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3" r:id="rId3"/>
    <p:sldId id="264" r:id="rId4"/>
    <p:sldId id="271" r:id="rId5"/>
    <p:sldId id="272" r:id="rId6"/>
    <p:sldId id="273" r:id="rId7"/>
    <p:sldId id="274" r:id="rId8"/>
    <p:sldId id="257" r:id="rId9"/>
    <p:sldId id="275" r:id="rId10"/>
    <p:sldId id="276" r:id="rId11"/>
    <p:sldId id="258" r:id="rId12"/>
    <p:sldId id="259" r:id="rId13"/>
    <p:sldId id="260" r:id="rId14"/>
    <p:sldId id="261" r:id="rId15"/>
    <p:sldId id="277" r:id="rId16"/>
    <p:sldId id="278" r:id="rId17"/>
    <p:sldId id="262"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www.youtube.com/"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3.xml.rels><?xml version="1.0" encoding="UTF-8" standalone="yes"?>
<Relationships xmlns="http://schemas.openxmlformats.org/package/2006/relationships"><Relationship Id="rId1" Type="http://schemas.openxmlformats.org/officeDocument/2006/relationships/hyperlink" Target="https://es.aliexpress.com/" TargetMode="External"/></Relationships>
</file>

<file path=ppt/diagrams/_rels/data4.xml.rels><?xml version="1.0" encoding="UTF-8" standalone="yes"?>
<Relationships xmlns="http://schemas.openxmlformats.org/package/2006/relationships"><Relationship Id="rId1" Type="http://schemas.openxmlformats.org/officeDocument/2006/relationships/hyperlink" Target="https://es.aliexpress.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youtube.com/"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1" Type="http://schemas.openxmlformats.org/officeDocument/2006/relationships/hyperlink" Target="https://es.aliexpress.com/"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es.aliexpress.com/"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68F0FF-1CE4-49E4-A813-560C6688A3A3}"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2C624C84-FCB5-4CF8-BC68-36CC25E55190}">
      <dgm:prSet/>
      <dgm:spPr/>
      <dgm:t>
        <a:bodyPr/>
        <a:lstStyle/>
        <a:p>
          <a:r>
            <a:rPr lang="es-ES"/>
            <a:t>La página: </a:t>
          </a:r>
          <a:r>
            <a:rPr lang="es-ES">
              <a:hlinkClick xmlns:r="http://schemas.openxmlformats.org/officeDocument/2006/relationships" r:id="rId1">
                <a:extLst>
                  <a:ext uri="{A12FA001-AC4F-418D-AE19-62706E023703}">
                    <ahyp:hlinkClr xmlns:ahyp="http://schemas.microsoft.com/office/drawing/2018/hyperlinkcolor" val="tx"/>
                  </a:ext>
                </a:extLst>
              </a:hlinkClick>
            </a:rPr>
            <a:t>https://www.youtube.com/</a:t>
          </a:r>
          <a:endParaRPr lang="en-US"/>
        </a:p>
      </dgm:t>
    </dgm:pt>
    <dgm:pt modelId="{BC20836E-D4FB-49C3-A875-490648B4838B}" type="parTrans" cxnId="{D9573ABA-BCB0-4A65-BCC9-CFE0150E05F9}">
      <dgm:prSet/>
      <dgm:spPr/>
      <dgm:t>
        <a:bodyPr/>
        <a:lstStyle/>
        <a:p>
          <a:endParaRPr lang="en-US"/>
        </a:p>
      </dgm:t>
    </dgm:pt>
    <dgm:pt modelId="{37CFF9B0-480C-4807-A61F-11D3596C475A}" type="sibTrans" cxnId="{D9573ABA-BCB0-4A65-BCC9-CFE0150E05F9}">
      <dgm:prSet/>
      <dgm:spPr/>
      <dgm:t>
        <a:bodyPr/>
        <a:lstStyle/>
        <a:p>
          <a:endParaRPr lang="en-US"/>
        </a:p>
      </dgm:t>
    </dgm:pt>
    <dgm:pt modelId="{AFBF4840-4702-4AC5-8A3D-F8AFA7C52CDB}">
      <dgm:prSet/>
      <dgm:spPr/>
      <dgm:t>
        <a:bodyPr/>
        <a:lstStyle/>
        <a:p>
          <a:r>
            <a:rPr lang="es-ES" dirty="0"/>
            <a:t>Cumple la pauta 1, ya que, en cuanto a los videos, son descriptivos con subtítulos, lo cual es útil para personas sordas.</a:t>
          </a:r>
          <a:endParaRPr lang="en-US" dirty="0"/>
        </a:p>
      </dgm:t>
    </dgm:pt>
    <dgm:pt modelId="{E6313991-BBB8-4AE0-AB32-83E91BC2ED21}" type="parTrans" cxnId="{EDE16E85-131E-4D88-9C27-3055CD660D7C}">
      <dgm:prSet/>
      <dgm:spPr/>
      <dgm:t>
        <a:bodyPr/>
        <a:lstStyle/>
        <a:p>
          <a:endParaRPr lang="en-US"/>
        </a:p>
      </dgm:t>
    </dgm:pt>
    <dgm:pt modelId="{9FD80F2F-F1E4-4E1E-8528-DFBA012C722B}" type="sibTrans" cxnId="{EDE16E85-131E-4D88-9C27-3055CD660D7C}">
      <dgm:prSet/>
      <dgm:spPr/>
      <dgm:t>
        <a:bodyPr/>
        <a:lstStyle/>
        <a:p>
          <a:endParaRPr lang="en-US"/>
        </a:p>
      </dgm:t>
    </dgm:pt>
    <dgm:pt modelId="{FBDFB74A-3FDB-4CB7-88EC-C8C08BB4A6FA}" type="pres">
      <dgm:prSet presAssocID="{B568F0FF-1CE4-49E4-A813-560C6688A3A3}" presName="hierChild1" presStyleCnt="0">
        <dgm:presLayoutVars>
          <dgm:chPref val="1"/>
          <dgm:dir/>
          <dgm:animOne val="branch"/>
          <dgm:animLvl val="lvl"/>
          <dgm:resizeHandles/>
        </dgm:presLayoutVars>
      </dgm:prSet>
      <dgm:spPr/>
    </dgm:pt>
    <dgm:pt modelId="{C838AFEB-D772-4E6B-A5AA-AE8298D8CA33}" type="pres">
      <dgm:prSet presAssocID="{2C624C84-FCB5-4CF8-BC68-36CC25E55190}" presName="hierRoot1" presStyleCnt="0"/>
      <dgm:spPr/>
    </dgm:pt>
    <dgm:pt modelId="{3CF10851-BFB3-46F2-ADCE-258C36AF8A81}" type="pres">
      <dgm:prSet presAssocID="{2C624C84-FCB5-4CF8-BC68-36CC25E55190}" presName="composite" presStyleCnt="0"/>
      <dgm:spPr/>
    </dgm:pt>
    <dgm:pt modelId="{EBC01EC4-ECF0-44C8-93DA-59BB649DFB99}" type="pres">
      <dgm:prSet presAssocID="{2C624C84-FCB5-4CF8-BC68-36CC25E55190}" presName="background" presStyleLbl="node0" presStyleIdx="0" presStyleCnt="2"/>
      <dgm:spPr/>
    </dgm:pt>
    <dgm:pt modelId="{A65DC69C-963D-4995-BBE2-FDA6B7959063}" type="pres">
      <dgm:prSet presAssocID="{2C624C84-FCB5-4CF8-BC68-36CC25E55190}" presName="text" presStyleLbl="fgAcc0" presStyleIdx="0" presStyleCnt="2">
        <dgm:presLayoutVars>
          <dgm:chPref val="3"/>
        </dgm:presLayoutVars>
      </dgm:prSet>
      <dgm:spPr/>
    </dgm:pt>
    <dgm:pt modelId="{E117BD46-4143-4256-BD0F-9182F5E39A73}" type="pres">
      <dgm:prSet presAssocID="{2C624C84-FCB5-4CF8-BC68-36CC25E55190}" presName="hierChild2" presStyleCnt="0"/>
      <dgm:spPr/>
    </dgm:pt>
    <dgm:pt modelId="{CCD33FAD-616A-4F63-BB50-D4D7AD6BAE2C}" type="pres">
      <dgm:prSet presAssocID="{AFBF4840-4702-4AC5-8A3D-F8AFA7C52CDB}" presName="hierRoot1" presStyleCnt="0"/>
      <dgm:spPr/>
    </dgm:pt>
    <dgm:pt modelId="{DF33FB0E-C3AD-4986-A693-E7D93268A66D}" type="pres">
      <dgm:prSet presAssocID="{AFBF4840-4702-4AC5-8A3D-F8AFA7C52CDB}" presName="composite" presStyleCnt="0"/>
      <dgm:spPr/>
    </dgm:pt>
    <dgm:pt modelId="{85D1033D-0D12-4E70-9061-BE4F08D96EA8}" type="pres">
      <dgm:prSet presAssocID="{AFBF4840-4702-4AC5-8A3D-F8AFA7C52CDB}" presName="background" presStyleLbl="node0" presStyleIdx="1" presStyleCnt="2"/>
      <dgm:spPr/>
    </dgm:pt>
    <dgm:pt modelId="{E13FA132-79B2-4B1B-9F96-3C050C9A5C44}" type="pres">
      <dgm:prSet presAssocID="{AFBF4840-4702-4AC5-8A3D-F8AFA7C52CDB}" presName="text" presStyleLbl="fgAcc0" presStyleIdx="1" presStyleCnt="2">
        <dgm:presLayoutVars>
          <dgm:chPref val="3"/>
        </dgm:presLayoutVars>
      </dgm:prSet>
      <dgm:spPr/>
    </dgm:pt>
    <dgm:pt modelId="{D917B84D-6E80-4216-9E78-EDF2568D2BFD}" type="pres">
      <dgm:prSet presAssocID="{AFBF4840-4702-4AC5-8A3D-F8AFA7C52CDB}" presName="hierChild2" presStyleCnt="0"/>
      <dgm:spPr/>
    </dgm:pt>
  </dgm:ptLst>
  <dgm:cxnLst>
    <dgm:cxn modelId="{A576B908-6470-4FF3-A592-9D7F2948A641}" type="presOf" srcId="{B568F0FF-1CE4-49E4-A813-560C6688A3A3}" destId="{FBDFB74A-3FDB-4CB7-88EC-C8C08BB4A6FA}" srcOrd="0" destOrd="0" presId="urn:microsoft.com/office/officeart/2005/8/layout/hierarchy1"/>
    <dgm:cxn modelId="{6A17675D-9BE8-49D2-AE1B-3A7ABEA347DB}" type="presOf" srcId="{2C624C84-FCB5-4CF8-BC68-36CC25E55190}" destId="{A65DC69C-963D-4995-BBE2-FDA6B7959063}" srcOrd="0" destOrd="0" presId="urn:microsoft.com/office/officeart/2005/8/layout/hierarchy1"/>
    <dgm:cxn modelId="{49D2AF74-46A3-40EB-A5BA-FEA5D4E4DB71}" type="presOf" srcId="{AFBF4840-4702-4AC5-8A3D-F8AFA7C52CDB}" destId="{E13FA132-79B2-4B1B-9F96-3C050C9A5C44}" srcOrd="0" destOrd="0" presId="urn:microsoft.com/office/officeart/2005/8/layout/hierarchy1"/>
    <dgm:cxn modelId="{EDE16E85-131E-4D88-9C27-3055CD660D7C}" srcId="{B568F0FF-1CE4-49E4-A813-560C6688A3A3}" destId="{AFBF4840-4702-4AC5-8A3D-F8AFA7C52CDB}" srcOrd="1" destOrd="0" parTransId="{E6313991-BBB8-4AE0-AB32-83E91BC2ED21}" sibTransId="{9FD80F2F-F1E4-4E1E-8528-DFBA012C722B}"/>
    <dgm:cxn modelId="{D9573ABA-BCB0-4A65-BCC9-CFE0150E05F9}" srcId="{B568F0FF-1CE4-49E4-A813-560C6688A3A3}" destId="{2C624C84-FCB5-4CF8-BC68-36CC25E55190}" srcOrd="0" destOrd="0" parTransId="{BC20836E-D4FB-49C3-A875-490648B4838B}" sibTransId="{37CFF9B0-480C-4807-A61F-11D3596C475A}"/>
    <dgm:cxn modelId="{6A96EBB3-9430-4EDE-A6F1-FC1CB38DA5B2}" type="presParOf" srcId="{FBDFB74A-3FDB-4CB7-88EC-C8C08BB4A6FA}" destId="{C838AFEB-D772-4E6B-A5AA-AE8298D8CA33}" srcOrd="0" destOrd="0" presId="urn:microsoft.com/office/officeart/2005/8/layout/hierarchy1"/>
    <dgm:cxn modelId="{E919660A-A4E3-4BD3-84EB-10234A5F9BD1}" type="presParOf" srcId="{C838AFEB-D772-4E6B-A5AA-AE8298D8CA33}" destId="{3CF10851-BFB3-46F2-ADCE-258C36AF8A81}" srcOrd="0" destOrd="0" presId="urn:microsoft.com/office/officeart/2005/8/layout/hierarchy1"/>
    <dgm:cxn modelId="{B0111B11-C5B2-4BD3-8BB9-2CE6694B160A}" type="presParOf" srcId="{3CF10851-BFB3-46F2-ADCE-258C36AF8A81}" destId="{EBC01EC4-ECF0-44C8-93DA-59BB649DFB99}" srcOrd="0" destOrd="0" presId="urn:microsoft.com/office/officeart/2005/8/layout/hierarchy1"/>
    <dgm:cxn modelId="{9620DB10-D262-4F12-B1E4-5006C5340176}" type="presParOf" srcId="{3CF10851-BFB3-46F2-ADCE-258C36AF8A81}" destId="{A65DC69C-963D-4995-BBE2-FDA6B7959063}" srcOrd="1" destOrd="0" presId="urn:microsoft.com/office/officeart/2005/8/layout/hierarchy1"/>
    <dgm:cxn modelId="{8C5F2F1D-2F4A-4047-8110-B54729CBAA9A}" type="presParOf" srcId="{C838AFEB-D772-4E6B-A5AA-AE8298D8CA33}" destId="{E117BD46-4143-4256-BD0F-9182F5E39A73}" srcOrd="1" destOrd="0" presId="urn:microsoft.com/office/officeart/2005/8/layout/hierarchy1"/>
    <dgm:cxn modelId="{B90A1069-8034-4D9A-B5FD-BFE6D13BE1A5}" type="presParOf" srcId="{FBDFB74A-3FDB-4CB7-88EC-C8C08BB4A6FA}" destId="{CCD33FAD-616A-4F63-BB50-D4D7AD6BAE2C}" srcOrd="1" destOrd="0" presId="urn:microsoft.com/office/officeart/2005/8/layout/hierarchy1"/>
    <dgm:cxn modelId="{A1DD130C-B391-4699-8677-B97D13133070}" type="presParOf" srcId="{CCD33FAD-616A-4F63-BB50-D4D7AD6BAE2C}" destId="{DF33FB0E-C3AD-4986-A693-E7D93268A66D}" srcOrd="0" destOrd="0" presId="urn:microsoft.com/office/officeart/2005/8/layout/hierarchy1"/>
    <dgm:cxn modelId="{DB4F4AF1-7FF5-4EA8-BBDB-DE04E4FC8470}" type="presParOf" srcId="{DF33FB0E-C3AD-4986-A693-E7D93268A66D}" destId="{85D1033D-0D12-4E70-9061-BE4F08D96EA8}" srcOrd="0" destOrd="0" presId="urn:microsoft.com/office/officeart/2005/8/layout/hierarchy1"/>
    <dgm:cxn modelId="{F2FC08D7-F15E-4CC8-845D-EBA7F7C989AF}" type="presParOf" srcId="{DF33FB0E-C3AD-4986-A693-E7D93268A66D}" destId="{E13FA132-79B2-4B1B-9F96-3C050C9A5C44}" srcOrd="1" destOrd="0" presId="urn:microsoft.com/office/officeart/2005/8/layout/hierarchy1"/>
    <dgm:cxn modelId="{B37658DC-F68C-4AB9-A345-B50BDE9D4F6C}" type="presParOf" srcId="{CCD33FAD-616A-4F63-BB50-D4D7AD6BAE2C}" destId="{D917B84D-6E80-4216-9E78-EDF2568D2BF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AB4EC3-EF98-4C7C-99D2-E77AC7CDC15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3A992B7-C0F3-43D1-B2F7-9DEBE025C7A4}">
      <dgm:prSet/>
      <dgm:spPr/>
      <dgm:t>
        <a:bodyPr/>
        <a:lstStyle/>
        <a:p>
          <a:r>
            <a:rPr lang="es-ES" b="1" baseline="0"/>
            <a:t>Se realiza trabajo para la primera tarea (análisis manual y automático de tres páginas web). </a:t>
          </a:r>
          <a:endParaRPr lang="en-US"/>
        </a:p>
      </dgm:t>
    </dgm:pt>
    <dgm:pt modelId="{9E95FB69-FC29-4AB5-BD29-1AD7208C065C}" type="parTrans" cxnId="{9E1A339F-E028-451D-94D4-C22B9D127675}">
      <dgm:prSet/>
      <dgm:spPr/>
      <dgm:t>
        <a:bodyPr/>
        <a:lstStyle/>
        <a:p>
          <a:endParaRPr lang="en-US"/>
        </a:p>
      </dgm:t>
    </dgm:pt>
    <dgm:pt modelId="{97520F0B-22A9-4335-92FE-3013D0D847F9}" type="sibTrans" cxnId="{9E1A339F-E028-451D-94D4-C22B9D127675}">
      <dgm:prSet/>
      <dgm:spPr/>
      <dgm:t>
        <a:bodyPr/>
        <a:lstStyle/>
        <a:p>
          <a:endParaRPr lang="en-US"/>
        </a:p>
      </dgm:t>
    </dgm:pt>
    <dgm:pt modelId="{FE058538-8E7D-40D0-ABE1-2A8582D649E2}">
      <dgm:prSet/>
      <dgm:spPr/>
      <dgm:t>
        <a:bodyPr/>
        <a:lstStyle/>
        <a:p>
          <a:r>
            <a:rPr lang="es-ES" b="1" baseline="0"/>
            <a:t>– Campus virtual AVUEx </a:t>
          </a:r>
          <a:endParaRPr lang="en-US"/>
        </a:p>
      </dgm:t>
    </dgm:pt>
    <dgm:pt modelId="{4D749027-62D3-4E4F-B328-2B8897681C66}" type="parTrans" cxnId="{2419BDCF-D8A4-4FA3-9C4D-C6D30D5C7108}">
      <dgm:prSet/>
      <dgm:spPr/>
      <dgm:t>
        <a:bodyPr/>
        <a:lstStyle/>
        <a:p>
          <a:endParaRPr lang="en-US"/>
        </a:p>
      </dgm:t>
    </dgm:pt>
    <dgm:pt modelId="{B35CBE52-092F-44B3-9F31-7BDBB02E4184}" type="sibTrans" cxnId="{2419BDCF-D8A4-4FA3-9C4D-C6D30D5C7108}">
      <dgm:prSet/>
      <dgm:spPr/>
      <dgm:t>
        <a:bodyPr/>
        <a:lstStyle/>
        <a:p>
          <a:endParaRPr lang="en-US"/>
        </a:p>
      </dgm:t>
    </dgm:pt>
    <dgm:pt modelId="{4E93B1E0-F237-4D8E-A985-FC98F2D2BA86}">
      <dgm:prSet/>
      <dgm:spPr/>
      <dgm:t>
        <a:bodyPr/>
        <a:lstStyle/>
        <a:p>
          <a:r>
            <a:rPr lang="es-ES" b="1" baseline="0" dirty="0"/>
            <a:t>– ILUNION: https://www.ilunion.com/es/accesibilidad-web </a:t>
          </a:r>
          <a:endParaRPr lang="en-US" dirty="0"/>
        </a:p>
      </dgm:t>
    </dgm:pt>
    <dgm:pt modelId="{7EE4FFE8-235A-484D-8772-213B1D83F8FC}" type="parTrans" cxnId="{7E76FB0F-EF37-48DB-9132-DC137136E395}">
      <dgm:prSet/>
      <dgm:spPr/>
      <dgm:t>
        <a:bodyPr/>
        <a:lstStyle/>
        <a:p>
          <a:endParaRPr lang="en-US"/>
        </a:p>
      </dgm:t>
    </dgm:pt>
    <dgm:pt modelId="{DF475C83-4BB7-4C30-9C4A-8413325A3415}" type="sibTrans" cxnId="{7E76FB0F-EF37-48DB-9132-DC137136E395}">
      <dgm:prSet/>
      <dgm:spPr/>
      <dgm:t>
        <a:bodyPr/>
        <a:lstStyle/>
        <a:p>
          <a:endParaRPr lang="en-US"/>
        </a:p>
      </dgm:t>
    </dgm:pt>
    <dgm:pt modelId="{C93D6384-6769-4DA9-BBF4-8EA09EE2BDFE}">
      <dgm:prSet/>
      <dgm:spPr/>
      <dgm:t>
        <a:bodyPr/>
        <a:lstStyle/>
        <a:p>
          <a:r>
            <a:rPr lang="es-ES" b="1" baseline="0" dirty="0"/>
            <a:t>– ONCE: Videojuegos accesibles de la proyecto fundación once – https://www.once.es/ tiene sello AA </a:t>
          </a:r>
          <a:endParaRPr lang="en-US" dirty="0"/>
        </a:p>
      </dgm:t>
    </dgm:pt>
    <dgm:pt modelId="{00C043AA-8E38-4D98-84CF-7A5E0225E64F}" type="parTrans" cxnId="{0520ACC8-6DC0-440F-AF54-4CB709628CAB}">
      <dgm:prSet/>
      <dgm:spPr/>
      <dgm:t>
        <a:bodyPr/>
        <a:lstStyle/>
        <a:p>
          <a:endParaRPr lang="en-US"/>
        </a:p>
      </dgm:t>
    </dgm:pt>
    <dgm:pt modelId="{C7D53360-343F-46D0-937A-B069C105DB04}" type="sibTrans" cxnId="{0520ACC8-6DC0-440F-AF54-4CB709628CAB}">
      <dgm:prSet/>
      <dgm:spPr/>
      <dgm:t>
        <a:bodyPr/>
        <a:lstStyle/>
        <a:p>
          <a:endParaRPr lang="en-US"/>
        </a:p>
      </dgm:t>
    </dgm:pt>
    <dgm:pt modelId="{B0B116FB-5347-477B-94F9-2358A9E9B978}">
      <dgm:prSet/>
      <dgm:spPr/>
      <dgm:t>
        <a:bodyPr/>
        <a:lstStyle/>
        <a:p>
          <a:r>
            <a:rPr lang="es-ES" b="1" baseline="0"/>
            <a:t>– Correos </a:t>
          </a:r>
          <a:endParaRPr lang="en-US"/>
        </a:p>
      </dgm:t>
    </dgm:pt>
    <dgm:pt modelId="{677FEBF3-8E59-4053-88DC-B49DEEB0636C}" type="parTrans" cxnId="{E27631F0-71B2-4B8C-9DA1-1F1AA4E9F850}">
      <dgm:prSet/>
      <dgm:spPr/>
      <dgm:t>
        <a:bodyPr/>
        <a:lstStyle/>
        <a:p>
          <a:endParaRPr lang="en-US"/>
        </a:p>
      </dgm:t>
    </dgm:pt>
    <dgm:pt modelId="{86AF2984-0088-451F-8D9C-9AF018E0F3EB}" type="sibTrans" cxnId="{E27631F0-71B2-4B8C-9DA1-1F1AA4E9F850}">
      <dgm:prSet/>
      <dgm:spPr/>
      <dgm:t>
        <a:bodyPr/>
        <a:lstStyle/>
        <a:p>
          <a:endParaRPr lang="en-US"/>
        </a:p>
      </dgm:t>
    </dgm:pt>
    <dgm:pt modelId="{09709374-4913-477B-A50F-9B745975C2CB}">
      <dgm:prSet/>
      <dgm:spPr/>
      <dgm:t>
        <a:bodyPr/>
        <a:lstStyle/>
        <a:p>
          <a:r>
            <a:rPr lang="es-ES" b="1" baseline="0"/>
            <a:t>– https://sipt.umh.es/files/2020/07/Gu%C3%ADa-Completa-de-AccesibilidadWeb-UMH.pdf</a:t>
          </a:r>
          <a:endParaRPr lang="en-US"/>
        </a:p>
      </dgm:t>
    </dgm:pt>
    <dgm:pt modelId="{38510DBC-6278-4BF1-BB6D-9C6D1A3322BF}" type="parTrans" cxnId="{ADD75FEF-C61C-430B-8C07-A7D253C3E0E7}">
      <dgm:prSet/>
      <dgm:spPr/>
      <dgm:t>
        <a:bodyPr/>
        <a:lstStyle/>
        <a:p>
          <a:endParaRPr lang="en-US"/>
        </a:p>
      </dgm:t>
    </dgm:pt>
    <dgm:pt modelId="{0201F1B5-2C00-478E-95D8-BAF67488C98A}" type="sibTrans" cxnId="{ADD75FEF-C61C-430B-8C07-A7D253C3E0E7}">
      <dgm:prSet/>
      <dgm:spPr/>
      <dgm:t>
        <a:bodyPr/>
        <a:lstStyle/>
        <a:p>
          <a:endParaRPr lang="en-US"/>
        </a:p>
      </dgm:t>
    </dgm:pt>
    <dgm:pt modelId="{84766667-3D65-4B05-8B7D-A26F4ACE0B70}" type="pres">
      <dgm:prSet presAssocID="{43AB4EC3-EF98-4C7C-99D2-E77AC7CDC15B}" presName="root" presStyleCnt="0">
        <dgm:presLayoutVars>
          <dgm:dir/>
          <dgm:resizeHandles val="exact"/>
        </dgm:presLayoutVars>
      </dgm:prSet>
      <dgm:spPr/>
    </dgm:pt>
    <dgm:pt modelId="{6E8E0F96-F3FB-4F73-8AC1-CB2B28F9B55F}" type="pres">
      <dgm:prSet presAssocID="{63A992B7-C0F3-43D1-B2F7-9DEBE025C7A4}" presName="compNode" presStyleCnt="0"/>
      <dgm:spPr/>
    </dgm:pt>
    <dgm:pt modelId="{70A6813F-1C9A-45A9-8503-71E2A2097EEF}" type="pres">
      <dgm:prSet presAssocID="{63A992B7-C0F3-43D1-B2F7-9DEBE025C7A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bros"/>
        </a:ext>
      </dgm:extLst>
    </dgm:pt>
    <dgm:pt modelId="{2BA1DF9C-1B07-4148-A7AA-EAE0F17E9838}" type="pres">
      <dgm:prSet presAssocID="{63A992B7-C0F3-43D1-B2F7-9DEBE025C7A4}" presName="spaceRect" presStyleCnt="0"/>
      <dgm:spPr/>
    </dgm:pt>
    <dgm:pt modelId="{F6E58F00-76C3-4121-AAD0-3611CE19A513}" type="pres">
      <dgm:prSet presAssocID="{63A992B7-C0F3-43D1-B2F7-9DEBE025C7A4}" presName="textRect" presStyleLbl="revTx" presStyleIdx="0" presStyleCnt="6">
        <dgm:presLayoutVars>
          <dgm:chMax val="1"/>
          <dgm:chPref val="1"/>
        </dgm:presLayoutVars>
      </dgm:prSet>
      <dgm:spPr/>
    </dgm:pt>
    <dgm:pt modelId="{9B2F49D7-EE4B-4B28-911B-AA5B105297BD}" type="pres">
      <dgm:prSet presAssocID="{97520F0B-22A9-4335-92FE-3013D0D847F9}" presName="sibTrans" presStyleCnt="0"/>
      <dgm:spPr/>
    </dgm:pt>
    <dgm:pt modelId="{240C2920-950C-4A86-8E23-60E0B1D73C2C}" type="pres">
      <dgm:prSet presAssocID="{FE058538-8E7D-40D0-ABE1-2A8582D649E2}" presName="compNode" presStyleCnt="0"/>
      <dgm:spPr/>
    </dgm:pt>
    <dgm:pt modelId="{3C992BEB-DB5C-4983-8A1A-5DD67D1C806E}" type="pres">
      <dgm:prSet presAssocID="{FE058538-8E7D-40D0-ABE1-2A8582D649E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entro educativo"/>
        </a:ext>
      </dgm:extLst>
    </dgm:pt>
    <dgm:pt modelId="{11589ECC-4508-4C8B-8E6A-8707771748A1}" type="pres">
      <dgm:prSet presAssocID="{FE058538-8E7D-40D0-ABE1-2A8582D649E2}" presName="spaceRect" presStyleCnt="0"/>
      <dgm:spPr/>
    </dgm:pt>
    <dgm:pt modelId="{7BE492CA-CECE-46E0-B8F4-F286180922C1}" type="pres">
      <dgm:prSet presAssocID="{FE058538-8E7D-40D0-ABE1-2A8582D649E2}" presName="textRect" presStyleLbl="revTx" presStyleIdx="1" presStyleCnt="6">
        <dgm:presLayoutVars>
          <dgm:chMax val="1"/>
          <dgm:chPref val="1"/>
        </dgm:presLayoutVars>
      </dgm:prSet>
      <dgm:spPr/>
    </dgm:pt>
    <dgm:pt modelId="{9B5715C1-9FE1-451A-81F2-A4E3BCD3BC56}" type="pres">
      <dgm:prSet presAssocID="{B35CBE52-092F-44B3-9F31-7BDBB02E4184}" presName="sibTrans" presStyleCnt="0"/>
      <dgm:spPr/>
    </dgm:pt>
    <dgm:pt modelId="{CA424A20-3AE1-412B-9438-6133E16FC7F3}" type="pres">
      <dgm:prSet presAssocID="{4E93B1E0-F237-4D8E-A985-FC98F2D2BA86}" presName="compNode" presStyleCnt="0"/>
      <dgm:spPr/>
    </dgm:pt>
    <dgm:pt modelId="{EAC6CFF2-03B5-4BE8-A991-A2B8952A05AC}" type="pres">
      <dgm:prSet presAssocID="{4E93B1E0-F237-4D8E-A985-FC98F2D2BA8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ítulos"/>
        </a:ext>
      </dgm:extLst>
    </dgm:pt>
    <dgm:pt modelId="{F4E76934-2977-478B-9405-30526F2DF6C1}" type="pres">
      <dgm:prSet presAssocID="{4E93B1E0-F237-4D8E-A985-FC98F2D2BA86}" presName="spaceRect" presStyleCnt="0"/>
      <dgm:spPr/>
    </dgm:pt>
    <dgm:pt modelId="{83B63C72-EC15-45B6-8389-561499D59999}" type="pres">
      <dgm:prSet presAssocID="{4E93B1E0-F237-4D8E-A985-FC98F2D2BA86}" presName="textRect" presStyleLbl="revTx" presStyleIdx="2" presStyleCnt="6">
        <dgm:presLayoutVars>
          <dgm:chMax val="1"/>
          <dgm:chPref val="1"/>
        </dgm:presLayoutVars>
      </dgm:prSet>
      <dgm:spPr/>
    </dgm:pt>
    <dgm:pt modelId="{4022E4E1-2C6E-4DDA-99B6-BF7C19725897}" type="pres">
      <dgm:prSet presAssocID="{DF475C83-4BB7-4C30-9C4A-8413325A3415}" presName="sibTrans" presStyleCnt="0"/>
      <dgm:spPr/>
    </dgm:pt>
    <dgm:pt modelId="{DECAA53A-348B-48FE-BDC1-828F10331688}" type="pres">
      <dgm:prSet presAssocID="{C93D6384-6769-4DA9-BBF4-8EA09EE2BDFE}" presName="compNode" presStyleCnt="0"/>
      <dgm:spPr/>
    </dgm:pt>
    <dgm:pt modelId="{EC093001-D88F-459F-8BB9-0DB0EDD89271}" type="pres">
      <dgm:prSet presAssocID="{C93D6384-6769-4DA9-BBF4-8EA09EE2BD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llena"/>
        </a:ext>
      </dgm:extLst>
    </dgm:pt>
    <dgm:pt modelId="{716237F0-8481-47F7-95E4-8D1EDD7A666B}" type="pres">
      <dgm:prSet presAssocID="{C93D6384-6769-4DA9-BBF4-8EA09EE2BDFE}" presName="spaceRect" presStyleCnt="0"/>
      <dgm:spPr/>
    </dgm:pt>
    <dgm:pt modelId="{D40C587A-4E9C-4161-A1C7-2F3E67346818}" type="pres">
      <dgm:prSet presAssocID="{C93D6384-6769-4DA9-BBF4-8EA09EE2BDFE}" presName="textRect" presStyleLbl="revTx" presStyleIdx="3" presStyleCnt="6">
        <dgm:presLayoutVars>
          <dgm:chMax val="1"/>
          <dgm:chPref val="1"/>
        </dgm:presLayoutVars>
      </dgm:prSet>
      <dgm:spPr/>
    </dgm:pt>
    <dgm:pt modelId="{1B802B34-AF4D-4E08-806C-26DF737F0A5B}" type="pres">
      <dgm:prSet presAssocID="{C7D53360-343F-46D0-937A-B069C105DB04}" presName="sibTrans" presStyleCnt="0"/>
      <dgm:spPr/>
    </dgm:pt>
    <dgm:pt modelId="{4287F3E6-AEE5-4711-958B-7EC25761C27A}" type="pres">
      <dgm:prSet presAssocID="{B0B116FB-5347-477B-94F9-2358A9E9B978}" presName="compNode" presStyleCnt="0"/>
      <dgm:spPr/>
    </dgm:pt>
    <dgm:pt modelId="{8909BD6C-3CD8-4550-AA4D-8E6C070AAC90}" type="pres">
      <dgm:prSet presAssocID="{B0B116FB-5347-477B-94F9-2358A9E9B97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nviar"/>
        </a:ext>
      </dgm:extLst>
    </dgm:pt>
    <dgm:pt modelId="{67863E99-23D5-4340-AF0D-BACE96643584}" type="pres">
      <dgm:prSet presAssocID="{B0B116FB-5347-477B-94F9-2358A9E9B978}" presName="spaceRect" presStyleCnt="0"/>
      <dgm:spPr/>
    </dgm:pt>
    <dgm:pt modelId="{848494B1-C413-474B-8A95-8B527A7EABDE}" type="pres">
      <dgm:prSet presAssocID="{B0B116FB-5347-477B-94F9-2358A9E9B978}" presName="textRect" presStyleLbl="revTx" presStyleIdx="4" presStyleCnt="6">
        <dgm:presLayoutVars>
          <dgm:chMax val="1"/>
          <dgm:chPref val="1"/>
        </dgm:presLayoutVars>
      </dgm:prSet>
      <dgm:spPr/>
    </dgm:pt>
    <dgm:pt modelId="{0A6D3EB9-4941-4501-BCA5-89CC57F41240}" type="pres">
      <dgm:prSet presAssocID="{86AF2984-0088-451F-8D9C-9AF018E0F3EB}" presName="sibTrans" presStyleCnt="0"/>
      <dgm:spPr/>
    </dgm:pt>
    <dgm:pt modelId="{F2D2B3A9-B185-4949-9CD7-83E2A36EE0E8}" type="pres">
      <dgm:prSet presAssocID="{09709374-4913-477B-A50F-9B745975C2CB}" presName="compNode" presStyleCnt="0"/>
      <dgm:spPr/>
    </dgm:pt>
    <dgm:pt modelId="{EC587FDE-0222-4EE0-97DA-50B8A014E306}" type="pres">
      <dgm:prSet presAssocID="{09709374-4913-477B-A50F-9B745975C2C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cador"/>
        </a:ext>
      </dgm:extLst>
    </dgm:pt>
    <dgm:pt modelId="{63369C6C-540F-4056-AB38-1DCF60B97A15}" type="pres">
      <dgm:prSet presAssocID="{09709374-4913-477B-A50F-9B745975C2CB}" presName="spaceRect" presStyleCnt="0"/>
      <dgm:spPr/>
    </dgm:pt>
    <dgm:pt modelId="{C667E68B-2A35-4730-9643-BF8198042305}" type="pres">
      <dgm:prSet presAssocID="{09709374-4913-477B-A50F-9B745975C2CB}" presName="textRect" presStyleLbl="revTx" presStyleIdx="5" presStyleCnt="6">
        <dgm:presLayoutVars>
          <dgm:chMax val="1"/>
          <dgm:chPref val="1"/>
        </dgm:presLayoutVars>
      </dgm:prSet>
      <dgm:spPr/>
    </dgm:pt>
  </dgm:ptLst>
  <dgm:cxnLst>
    <dgm:cxn modelId="{7E76FB0F-EF37-48DB-9132-DC137136E395}" srcId="{43AB4EC3-EF98-4C7C-99D2-E77AC7CDC15B}" destId="{4E93B1E0-F237-4D8E-A985-FC98F2D2BA86}" srcOrd="2" destOrd="0" parTransId="{7EE4FFE8-235A-484D-8772-213B1D83F8FC}" sibTransId="{DF475C83-4BB7-4C30-9C4A-8413325A3415}"/>
    <dgm:cxn modelId="{AD23BB4A-F537-4B92-8F85-EEE11261EF6D}" type="presOf" srcId="{4E93B1E0-F237-4D8E-A985-FC98F2D2BA86}" destId="{83B63C72-EC15-45B6-8389-561499D59999}" srcOrd="0" destOrd="0" presId="urn:microsoft.com/office/officeart/2018/2/layout/IconLabelList"/>
    <dgm:cxn modelId="{57BE6951-17E6-4A97-9385-CB6AE5915359}" type="presOf" srcId="{B0B116FB-5347-477B-94F9-2358A9E9B978}" destId="{848494B1-C413-474B-8A95-8B527A7EABDE}" srcOrd="0" destOrd="0" presId="urn:microsoft.com/office/officeart/2018/2/layout/IconLabelList"/>
    <dgm:cxn modelId="{607B1452-C8AA-4FEA-920C-8A2E111345C4}" type="presOf" srcId="{C93D6384-6769-4DA9-BBF4-8EA09EE2BDFE}" destId="{D40C587A-4E9C-4161-A1C7-2F3E67346818}" srcOrd="0" destOrd="0" presId="urn:microsoft.com/office/officeart/2018/2/layout/IconLabelList"/>
    <dgm:cxn modelId="{54424880-6891-41D8-B2DD-8C6A8731DC14}" type="presOf" srcId="{09709374-4913-477B-A50F-9B745975C2CB}" destId="{C667E68B-2A35-4730-9643-BF8198042305}" srcOrd="0" destOrd="0" presId="urn:microsoft.com/office/officeart/2018/2/layout/IconLabelList"/>
    <dgm:cxn modelId="{9E1A339F-E028-451D-94D4-C22B9D127675}" srcId="{43AB4EC3-EF98-4C7C-99D2-E77AC7CDC15B}" destId="{63A992B7-C0F3-43D1-B2F7-9DEBE025C7A4}" srcOrd="0" destOrd="0" parTransId="{9E95FB69-FC29-4AB5-BD29-1AD7208C065C}" sibTransId="{97520F0B-22A9-4335-92FE-3013D0D847F9}"/>
    <dgm:cxn modelId="{87C1C3A2-693E-463B-B008-7A1BCF0A1E9D}" type="presOf" srcId="{63A992B7-C0F3-43D1-B2F7-9DEBE025C7A4}" destId="{F6E58F00-76C3-4121-AAD0-3611CE19A513}" srcOrd="0" destOrd="0" presId="urn:microsoft.com/office/officeart/2018/2/layout/IconLabelList"/>
    <dgm:cxn modelId="{0F3F2CA8-B1D8-4D91-B49D-6878CCDA2C71}" type="presOf" srcId="{43AB4EC3-EF98-4C7C-99D2-E77AC7CDC15B}" destId="{84766667-3D65-4B05-8B7D-A26F4ACE0B70}" srcOrd="0" destOrd="0" presId="urn:microsoft.com/office/officeart/2018/2/layout/IconLabelList"/>
    <dgm:cxn modelId="{0520ACC8-6DC0-440F-AF54-4CB709628CAB}" srcId="{43AB4EC3-EF98-4C7C-99D2-E77AC7CDC15B}" destId="{C93D6384-6769-4DA9-BBF4-8EA09EE2BDFE}" srcOrd="3" destOrd="0" parTransId="{00C043AA-8E38-4D98-84CF-7A5E0225E64F}" sibTransId="{C7D53360-343F-46D0-937A-B069C105DB04}"/>
    <dgm:cxn modelId="{2419BDCF-D8A4-4FA3-9C4D-C6D30D5C7108}" srcId="{43AB4EC3-EF98-4C7C-99D2-E77AC7CDC15B}" destId="{FE058538-8E7D-40D0-ABE1-2A8582D649E2}" srcOrd="1" destOrd="0" parTransId="{4D749027-62D3-4E4F-B328-2B8897681C66}" sibTransId="{B35CBE52-092F-44B3-9F31-7BDBB02E4184}"/>
    <dgm:cxn modelId="{ADD75FEF-C61C-430B-8C07-A7D253C3E0E7}" srcId="{43AB4EC3-EF98-4C7C-99D2-E77AC7CDC15B}" destId="{09709374-4913-477B-A50F-9B745975C2CB}" srcOrd="5" destOrd="0" parTransId="{38510DBC-6278-4BF1-BB6D-9C6D1A3322BF}" sibTransId="{0201F1B5-2C00-478E-95D8-BAF67488C98A}"/>
    <dgm:cxn modelId="{E27631F0-71B2-4B8C-9DA1-1F1AA4E9F850}" srcId="{43AB4EC3-EF98-4C7C-99D2-E77AC7CDC15B}" destId="{B0B116FB-5347-477B-94F9-2358A9E9B978}" srcOrd="4" destOrd="0" parTransId="{677FEBF3-8E59-4053-88DC-B49DEEB0636C}" sibTransId="{86AF2984-0088-451F-8D9C-9AF018E0F3EB}"/>
    <dgm:cxn modelId="{F1B0F6FC-0F6D-44C0-B0FD-23E8A54E97CB}" type="presOf" srcId="{FE058538-8E7D-40D0-ABE1-2A8582D649E2}" destId="{7BE492CA-CECE-46E0-B8F4-F286180922C1}" srcOrd="0" destOrd="0" presId="urn:microsoft.com/office/officeart/2018/2/layout/IconLabelList"/>
    <dgm:cxn modelId="{C45EABFD-53FF-433D-B0A5-4171E882381F}" type="presParOf" srcId="{84766667-3D65-4B05-8B7D-A26F4ACE0B70}" destId="{6E8E0F96-F3FB-4F73-8AC1-CB2B28F9B55F}" srcOrd="0" destOrd="0" presId="urn:microsoft.com/office/officeart/2018/2/layout/IconLabelList"/>
    <dgm:cxn modelId="{612F8845-C5B7-4438-B5A2-1A496114DDD3}" type="presParOf" srcId="{6E8E0F96-F3FB-4F73-8AC1-CB2B28F9B55F}" destId="{70A6813F-1C9A-45A9-8503-71E2A2097EEF}" srcOrd="0" destOrd="0" presId="urn:microsoft.com/office/officeart/2018/2/layout/IconLabelList"/>
    <dgm:cxn modelId="{3431CE28-1F0E-451F-B8D4-69C64BC4DF1F}" type="presParOf" srcId="{6E8E0F96-F3FB-4F73-8AC1-CB2B28F9B55F}" destId="{2BA1DF9C-1B07-4148-A7AA-EAE0F17E9838}" srcOrd="1" destOrd="0" presId="urn:microsoft.com/office/officeart/2018/2/layout/IconLabelList"/>
    <dgm:cxn modelId="{8CADB31A-0CA6-403E-BA42-ED0B3DED8223}" type="presParOf" srcId="{6E8E0F96-F3FB-4F73-8AC1-CB2B28F9B55F}" destId="{F6E58F00-76C3-4121-AAD0-3611CE19A513}" srcOrd="2" destOrd="0" presId="urn:microsoft.com/office/officeart/2018/2/layout/IconLabelList"/>
    <dgm:cxn modelId="{19E2A32D-0B99-47F1-B135-AE10D5B343CD}" type="presParOf" srcId="{84766667-3D65-4B05-8B7D-A26F4ACE0B70}" destId="{9B2F49D7-EE4B-4B28-911B-AA5B105297BD}" srcOrd="1" destOrd="0" presId="urn:microsoft.com/office/officeart/2018/2/layout/IconLabelList"/>
    <dgm:cxn modelId="{DEA65A3C-D35C-47EE-8B73-FF499EBF9998}" type="presParOf" srcId="{84766667-3D65-4B05-8B7D-A26F4ACE0B70}" destId="{240C2920-950C-4A86-8E23-60E0B1D73C2C}" srcOrd="2" destOrd="0" presId="urn:microsoft.com/office/officeart/2018/2/layout/IconLabelList"/>
    <dgm:cxn modelId="{8F88C4A8-F220-49F6-9D53-C02CAFA26A7B}" type="presParOf" srcId="{240C2920-950C-4A86-8E23-60E0B1D73C2C}" destId="{3C992BEB-DB5C-4983-8A1A-5DD67D1C806E}" srcOrd="0" destOrd="0" presId="urn:microsoft.com/office/officeart/2018/2/layout/IconLabelList"/>
    <dgm:cxn modelId="{0A5E14C7-CCDB-4173-AC24-24C576E2E5F9}" type="presParOf" srcId="{240C2920-950C-4A86-8E23-60E0B1D73C2C}" destId="{11589ECC-4508-4C8B-8E6A-8707771748A1}" srcOrd="1" destOrd="0" presId="urn:microsoft.com/office/officeart/2018/2/layout/IconLabelList"/>
    <dgm:cxn modelId="{1119DD4F-EAFB-4760-86B1-9FBA17351404}" type="presParOf" srcId="{240C2920-950C-4A86-8E23-60E0B1D73C2C}" destId="{7BE492CA-CECE-46E0-B8F4-F286180922C1}" srcOrd="2" destOrd="0" presId="urn:microsoft.com/office/officeart/2018/2/layout/IconLabelList"/>
    <dgm:cxn modelId="{7EA44E25-BADA-4F84-B0A5-F066930C0DBB}" type="presParOf" srcId="{84766667-3D65-4B05-8B7D-A26F4ACE0B70}" destId="{9B5715C1-9FE1-451A-81F2-A4E3BCD3BC56}" srcOrd="3" destOrd="0" presId="urn:microsoft.com/office/officeart/2018/2/layout/IconLabelList"/>
    <dgm:cxn modelId="{06C3FAA1-FB0C-4D51-B8E7-2666E9F75CF6}" type="presParOf" srcId="{84766667-3D65-4B05-8B7D-A26F4ACE0B70}" destId="{CA424A20-3AE1-412B-9438-6133E16FC7F3}" srcOrd="4" destOrd="0" presId="urn:microsoft.com/office/officeart/2018/2/layout/IconLabelList"/>
    <dgm:cxn modelId="{D7196B7B-28C1-4CB3-A79C-8A8E6A46C884}" type="presParOf" srcId="{CA424A20-3AE1-412B-9438-6133E16FC7F3}" destId="{EAC6CFF2-03B5-4BE8-A991-A2B8952A05AC}" srcOrd="0" destOrd="0" presId="urn:microsoft.com/office/officeart/2018/2/layout/IconLabelList"/>
    <dgm:cxn modelId="{7BAB9BAD-5AB2-4177-B790-BC16FE5AA92F}" type="presParOf" srcId="{CA424A20-3AE1-412B-9438-6133E16FC7F3}" destId="{F4E76934-2977-478B-9405-30526F2DF6C1}" srcOrd="1" destOrd="0" presId="urn:microsoft.com/office/officeart/2018/2/layout/IconLabelList"/>
    <dgm:cxn modelId="{0D0803D1-1B65-4A60-AFA2-584A6A971B9B}" type="presParOf" srcId="{CA424A20-3AE1-412B-9438-6133E16FC7F3}" destId="{83B63C72-EC15-45B6-8389-561499D59999}" srcOrd="2" destOrd="0" presId="urn:microsoft.com/office/officeart/2018/2/layout/IconLabelList"/>
    <dgm:cxn modelId="{5609AE55-1CA4-456E-8FE7-D021C5D6A45B}" type="presParOf" srcId="{84766667-3D65-4B05-8B7D-A26F4ACE0B70}" destId="{4022E4E1-2C6E-4DDA-99B6-BF7C19725897}" srcOrd="5" destOrd="0" presId="urn:microsoft.com/office/officeart/2018/2/layout/IconLabelList"/>
    <dgm:cxn modelId="{98D62526-D1AE-41EC-9B5A-025D3BBCD9C7}" type="presParOf" srcId="{84766667-3D65-4B05-8B7D-A26F4ACE0B70}" destId="{DECAA53A-348B-48FE-BDC1-828F10331688}" srcOrd="6" destOrd="0" presId="urn:microsoft.com/office/officeart/2018/2/layout/IconLabelList"/>
    <dgm:cxn modelId="{CC52B48B-102F-4A11-A76F-642DF63B7CD9}" type="presParOf" srcId="{DECAA53A-348B-48FE-BDC1-828F10331688}" destId="{EC093001-D88F-459F-8BB9-0DB0EDD89271}" srcOrd="0" destOrd="0" presId="urn:microsoft.com/office/officeart/2018/2/layout/IconLabelList"/>
    <dgm:cxn modelId="{625E81E9-D199-452A-921C-F2D12EB9AFDC}" type="presParOf" srcId="{DECAA53A-348B-48FE-BDC1-828F10331688}" destId="{716237F0-8481-47F7-95E4-8D1EDD7A666B}" srcOrd="1" destOrd="0" presId="urn:microsoft.com/office/officeart/2018/2/layout/IconLabelList"/>
    <dgm:cxn modelId="{A1DFBEA4-B34E-4EC0-A25D-B10172A276F6}" type="presParOf" srcId="{DECAA53A-348B-48FE-BDC1-828F10331688}" destId="{D40C587A-4E9C-4161-A1C7-2F3E67346818}" srcOrd="2" destOrd="0" presId="urn:microsoft.com/office/officeart/2018/2/layout/IconLabelList"/>
    <dgm:cxn modelId="{4BC42C88-6D97-4C31-99FE-292A40401A98}" type="presParOf" srcId="{84766667-3D65-4B05-8B7D-A26F4ACE0B70}" destId="{1B802B34-AF4D-4E08-806C-26DF737F0A5B}" srcOrd="7" destOrd="0" presId="urn:microsoft.com/office/officeart/2018/2/layout/IconLabelList"/>
    <dgm:cxn modelId="{014A3888-8526-491D-9A66-C1532E047351}" type="presParOf" srcId="{84766667-3D65-4B05-8B7D-A26F4ACE0B70}" destId="{4287F3E6-AEE5-4711-958B-7EC25761C27A}" srcOrd="8" destOrd="0" presId="urn:microsoft.com/office/officeart/2018/2/layout/IconLabelList"/>
    <dgm:cxn modelId="{C675233B-F588-4831-923F-DEAF2769A01C}" type="presParOf" srcId="{4287F3E6-AEE5-4711-958B-7EC25761C27A}" destId="{8909BD6C-3CD8-4550-AA4D-8E6C070AAC90}" srcOrd="0" destOrd="0" presId="urn:microsoft.com/office/officeart/2018/2/layout/IconLabelList"/>
    <dgm:cxn modelId="{CE2C2A2F-7106-4DC2-9D9E-546C531BC099}" type="presParOf" srcId="{4287F3E6-AEE5-4711-958B-7EC25761C27A}" destId="{67863E99-23D5-4340-AF0D-BACE96643584}" srcOrd="1" destOrd="0" presId="urn:microsoft.com/office/officeart/2018/2/layout/IconLabelList"/>
    <dgm:cxn modelId="{78CE3AC0-5748-4162-AB53-32A39FF7BDBF}" type="presParOf" srcId="{4287F3E6-AEE5-4711-958B-7EC25761C27A}" destId="{848494B1-C413-474B-8A95-8B527A7EABDE}" srcOrd="2" destOrd="0" presId="urn:microsoft.com/office/officeart/2018/2/layout/IconLabelList"/>
    <dgm:cxn modelId="{C56CA848-D4E4-4574-AF37-F2B93DCDAE33}" type="presParOf" srcId="{84766667-3D65-4B05-8B7D-A26F4ACE0B70}" destId="{0A6D3EB9-4941-4501-BCA5-89CC57F41240}" srcOrd="9" destOrd="0" presId="urn:microsoft.com/office/officeart/2018/2/layout/IconLabelList"/>
    <dgm:cxn modelId="{C5F7A9B9-5817-4B5A-ABAA-B16742514502}" type="presParOf" srcId="{84766667-3D65-4B05-8B7D-A26F4ACE0B70}" destId="{F2D2B3A9-B185-4949-9CD7-83E2A36EE0E8}" srcOrd="10" destOrd="0" presId="urn:microsoft.com/office/officeart/2018/2/layout/IconLabelList"/>
    <dgm:cxn modelId="{F7F683CB-9892-4A39-BB4F-59A639DE6E6A}" type="presParOf" srcId="{F2D2B3A9-B185-4949-9CD7-83E2A36EE0E8}" destId="{EC587FDE-0222-4EE0-97DA-50B8A014E306}" srcOrd="0" destOrd="0" presId="urn:microsoft.com/office/officeart/2018/2/layout/IconLabelList"/>
    <dgm:cxn modelId="{189EF8C4-329D-4D3C-B386-C3362263C734}" type="presParOf" srcId="{F2D2B3A9-B185-4949-9CD7-83E2A36EE0E8}" destId="{63369C6C-540F-4056-AB38-1DCF60B97A15}" srcOrd="1" destOrd="0" presId="urn:microsoft.com/office/officeart/2018/2/layout/IconLabelList"/>
    <dgm:cxn modelId="{A8498D31-6CE3-4F98-8BF0-FEEB305A9ABD}" type="presParOf" srcId="{F2D2B3A9-B185-4949-9CD7-83E2A36EE0E8}" destId="{C667E68B-2A35-4730-9643-BF819804230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F87EDC-3E65-4CA8-BB5A-B6028EE1787C}" type="doc">
      <dgm:prSet loTypeId="urn:microsoft.com/office/officeart/2005/8/layout/cycle1" loCatId="cycle" qsTypeId="urn:microsoft.com/office/officeart/2005/8/quickstyle/simple1" qsCatId="simple" csTypeId="urn:microsoft.com/office/officeart/2005/8/colors/colorful2" csCatId="colorful"/>
      <dgm:spPr/>
      <dgm:t>
        <a:bodyPr/>
        <a:lstStyle/>
        <a:p>
          <a:endParaRPr lang="en-US"/>
        </a:p>
      </dgm:t>
    </dgm:pt>
    <dgm:pt modelId="{18E53AAC-80A1-4992-8862-367F6A343AA7}">
      <dgm:prSet/>
      <dgm:spPr/>
      <dgm:t>
        <a:bodyPr/>
        <a:lstStyle/>
        <a:p>
          <a:r>
            <a:rPr lang="es-ES"/>
            <a:t>La página </a:t>
          </a:r>
          <a:r>
            <a:rPr lang="es-ES" u="sng">
              <a:hlinkClick xmlns:r="http://schemas.openxmlformats.org/officeDocument/2006/relationships" r:id="rId1"/>
            </a:rPr>
            <a:t>https://es.aliexpress.com/</a:t>
          </a:r>
          <a:endParaRPr lang="en-US"/>
        </a:p>
      </dgm:t>
    </dgm:pt>
    <dgm:pt modelId="{6B3FC45D-8629-4313-A0F9-1AF783E5DE2F}" type="parTrans" cxnId="{88D3C372-5340-463A-B775-08B2945D77B7}">
      <dgm:prSet/>
      <dgm:spPr/>
      <dgm:t>
        <a:bodyPr/>
        <a:lstStyle/>
        <a:p>
          <a:endParaRPr lang="en-US"/>
        </a:p>
      </dgm:t>
    </dgm:pt>
    <dgm:pt modelId="{13A6396F-2F84-4145-8A42-05767B63B295}" type="sibTrans" cxnId="{88D3C372-5340-463A-B775-08B2945D77B7}">
      <dgm:prSet/>
      <dgm:spPr/>
      <dgm:t>
        <a:bodyPr/>
        <a:lstStyle/>
        <a:p>
          <a:endParaRPr lang="en-US"/>
        </a:p>
      </dgm:t>
    </dgm:pt>
    <dgm:pt modelId="{D4C67942-E9C6-4D15-9204-FA6A23EADD8C}">
      <dgm:prSet/>
      <dgm:spPr/>
      <dgm:t>
        <a:bodyPr/>
        <a:lstStyle/>
        <a:p>
          <a:r>
            <a:rPr lang="es-ES" dirty="0"/>
            <a:t>Se adapta bien en todos los dispositivos, ya que las tablas de datos y las cajas de texto no crean dificultades para los usuarios de lectores de pantalla.</a:t>
          </a:r>
          <a:endParaRPr lang="en-US" dirty="0"/>
        </a:p>
      </dgm:t>
    </dgm:pt>
    <dgm:pt modelId="{56A50075-8DE1-463D-8A8F-E3279F0545E0}" type="parTrans" cxnId="{A448EB08-47A4-4545-98EE-A08EFEF07CA6}">
      <dgm:prSet/>
      <dgm:spPr/>
      <dgm:t>
        <a:bodyPr/>
        <a:lstStyle/>
        <a:p>
          <a:endParaRPr lang="en-US"/>
        </a:p>
      </dgm:t>
    </dgm:pt>
    <dgm:pt modelId="{7E57713C-F339-4041-B84E-6E47597D2792}" type="sibTrans" cxnId="{A448EB08-47A4-4545-98EE-A08EFEF07CA6}">
      <dgm:prSet/>
      <dgm:spPr/>
      <dgm:t>
        <a:bodyPr/>
        <a:lstStyle/>
        <a:p>
          <a:endParaRPr lang="en-US"/>
        </a:p>
      </dgm:t>
    </dgm:pt>
    <dgm:pt modelId="{C2172EFB-8E1B-4699-8547-7511864BD124}" type="pres">
      <dgm:prSet presAssocID="{91F87EDC-3E65-4CA8-BB5A-B6028EE1787C}" presName="cycle" presStyleCnt="0">
        <dgm:presLayoutVars>
          <dgm:dir/>
          <dgm:resizeHandles val="exact"/>
        </dgm:presLayoutVars>
      </dgm:prSet>
      <dgm:spPr/>
    </dgm:pt>
    <dgm:pt modelId="{B2EFEECC-FCE8-4137-B431-3BBD7D1A6FE2}" type="pres">
      <dgm:prSet presAssocID="{18E53AAC-80A1-4992-8862-367F6A343AA7}" presName="dummy" presStyleCnt="0"/>
      <dgm:spPr/>
    </dgm:pt>
    <dgm:pt modelId="{E4C7A5DF-3BB6-4935-99E9-D95C1FE2721E}" type="pres">
      <dgm:prSet presAssocID="{18E53AAC-80A1-4992-8862-367F6A343AA7}" presName="node" presStyleLbl="revTx" presStyleIdx="0" presStyleCnt="2">
        <dgm:presLayoutVars>
          <dgm:bulletEnabled val="1"/>
        </dgm:presLayoutVars>
      </dgm:prSet>
      <dgm:spPr/>
    </dgm:pt>
    <dgm:pt modelId="{A04432A1-0E01-4374-B882-8EDBE0AFD5BC}" type="pres">
      <dgm:prSet presAssocID="{13A6396F-2F84-4145-8A42-05767B63B295}" presName="sibTrans" presStyleLbl="node1" presStyleIdx="0" presStyleCnt="2"/>
      <dgm:spPr/>
    </dgm:pt>
    <dgm:pt modelId="{B9819D90-9101-4B8B-A7F1-DF09C79C083B}" type="pres">
      <dgm:prSet presAssocID="{D4C67942-E9C6-4D15-9204-FA6A23EADD8C}" presName="dummy" presStyleCnt="0"/>
      <dgm:spPr/>
    </dgm:pt>
    <dgm:pt modelId="{C4D33711-C90C-4CB3-93D2-A60A71DD8F5C}" type="pres">
      <dgm:prSet presAssocID="{D4C67942-E9C6-4D15-9204-FA6A23EADD8C}" presName="node" presStyleLbl="revTx" presStyleIdx="1" presStyleCnt="2">
        <dgm:presLayoutVars>
          <dgm:bulletEnabled val="1"/>
        </dgm:presLayoutVars>
      </dgm:prSet>
      <dgm:spPr/>
    </dgm:pt>
    <dgm:pt modelId="{1445FB73-CF76-41E5-97C4-58FAAE7714B9}" type="pres">
      <dgm:prSet presAssocID="{7E57713C-F339-4041-B84E-6E47597D2792}" presName="sibTrans" presStyleLbl="node1" presStyleIdx="1" presStyleCnt="2"/>
      <dgm:spPr/>
    </dgm:pt>
  </dgm:ptLst>
  <dgm:cxnLst>
    <dgm:cxn modelId="{A448EB08-47A4-4545-98EE-A08EFEF07CA6}" srcId="{91F87EDC-3E65-4CA8-BB5A-B6028EE1787C}" destId="{D4C67942-E9C6-4D15-9204-FA6A23EADD8C}" srcOrd="1" destOrd="0" parTransId="{56A50075-8DE1-463D-8A8F-E3279F0545E0}" sibTransId="{7E57713C-F339-4041-B84E-6E47597D2792}"/>
    <dgm:cxn modelId="{3D133A68-611C-495A-996D-0B1F7F739964}" type="presOf" srcId="{D4C67942-E9C6-4D15-9204-FA6A23EADD8C}" destId="{C4D33711-C90C-4CB3-93D2-A60A71DD8F5C}" srcOrd="0" destOrd="0" presId="urn:microsoft.com/office/officeart/2005/8/layout/cycle1"/>
    <dgm:cxn modelId="{F49A5168-A897-46F4-8307-C9CBAB7AEA9D}" type="presOf" srcId="{13A6396F-2F84-4145-8A42-05767B63B295}" destId="{A04432A1-0E01-4374-B882-8EDBE0AFD5BC}" srcOrd="0" destOrd="0" presId="urn:microsoft.com/office/officeart/2005/8/layout/cycle1"/>
    <dgm:cxn modelId="{88D3C372-5340-463A-B775-08B2945D77B7}" srcId="{91F87EDC-3E65-4CA8-BB5A-B6028EE1787C}" destId="{18E53AAC-80A1-4992-8862-367F6A343AA7}" srcOrd="0" destOrd="0" parTransId="{6B3FC45D-8629-4313-A0F9-1AF783E5DE2F}" sibTransId="{13A6396F-2F84-4145-8A42-05767B63B295}"/>
    <dgm:cxn modelId="{12008A75-DC5F-470F-9B07-4CEEB6E05B55}" type="presOf" srcId="{7E57713C-F339-4041-B84E-6E47597D2792}" destId="{1445FB73-CF76-41E5-97C4-58FAAE7714B9}" srcOrd="0" destOrd="0" presId="urn:microsoft.com/office/officeart/2005/8/layout/cycle1"/>
    <dgm:cxn modelId="{C4F3E3BB-B0A1-40E8-93A0-D98026F94E11}" type="presOf" srcId="{18E53AAC-80A1-4992-8862-367F6A343AA7}" destId="{E4C7A5DF-3BB6-4935-99E9-D95C1FE2721E}" srcOrd="0" destOrd="0" presId="urn:microsoft.com/office/officeart/2005/8/layout/cycle1"/>
    <dgm:cxn modelId="{71ABA9C5-77E6-4BF4-B680-14B4B90AD737}" type="presOf" srcId="{91F87EDC-3E65-4CA8-BB5A-B6028EE1787C}" destId="{C2172EFB-8E1B-4699-8547-7511864BD124}" srcOrd="0" destOrd="0" presId="urn:microsoft.com/office/officeart/2005/8/layout/cycle1"/>
    <dgm:cxn modelId="{789A76A7-FDBC-4B89-9238-95A015989913}" type="presParOf" srcId="{C2172EFB-8E1B-4699-8547-7511864BD124}" destId="{B2EFEECC-FCE8-4137-B431-3BBD7D1A6FE2}" srcOrd="0" destOrd="0" presId="urn:microsoft.com/office/officeart/2005/8/layout/cycle1"/>
    <dgm:cxn modelId="{FBC4307C-8B20-457D-A826-AB734923149A}" type="presParOf" srcId="{C2172EFB-8E1B-4699-8547-7511864BD124}" destId="{E4C7A5DF-3BB6-4935-99E9-D95C1FE2721E}" srcOrd="1" destOrd="0" presId="urn:microsoft.com/office/officeart/2005/8/layout/cycle1"/>
    <dgm:cxn modelId="{AAFE71F0-C597-4634-8294-25611A3C518C}" type="presParOf" srcId="{C2172EFB-8E1B-4699-8547-7511864BD124}" destId="{A04432A1-0E01-4374-B882-8EDBE0AFD5BC}" srcOrd="2" destOrd="0" presId="urn:microsoft.com/office/officeart/2005/8/layout/cycle1"/>
    <dgm:cxn modelId="{F86462B6-F637-46DF-A49A-CA673CF1DAE6}" type="presParOf" srcId="{C2172EFB-8E1B-4699-8547-7511864BD124}" destId="{B9819D90-9101-4B8B-A7F1-DF09C79C083B}" srcOrd="3" destOrd="0" presId="urn:microsoft.com/office/officeart/2005/8/layout/cycle1"/>
    <dgm:cxn modelId="{65824674-5E3B-41E0-A43E-17DC0B40D444}" type="presParOf" srcId="{C2172EFB-8E1B-4699-8547-7511864BD124}" destId="{C4D33711-C90C-4CB3-93D2-A60A71DD8F5C}" srcOrd="4" destOrd="0" presId="urn:microsoft.com/office/officeart/2005/8/layout/cycle1"/>
    <dgm:cxn modelId="{DE224A08-AAAC-41F8-BAC8-B8B08563C29C}" type="presParOf" srcId="{C2172EFB-8E1B-4699-8547-7511864BD124}" destId="{1445FB73-CF76-41E5-97C4-58FAAE7714B9}" srcOrd="5"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9DE801-0190-46D2-9108-5C0183410605}"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AF8E8C2-3A7D-40E8-88A5-862112A9017B}">
      <dgm:prSet/>
      <dgm:spPr/>
      <dgm:t>
        <a:bodyPr/>
        <a:lstStyle/>
        <a:p>
          <a:r>
            <a:rPr lang="es-ES"/>
            <a:t>La página </a:t>
          </a:r>
          <a:r>
            <a:rPr lang="es-ES" u="sng">
              <a:hlinkClick xmlns:r="http://schemas.openxmlformats.org/officeDocument/2006/relationships" r:id="rId1">
                <a:extLst>
                  <a:ext uri="{A12FA001-AC4F-418D-AE19-62706E023703}">
                    <ahyp:hlinkClr xmlns:ahyp="http://schemas.microsoft.com/office/drawing/2018/hyperlinkcolor" val="tx"/>
                  </a:ext>
                </a:extLst>
              </a:hlinkClick>
            </a:rPr>
            <a:t>https://es.aliexpress.com/</a:t>
          </a:r>
          <a:endParaRPr lang="en-US"/>
        </a:p>
      </dgm:t>
    </dgm:pt>
    <dgm:pt modelId="{ABB7F26A-FD9C-4F65-A49F-3A4E5D41BD05}" type="parTrans" cxnId="{B13B8BE9-F5F4-4FEB-AEC7-E73AEF99BE53}">
      <dgm:prSet/>
      <dgm:spPr/>
      <dgm:t>
        <a:bodyPr/>
        <a:lstStyle/>
        <a:p>
          <a:endParaRPr lang="en-US"/>
        </a:p>
      </dgm:t>
    </dgm:pt>
    <dgm:pt modelId="{0A0D6DBF-6A77-4545-ABDA-BFFAD2AED0FF}" type="sibTrans" cxnId="{B13B8BE9-F5F4-4FEB-AEC7-E73AEF99BE53}">
      <dgm:prSet/>
      <dgm:spPr/>
      <dgm:t>
        <a:bodyPr/>
        <a:lstStyle/>
        <a:p>
          <a:endParaRPr lang="en-US"/>
        </a:p>
      </dgm:t>
    </dgm:pt>
    <dgm:pt modelId="{125E7FCA-45FE-4639-88E5-D5E37CD829DE}">
      <dgm:prSet/>
      <dgm:spPr/>
      <dgm:t>
        <a:bodyPr/>
        <a:lstStyle/>
        <a:p>
          <a:r>
            <a:rPr lang="es-ES" dirty="0">
              <a:latin typeface="Arial" panose="020B0604020202020204" pitchFamily="34" charset="0"/>
              <a:cs typeface="Arial" panose="020B0604020202020204" pitchFamily="34" charset="0"/>
            </a:rPr>
            <a:t>Se adapta bien en todos los navegadores, ya que las nuevas tecnologías hacen que pueda producirse. Tecnologías como el uso de los estilos css en las páginas, el uso del “diseño web responsive” que busca la correcta visualización de una misma página en distintos dispositivos. Desde ordenadores de escritorio a tablets y móviles.</a:t>
          </a:r>
          <a:endParaRPr lang="en-US" dirty="0">
            <a:latin typeface="Arial" panose="020B0604020202020204" pitchFamily="34" charset="0"/>
            <a:cs typeface="Arial" panose="020B0604020202020204" pitchFamily="34" charset="0"/>
          </a:endParaRPr>
        </a:p>
      </dgm:t>
    </dgm:pt>
    <dgm:pt modelId="{ED3D9E2E-923A-4C86-AA4F-CC064D27C30A}" type="parTrans" cxnId="{4EFB44B5-1EBA-428C-A56C-FA8F8F62AAE3}">
      <dgm:prSet/>
      <dgm:spPr/>
      <dgm:t>
        <a:bodyPr/>
        <a:lstStyle/>
        <a:p>
          <a:endParaRPr lang="en-US"/>
        </a:p>
      </dgm:t>
    </dgm:pt>
    <dgm:pt modelId="{82E46A2F-E78F-4F05-BA99-E248F1F1288E}" type="sibTrans" cxnId="{4EFB44B5-1EBA-428C-A56C-FA8F8F62AAE3}">
      <dgm:prSet/>
      <dgm:spPr/>
      <dgm:t>
        <a:bodyPr/>
        <a:lstStyle/>
        <a:p>
          <a:endParaRPr lang="en-US"/>
        </a:p>
      </dgm:t>
    </dgm:pt>
    <dgm:pt modelId="{C3B4904B-54E0-40DD-AF69-4C1CF23568A8}" type="pres">
      <dgm:prSet presAssocID="{779DE801-0190-46D2-9108-5C0183410605}" presName="hierChild1" presStyleCnt="0">
        <dgm:presLayoutVars>
          <dgm:chPref val="1"/>
          <dgm:dir/>
          <dgm:animOne val="branch"/>
          <dgm:animLvl val="lvl"/>
          <dgm:resizeHandles/>
        </dgm:presLayoutVars>
      </dgm:prSet>
      <dgm:spPr/>
    </dgm:pt>
    <dgm:pt modelId="{C44BFBA9-31D2-4A7E-B206-80B9D2FC22DF}" type="pres">
      <dgm:prSet presAssocID="{5AF8E8C2-3A7D-40E8-88A5-862112A9017B}" presName="hierRoot1" presStyleCnt="0"/>
      <dgm:spPr/>
    </dgm:pt>
    <dgm:pt modelId="{A9D75926-309C-4CF9-9A8C-3B07889A0204}" type="pres">
      <dgm:prSet presAssocID="{5AF8E8C2-3A7D-40E8-88A5-862112A9017B}" presName="composite" presStyleCnt="0"/>
      <dgm:spPr/>
    </dgm:pt>
    <dgm:pt modelId="{791FFB66-6C29-4EDC-BFB8-2B49018618F4}" type="pres">
      <dgm:prSet presAssocID="{5AF8E8C2-3A7D-40E8-88A5-862112A9017B}" presName="background" presStyleLbl="node0" presStyleIdx="0" presStyleCnt="2"/>
      <dgm:spPr/>
    </dgm:pt>
    <dgm:pt modelId="{2A2B60C5-30D4-426C-A6C0-BC281D299D73}" type="pres">
      <dgm:prSet presAssocID="{5AF8E8C2-3A7D-40E8-88A5-862112A9017B}" presName="text" presStyleLbl="fgAcc0" presStyleIdx="0" presStyleCnt="2">
        <dgm:presLayoutVars>
          <dgm:chPref val="3"/>
        </dgm:presLayoutVars>
      </dgm:prSet>
      <dgm:spPr/>
    </dgm:pt>
    <dgm:pt modelId="{0C186294-5FC3-4EB3-A796-6E110D145D8E}" type="pres">
      <dgm:prSet presAssocID="{5AF8E8C2-3A7D-40E8-88A5-862112A9017B}" presName="hierChild2" presStyleCnt="0"/>
      <dgm:spPr/>
    </dgm:pt>
    <dgm:pt modelId="{98A3D56D-2751-405E-B63A-806BE586228E}" type="pres">
      <dgm:prSet presAssocID="{125E7FCA-45FE-4639-88E5-D5E37CD829DE}" presName="hierRoot1" presStyleCnt="0"/>
      <dgm:spPr/>
    </dgm:pt>
    <dgm:pt modelId="{B82724BC-871B-4355-A415-67AE5BCD32EA}" type="pres">
      <dgm:prSet presAssocID="{125E7FCA-45FE-4639-88E5-D5E37CD829DE}" presName="composite" presStyleCnt="0"/>
      <dgm:spPr/>
    </dgm:pt>
    <dgm:pt modelId="{05343C78-2F71-4E75-A534-DE70F815E126}" type="pres">
      <dgm:prSet presAssocID="{125E7FCA-45FE-4639-88E5-D5E37CD829DE}" presName="background" presStyleLbl="node0" presStyleIdx="1" presStyleCnt="2"/>
      <dgm:spPr/>
    </dgm:pt>
    <dgm:pt modelId="{9D11EBC0-28AC-468B-A7BC-7D80D2413BA1}" type="pres">
      <dgm:prSet presAssocID="{125E7FCA-45FE-4639-88E5-D5E37CD829DE}" presName="text" presStyleLbl="fgAcc0" presStyleIdx="1" presStyleCnt="2">
        <dgm:presLayoutVars>
          <dgm:chPref val="3"/>
        </dgm:presLayoutVars>
      </dgm:prSet>
      <dgm:spPr/>
    </dgm:pt>
    <dgm:pt modelId="{4D88D900-C9E9-4855-BD0F-61F3DD6978D9}" type="pres">
      <dgm:prSet presAssocID="{125E7FCA-45FE-4639-88E5-D5E37CD829DE}" presName="hierChild2" presStyleCnt="0"/>
      <dgm:spPr/>
    </dgm:pt>
  </dgm:ptLst>
  <dgm:cxnLst>
    <dgm:cxn modelId="{15D45E9F-C656-4866-8742-E996F3F68505}" type="presOf" srcId="{779DE801-0190-46D2-9108-5C0183410605}" destId="{C3B4904B-54E0-40DD-AF69-4C1CF23568A8}" srcOrd="0" destOrd="0" presId="urn:microsoft.com/office/officeart/2005/8/layout/hierarchy1"/>
    <dgm:cxn modelId="{4EFB44B5-1EBA-428C-A56C-FA8F8F62AAE3}" srcId="{779DE801-0190-46D2-9108-5C0183410605}" destId="{125E7FCA-45FE-4639-88E5-D5E37CD829DE}" srcOrd="1" destOrd="0" parTransId="{ED3D9E2E-923A-4C86-AA4F-CC064D27C30A}" sibTransId="{82E46A2F-E78F-4F05-BA99-E248F1F1288E}"/>
    <dgm:cxn modelId="{9166F2C4-03C3-44AC-B8AD-3C16165CDD7F}" type="presOf" srcId="{5AF8E8C2-3A7D-40E8-88A5-862112A9017B}" destId="{2A2B60C5-30D4-426C-A6C0-BC281D299D73}" srcOrd="0" destOrd="0" presId="urn:microsoft.com/office/officeart/2005/8/layout/hierarchy1"/>
    <dgm:cxn modelId="{B13B8BE9-F5F4-4FEB-AEC7-E73AEF99BE53}" srcId="{779DE801-0190-46D2-9108-5C0183410605}" destId="{5AF8E8C2-3A7D-40E8-88A5-862112A9017B}" srcOrd="0" destOrd="0" parTransId="{ABB7F26A-FD9C-4F65-A49F-3A4E5D41BD05}" sibTransId="{0A0D6DBF-6A77-4545-ABDA-BFFAD2AED0FF}"/>
    <dgm:cxn modelId="{C52AE2FE-1996-4268-AFD8-028A6062081E}" type="presOf" srcId="{125E7FCA-45FE-4639-88E5-D5E37CD829DE}" destId="{9D11EBC0-28AC-468B-A7BC-7D80D2413BA1}" srcOrd="0" destOrd="0" presId="urn:microsoft.com/office/officeart/2005/8/layout/hierarchy1"/>
    <dgm:cxn modelId="{294E81FB-7CF9-4465-B349-5D7726CE0581}" type="presParOf" srcId="{C3B4904B-54E0-40DD-AF69-4C1CF23568A8}" destId="{C44BFBA9-31D2-4A7E-B206-80B9D2FC22DF}" srcOrd="0" destOrd="0" presId="urn:microsoft.com/office/officeart/2005/8/layout/hierarchy1"/>
    <dgm:cxn modelId="{0CC04CC5-5C7C-45B9-8318-C4C8E2127CE8}" type="presParOf" srcId="{C44BFBA9-31D2-4A7E-B206-80B9D2FC22DF}" destId="{A9D75926-309C-4CF9-9A8C-3B07889A0204}" srcOrd="0" destOrd="0" presId="urn:microsoft.com/office/officeart/2005/8/layout/hierarchy1"/>
    <dgm:cxn modelId="{483D9595-A4C4-46A0-A073-661EAD41EBAC}" type="presParOf" srcId="{A9D75926-309C-4CF9-9A8C-3B07889A0204}" destId="{791FFB66-6C29-4EDC-BFB8-2B49018618F4}" srcOrd="0" destOrd="0" presId="urn:microsoft.com/office/officeart/2005/8/layout/hierarchy1"/>
    <dgm:cxn modelId="{24F177E5-19CD-48A8-9BCA-1D1DEF781B44}" type="presParOf" srcId="{A9D75926-309C-4CF9-9A8C-3B07889A0204}" destId="{2A2B60C5-30D4-426C-A6C0-BC281D299D73}" srcOrd="1" destOrd="0" presId="urn:microsoft.com/office/officeart/2005/8/layout/hierarchy1"/>
    <dgm:cxn modelId="{4D07C163-9E9C-44D3-8BF5-929F50DC67FB}" type="presParOf" srcId="{C44BFBA9-31D2-4A7E-B206-80B9D2FC22DF}" destId="{0C186294-5FC3-4EB3-A796-6E110D145D8E}" srcOrd="1" destOrd="0" presId="urn:microsoft.com/office/officeart/2005/8/layout/hierarchy1"/>
    <dgm:cxn modelId="{BC30CCA0-9FDE-4AD8-A378-45F8D8728CA1}" type="presParOf" srcId="{C3B4904B-54E0-40DD-AF69-4C1CF23568A8}" destId="{98A3D56D-2751-405E-B63A-806BE586228E}" srcOrd="1" destOrd="0" presId="urn:microsoft.com/office/officeart/2005/8/layout/hierarchy1"/>
    <dgm:cxn modelId="{4020AB14-1029-46D5-AE7A-09D5D797913A}" type="presParOf" srcId="{98A3D56D-2751-405E-B63A-806BE586228E}" destId="{B82724BC-871B-4355-A415-67AE5BCD32EA}" srcOrd="0" destOrd="0" presId="urn:microsoft.com/office/officeart/2005/8/layout/hierarchy1"/>
    <dgm:cxn modelId="{889815F0-860C-4EBE-9D3A-10C87A856855}" type="presParOf" srcId="{B82724BC-871B-4355-A415-67AE5BCD32EA}" destId="{05343C78-2F71-4E75-A534-DE70F815E126}" srcOrd="0" destOrd="0" presId="urn:microsoft.com/office/officeart/2005/8/layout/hierarchy1"/>
    <dgm:cxn modelId="{A35CB9B7-AC51-4DF6-8F60-4527B9170CAB}" type="presParOf" srcId="{B82724BC-871B-4355-A415-67AE5BCD32EA}" destId="{9D11EBC0-28AC-468B-A7BC-7D80D2413BA1}" srcOrd="1" destOrd="0" presId="urn:microsoft.com/office/officeart/2005/8/layout/hierarchy1"/>
    <dgm:cxn modelId="{B7A48DFE-566D-4A3C-83A7-1763EBE50598}" type="presParOf" srcId="{98A3D56D-2751-405E-B63A-806BE586228E}" destId="{4D88D900-C9E9-4855-BD0F-61F3DD6978D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0ABD09-879D-45ED-8E3B-C6CAE03307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B00072B-9FE8-437F-A19B-32294E2D7801}">
      <dgm:prSet/>
      <dgm:spPr/>
      <dgm:t>
        <a:bodyPr/>
        <a:lstStyle/>
        <a:p>
          <a:r>
            <a:rPr lang="es-ES" b="1" i="0" baseline="0"/>
            <a:t>Perceptible: </a:t>
          </a:r>
          <a:r>
            <a:rPr lang="es-ES" b="0" i="0" baseline="0"/>
            <a:t>La información y los componentes de la interfaz de usuario son percibidas para los usuarios de manera correcta</a:t>
          </a:r>
          <a:r>
            <a:rPr lang="es-ES" b="0" baseline="0"/>
            <a:t>.</a:t>
          </a:r>
          <a:endParaRPr lang="en-US"/>
        </a:p>
      </dgm:t>
    </dgm:pt>
    <dgm:pt modelId="{36BCC377-1A28-44B8-B7C4-FB5DCFB26F6F}" type="parTrans" cxnId="{3D24416D-112F-4734-BA6A-5874BF1B68BE}">
      <dgm:prSet/>
      <dgm:spPr/>
      <dgm:t>
        <a:bodyPr/>
        <a:lstStyle/>
        <a:p>
          <a:endParaRPr lang="en-US"/>
        </a:p>
      </dgm:t>
    </dgm:pt>
    <dgm:pt modelId="{6DFE690F-176B-447F-9E6E-873EA7DB889F}" type="sibTrans" cxnId="{3D24416D-112F-4734-BA6A-5874BF1B68BE}">
      <dgm:prSet/>
      <dgm:spPr/>
      <dgm:t>
        <a:bodyPr/>
        <a:lstStyle/>
        <a:p>
          <a:endParaRPr lang="en-US"/>
        </a:p>
      </dgm:t>
    </dgm:pt>
    <dgm:pt modelId="{21EA883C-4614-4779-97DE-70733F54E035}">
      <dgm:prSet/>
      <dgm:spPr/>
      <dgm:t>
        <a:bodyPr/>
        <a:lstStyle/>
        <a:p>
          <a:r>
            <a:rPr lang="es-ES" b="1" i="0" baseline="0" dirty="0"/>
            <a:t>Operable: </a:t>
          </a:r>
          <a:r>
            <a:rPr lang="es-ES" b="0" i="0" baseline="0" dirty="0"/>
            <a:t>Los componentes de la interfaz de usuario y la navegación son muy operativos. Cumple la pauta 8.</a:t>
          </a:r>
          <a:endParaRPr lang="en-US" dirty="0"/>
        </a:p>
      </dgm:t>
    </dgm:pt>
    <dgm:pt modelId="{A2CB85F0-7FA9-4441-BA00-DBA8396E3ED5}" type="parTrans" cxnId="{523331D3-BFBA-4A25-BB38-C259DFCA3E10}">
      <dgm:prSet/>
      <dgm:spPr/>
      <dgm:t>
        <a:bodyPr/>
        <a:lstStyle/>
        <a:p>
          <a:endParaRPr lang="en-US"/>
        </a:p>
      </dgm:t>
    </dgm:pt>
    <dgm:pt modelId="{F7464A8F-C93B-4D3C-A5BE-C6B57CF7D2E7}" type="sibTrans" cxnId="{523331D3-BFBA-4A25-BB38-C259DFCA3E10}">
      <dgm:prSet/>
      <dgm:spPr/>
      <dgm:t>
        <a:bodyPr/>
        <a:lstStyle/>
        <a:p>
          <a:endParaRPr lang="en-US"/>
        </a:p>
      </dgm:t>
    </dgm:pt>
    <dgm:pt modelId="{09E1C6A8-A3FD-4777-A207-917B726F592F}">
      <dgm:prSet/>
      <dgm:spPr/>
      <dgm:t>
        <a:bodyPr/>
        <a:lstStyle/>
        <a:p>
          <a:r>
            <a:rPr lang="es-ES" b="1" i="0" baseline="0"/>
            <a:t>Comprensible</a:t>
          </a:r>
          <a:r>
            <a:rPr lang="es-ES" b="1" baseline="0"/>
            <a:t>: </a:t>
          </a:r>
          <a:r>
            <a:rPr lang="es-ES" b="0" i="0" baseline="0"/>
            <a:t>La información y el funcionamiento de la interfaz de usuario son muy comprensibles.</a:t>
          </a:r>
          <a:endParaRPr lang="en-US"/>
        </a:p>
      </dgm:t>
    </dgm:pt>
    <dgm:pt modelId="{FC65591B-1195-4253-8489-446FBE55DEE5}" type="parTrans" cxnId="{E6BFFE8E-21CC-424E-9735-4EAF5C113A35}">
      <dgm:prSet/>
      <dgm:spPr/>
      <dgm:t>
        <a:bodyPr/>
        <a:lstStyle/>
        <a:p>
          <a:endParaRPr lang="en-US"/>
        </a:p>
      </dgm:t>
    </dgm:pt>
    <dgm:pt modelId="{8D720048-44C6-4972-A29A-044B7E0D64AF}" type="sibTrans" cxnId="{E6BFFE8E-21CC-424E-9735-4EAF5C113A35}">
      <dgm:prSet/>
      <dgm:spPr/>
      <dgm:t>
        <a:bodyPr/>
        <a:lstStyle/>
        <a:p>
          <a:endParaRPr lang="en-US"/>
        </a:p>
      </dgm:t>
    </dgm:pt>
    <dgm:pt modelId="{7B0A5F9F-3DFA-4105-B7B6-2542269E8F6D}">
      <dgm:prSet/>
      <dgm:spPr/>
      <dgm:t>
        <a:bodyPr/>
        <a:lstStyle/>
        <a:p>
          <a:r>
            <a:rPr lang="es-ES" b="1" i="0" baseline="0" dirty="0"/>
            <a:t>Robusto</a:t>
          </a:r>
          <a:r>
            <a:rPr lang="es-ES" b="1" baseline="0" dirty="0"/>
            <a:t>: </a:t>
          </a:r>
          <a:r>
            <a:rPr lang="es-ES" b="0" i="0" baseline="0" dirty="0"/>
            <a:t>El contenido es lo suficientemente sólido permitiendo una buena interpretación y de manera.</a:t>
          </a:r>
          <a:endParaRPr lang="en-US" dirty="0"/>
        </a:p>
      </dgm:t>
    </dgm:pt>
    <dgm:pt modelId="{A3A5EF71-23B8-46A9-A25B-28A7C8DD3564}" type="parTrans" cxnId="{674FD98E-8C3F-48E1-8C80-5D498DC75A47}">
      <dgm:prSet/>
      <dgm:spPr/>
      <dgm:t>
        <a:bodyPr/>
        <a:lstStyle/>
        <a:p>
          <a:endParaRPr lang="en-US"/>
        </a:p>
      </dgm:t>
    </dgm:pt>
    <dgm:pt modelId="{1E8B9FA5-FA41-4A62-B6D8-E7C0CB1A472B}" type="sibTrans" cxnId="{674FD98E-8C3F-48E1-8C80-5D498DC75A47}">
      <dgm:prSet/>
      <dgm:spPr/>
      <dgm:t>
        <a:bodyPr/>
        <a:lstStyle/>
        <a:p>
          <a:endParaRPr lang="en-US"/>
        </a:p>
      </dgm:t>
    </dgm:pt>
    <dgm:pt modelId="{6F2C687C-9E15-4B6E-8801-E5F1F8DD0B78}">
      <dgm:prSet/>
      <dgm:spPr/>
      <dgm:t>
        <a:bodyPr/>
        <a:lstStyle/>
        <a:p>
          <a:r>
            <a:rPr lang="es-ES" b="1" baseline="0" dirty="0"/>
            <a:t>No cumple la pauta 4 porque no permite el cambio de idioma.</a:t>
          </a:r>
        </a:p>
      </dgm:t>
    </dgm:pt>
    <dgm:pt modelId="{9D4601CB-2E87-418A-AF2A-DCEE968CA590}" type="parTrans" cxnId="{51E8F078-C40B-45C0-BE1E-65812AE7FAF0}">
      <dgm:prSet/>
      <dgm:spPr/>
      <dgm:t>
        <a:bodyPr/>
        <a:lstStyle/>
        <a:p>
          <a:endParaRPr lang="en-US"/>
        </a:p>
      </dgm:t>
    </dgm:pt>
    <dgm:pt modelId="{29154D25-FC64-42BF-86D7-D5C10208FAED}" type="sibTrans" cxnId="{51E8F078-C40B-45C0-BE1E-65812AE7FAF0}">
      <dgm:prSet/>
      <dgm:spPr/>
      <dgm:t>
        <a:bodyPr/>
        <a:lstStyle/>
        <a:p>
          <a:endParaRPr lang="en-US"/>
        </a:p>
      </dgm:t>
    </dgm:pt>
    <dgm:pt modelId="{C9E2C4A2-B5AE-486E-B069-3930CC975F3A}">
      <dgm:prSet/>
      <dgm:spPr/>
      <dgm:t>
        <a:bodyPr/>
        <a:lstStyle/>
        <a:p>
          <a:r>
            <a:rPr lang="es-ES" b="1" baseline="0"/>
            <a:t>La pagina del Campus no tiene el certificado del TAW pero es muy accesible.</a:t>
          </a:r>
          <a:br>
            <a:rPr lang="es-ES" b="1" baseline="0"/>
          </a:br>
          <a:endParaRPr lang="en-US"/>
        </a:p>
      </dgm:t>
    </dgm:pt>
    <dgm:pt modelId="{D7218643-8CC1-42C7-8994-8D47FB10D392}" type="parTrans" cxnId="{AFDD63C1-F716-4BB9-8540-51542655A5AA}">
      <dgm:prSet/>
      <dgm:spPr/>
      <dgm:t>
        <a:bodyPr/>
        <a:lstStyle/>
        <a:p>
          <a:endParaRPr lang="en-US"/>
        </a:p>
      </dgm:t>
    </dgm:pt>
    <dgm:pt modelId="{1F0B466B-0848-48E8-AC21-FA440CF8B485}" type="sibTrans" cxnId="{AFDD63C1-F716-4BB9-8540-51542655A5AA}">
      <dgm:prSet/>
      <dgm:spPr/>
      <dgm:t>
        <a:bodyPr/>
        <a:lstStyle/>
        <a:p>
          <a:endParaRPr lang="en-US"/>
        </a:p>
      </dgm:t>
    </dgm:pt>
    <dgm:pt modelId="{E49D65F6-6A73-4874-9078-73D1CC7D6B58}" type="pres">
      <dgm:prSet presAssocID="{BC0ABD09-879D-45ED-8E3B-C6CAE033076D}" presName="linear" presStyleCnt="0">
        <dgm:presLayoutVars>
          <dgm:animLvl val="lvl"/>
          <dgm:resizeHandles val="exact"/>
        </dgm:presLayoutVars>
      </dgm:prSet>
      <dgm:spPr/>
    </dgm:pt>
    <dgm:pt modelId="{9E6AA308-59EA-46EE-A2E5-A14885E5F384}" type="pres">
      <dgm:prSet presAssocID="{7B00072B-9FE8-437F-A19B-32294E2D7801}" presName="parentText" presStyleLbl="node1" presStyleIdx="0" presStyleCnt="6">
        <dgm:presLayoutVars>
          <dgm:chMax val="0"/>
          <dgm:bulletEnabled val="1"/>
        </dgm:presLayoutVars>
      </dgm:prSet>
      <dgm:spPr/>
    </dgm:pt>
    <dgm:pt modelId="{8401F10F-52A6-47BB-BEB9-FBF841117F01}" type="pres">
      <dgm:prSet presAssocID="{6DFE690F-176B-447F-9E6E-873EA7DB889F}" presName="spacer" presStyleCnt="0"/>
      <dgm:spPr/>
    </dgm:pt>
    <dgm:pt modelId="{EC571FA0-EEF0-4AF1-97B2-6011AEC367DA}" type="pres">
      <dgm:prSet presAssocID="{21EA883C-4614-4779-97DE-70733F54E035}" presName="parentText" presStyleLbl="node1" presStyleIdx="1" presStyleCnt="6">
        <dgm:presLayoutVars>
          <dgm:chMax val="0"/>
          <dgm:bulletEnabled val="1"/>
        </dgm:presLayoutVars>
      </dgm:prSet>
      <dgm:spPr/>
    </dgm:pt>
    <dgm:pt modelId="{EF24F5CB-12B7-4001-9DA7-8E83C0C8DDBC}" type="pres">
      <dgm:prSet presAssocID="{F7464A8F-C93B-4D3C-A5BE-C6B57CF7D2E7}" presName="spacer" presStyleCnt="0"/>
      <dgm:spPr/>
    </dgm:pt>
    <dgm:pt modelId="{99BEB504-7B68-4E20-8876-9D0079B20AD8}" type="pres">
      <dgm:prSet presAssocID="{09E1C6A8-A3FD-4777-A207-917B726F592F}" presName="parentText" presStyleLbl="node1" presStyleIdx="2" presStyleCnt="6">
        <dgm:presLayoutVars>
          <dgm:chMax val="0"/>
          <dgm:bulletEnabled val="1"/>
        </dgm:presLayoutVars>
      </dgm:prSet>
      <dgm:spPr/>
    </dgm:pt>
    <dgm:pt modelId="{36714F3D-F888-4693-93DF-95177C7D4A39}" type="pres">
      <dgm:prSet presAssocID="{8D720048-44C6-4972-A29A-044B7E0D64AF}" presName="spacer" presStyleCnt="0"/>
      <dgm:spPr/>
    </dgm:pt>
    <dgm:pt modelId="{6B206084-9D66-4157-B8D1-89D819C2EF9C}" type="pres">
      <dgm:prSet presAssocID="{7B0A5F9F-3DFA-4105-B7B6-2542269E8F6D}" presName="parentText" presStyleLbl="node1" presStyleIdx="3" presStyleCnt="6">
        <dgm:presLayoutVars>
          <dgm:chMax val="0"/>
          <dgm:bulletEnabled val="1"/>
        </dgm:presLayoutVars>
      </dgm:prSet>
      <dgm:spPr/>
    </dgm:pt>
    <dgm:pt modelId="{0682FA5F-C146-442F-B520-827C26EBE45D}" type="pres">
      <dgm:prSet presAssocID="{1E8B9FA5-FA41-4A62-B6D8-E7C0CB1A472B}" presName="spacer" presStyleCnt="0"/>
      <dgm:spPr/>
    </dgm:pt>
    <dgm:pt modelId="{C4397257-C98E-4E74-9217-BAB3A8009727}" type="pres">
      <dgm:prSet presAssocID="{6F2C687C-9E15-4B6E-8801-E5F1F8DD0B78}" presName="parentText" presStyleLbl="node1" presStyleIdx="4" presStyleCnt="6">
        <dgm:presLayoutVars>
          <dgm:chMax val="0"/>
          <dgm:bulletEnabled val="1"/>
        </dgm:presLayoutVars>
      </dgm:prSet>
      <dgm:spPr/>
    </dgm:pt>
    <dgm:pt modelId="{63082B76-A864-4FB5-80F0-F2A59691EA28}" type="pres">
      <dgm:prSet presAssocID="{29154D25-FC64-42BF-86D7-D5C10208FAED}" presName="spacer" presStyleCnt="0"/>
      <dgm:spPr/>
    </dgm:pt>
    <dgm:pt modelId="{90DC4A36-0E53-4620-94BD-69BD3FBDB2C7}" type="pres">
      <dgm:prSet presAssocID="{C9E2C4A2-B5AE-486E-B069-3930CC975F3A}" presName="parentText" presStyleLbl="node1" presStyleIdx="5" presStyleCnt="6">
        <dgm:presLayoutVars>
          <dgm:chMax val="0"/>
          <dgm:bulletEnabled val="1"/>
        </dgm:presLayoutVars>
      </dgm:prSet>
      <dgm:spPr/>
    </dgm:pt>
  </dgm:ptLst>
  <dgm:cxnLst>
    <dgm:cxn modelId="{F8A93E42-C862-48CA-85BD-15B58B3186F1}" type="presOf" srcId="{21EA883C-4614-4779-97DE-70733F54E035}" destId="{EC571FA0-EEF0-4AF1-97B2-6011AEC367DA}" srcOrd="0" destOrd="0" presId="urn:microsoft.com/office/officeart/2005/8/layout/vList2"/>
    <dgm:cxn modelId="{807EB466-C23F-47D7-9B6C-72C2F3F7B661}" type="presOf" srcId="{C9E2C4A2-B5AE-486E-B069-3930CC975F3A}" destId="{90DC4A36-0E53-4620-94BD-69BD3FBDB2C7}" srcOrd="0" destOrd="0" presId="urn:microsoft.com/office/officeart/2005/8/layout/vList2"/>
    <dgm:cxn modelId="{3D24416D-112F-4734-BA6A-5874BF1B68BE}" srcId="{BC0ABD09-879D-45ED-8E3B-C6CAE033076D}" destId="{7B00072B-9FE8-437F-A19B-32294E2D7801}" srcOrd="0" destOrd="0" parTransId="{36BCC377-1A28-44B8-B7C4-FB5DCFB26F6F}" sibTransId="{6DFE690F-176B-447F-9E6E-873EA7DB889F}"/>
    <dgm:cxn modelId="{BDE60A52-2B88-4BFD-ABC6-2F8B282B61E2}" type="presOf" srcId="{7B0A5F9F-3DFA-4105-B7B6-2542269E8F6D}" destId="{6B206084-9D66-4157-B8D1-89D819C2EF9C}" srcOrd="0" destOrd="0" presId="urn:microsoft.com/office/officeart/2005/8/layout/vList2"/>
    <dgm:cxn modelId="{51E8F078-C40B-45C0-BE1E-65812AE7FAF0}" srcId="{BC0ABD09-879D-45ED-8E3B-C6CAE033076D}" destId="{6F2C687C-9E15-4B6E-8801-E5F1F8DD0B78}" srcOrd="4" destOrd="0" parTransId="{9D4601CB-2E87-418A-AF2A-DCEE968CA590}" sibTransId="{29154D25-FC64-42BF-86D7-D5C10208FAED}"/>
    <dgm:cxn modelId="{674FD98E-8C3F-48E1-8C80-5D498DC75A47}" srcId="{BC0ABD09-879D-45ED-8E3B-C6CAE033076D}" destId="{7B0A5F9F-3DFA-4105-B7B6-2542269E8F6D}" srcOrd="3" destOrd="0" parTransId="{A3A5EF71-23B8-46A9-A25B-28A7C8DD3564}" sibTransId="{1E8B9FA5-FA41-4A62-B6D8-E7C0CB1A472B}"/>
    <dgm:cxn modelId="{E6BFFE8E-21CC-424E-9735-4EAF5C113A35}" srcId="{BC0ABD09-879D-45ED-8E3B-C6CAE033076D}" destId="{09E1C6A8-A3FD-4777-A207-917B726F592F}" srcOrd="2" destOrd="0" parTransId="{FC65591B-1195-4253-8489-446FBE55DEE5}" sibTransId="{8D720048-44C6-4972-A29A-044B7E0D64AF}"/>
    <dgm:cxn modelId="{9A49DBB1-6466-48CF-872C-A865CF4946BB}" type="presOf" srcId="{BC0ABD09-879D-45ED-8E3B-C6CAE033076D}" destId="{E49D65F6-6A73-4874-9078-73D1CC7D6B58}" srcOrd="0" destOrd="0" presId="urn:microsoft.com/office/officeart/2005/8/layout/vList2"/>
    <dgm:cxn modelId="{AFDD63C1-F716-4BB9-8540-51542655A5AA}" srcId="{BC0ABD09-879D-45ED-8E3B-C6CAE033076D}" destId="{C9E2C4A2-B5AE-486E-B069-3930CC975F3A}" srcOrd="5" destOrd="0" parTransId="{D7218643-8CC1-42C7-8994-8D47FB10D392}" sibTransId="{1F0B466B-0848-48E8-AC21-FA440CF8B485}"/>
    <dgm:cxn modelId="{523331D3-BFBA-4A25-BB38-C259DFCA3E10}" srcId="{BC0ABD09-879D-45ED-8E3B-C6CAE033076D}" destId="{21EA883C-4614-4779-97DE-70733F54E035}" srcOrd="1" destOrd="0" parTransId="{A2CB85F0-7FA9-4441-BA00-DBA8396E3ED5}" sibTransId="{F7464A8F-C93B-4D3C-A5BE-C6B57CF7D2E7}"/>
    <dgm:cxn modelId="{C0B41BE4-1E79-4CAB-9E97-46ECC891FF11}" type="presOf" srcId="{6F2C687C-9E15-4B6E-8801-E5F1F8DD0B78}" destId="{C4397257-C98E-4E74-9217-BAB3A8009727}" srcOrd="0" destOrd="0" presId="urn:microsoft.com/office/officeart/2005/8/layout/vList2"/>
    <dgm:cxn modelId="{D19959F4-EB2B-4714-B6E5-1A886AEC9A32}" type="presOf" srcId="{09E1C6A8-A3FD-4777-A207-917B726F592F}" destId="{99BEB504-7B68-4E20-8876-9D0079B20AD8}" srcOrd="0" destOrd="0" presId="urn:microsoft.com/office/officeart/2005/8/layout/vList2"/>
    <dgm:cxn modelId="{2AC0E4FE-3671-4DF4-B974-9986B3D7C45D}" type="presOf" srcId="{7B00072B-9FE8-437F-A19B-32294E2D7801}" destId="{9E6AA308-59EA-46EE-A2E5-A14885E5F384}" srcOrd="0" destOrd="0" presId="urn:microsoft.com/office/officeart/2005/8/layout/vList2"/>
    <dgm:cxn modelId="{D18FD5EB-1E11-4718-B8AB-5A34A2DE84EC}" type="presParOf" srcId="{E49D65F6-6A73-4874-9078-73D1CC7D6B58}" destId="{9E6AA308-59EA-46EE-A2E5-A14885E5F384}" srcOrd="0" destOrd="0" presId="urn:microsoft.com/office/officeart/2005/8/layout/vList2"/>
    <dgm:cxn modelId="{72A4CE33-3D18-4104-BBFF-6AA1274DB252}" type="presParOf" srcId="{E49D65F6-6A73-4874-9078-73D1CC7D6B58}" destId="{8401F10F-52A6-47BB-BEB9-FBF841117F01}" srcOrd="1" destOrd="0" presId="urn:microsoft.com/office/officeart/2005/8/layout/vList2"/>
    <dgm:cxn modelId="{FAE5964E-0653-4A44-9D93-CA88AE168AD8}" type="presParOf" srcId="{E49D65F6-6A73-4874-9078-73D1CC7D6B58}" destId="{EC571FA0-EEF0-4AF1-97B2-6011AEC367DA}" srcOrd="2" destOrd="0" presId="urn:microsoft.com/office/officeart/2005/8/layout/vList2"/>
    <dgm:cxn modelId="{99DB48AA-70D5-4B9F-95FD-FA6C4C7CEBD3}" type="presParOf" srcId="{E49D65F6-6A73-4874-9078-73D1CC7D6B58}" destId="{EF24F5CB-12B7-4001-9DA7-8E83C0C8DDBC}" srcOrd="3" destOrd="0" presId="urn:microsoft.com/office/officeart/2005/8/layout/vList2"/>
    <dgm:cxn modelId="{2DAB2DF7-67BD-4C4C-AF32-457190722BF4}" type="presParOf" srcId="{E49D65F6-6A73-4874-9078-73D1CC7D6B58}" destId="{99BEB504-7B68-4E20-8876-9D0079B20AD8}" srcOrd="4" destOrd="0" presId="urn:microsoft.com/office/officeart/2005/8/layout/vList2"/>
    <dgm:cxn modelId="{99937837-1E53-41C0-832F-F21BDA9BBCAB}" type="presParOf" srcId="{E49D65F6-6A73-4874-9078-73D1CC7D6B58}" destId="{36714F3D-F888-4693-93DF-95177C7D4A39}" srcOrd="5" destOrd="0" presId="urn:microsoft.com/office/officeart/2005/8/layout/vList2"/>
    <dgm:cxn modelId="{68DDACE6-569E-4814-A9F2-47740056DF0A}" type="presParOf" srcId="{E49D65F6-6A73-4874-9078-73D1CC7D6B58}" destId="{6B206084-9D66-4157-B8D1-89D819C2EF9C}" srcOrd="6" destOrd="0" presId="urn:microsoft.com/office/officeart/2005/8/layout/vList2"/>
    <dgm:cxn modelId="{AB5ED303-F9F8-433F-A65C-932A6C337DF3}" type="presParOf" srcId="{E49D65F6-6A73-4874-9078-73D1CC7D6B58}" destId="{0682FA5F-C146-442F-B520-827C26EBE45D}" srcOrd="7" destOrd="0" presId="urn:microsoft.com/office/officeart/2005/8/layout/vList2"/>
    <dgm:cxn modelId="{40F28AD9-2DD4-4E8C-8034-98D204DDD44D}" type="presParOf" srcId="{E49D65F6-6A73-4874-9078-73D1CC7D6B58}" destId="{C4397257-C98E-4E74-9217-BAB3A8009727}" srcOrd="8" destOrd="0" presId="urn:microsoft.com/office/officeart/2005/8/layout/vList2"/>
    <dgm:cxn modelId="{1DACC92E-E53A-4A8E-8C8B-CADB6CD97CCC}" type="presParOf" srcId="{E49D65F6-6A73-4874-9078-73D1CC7D6B58}" destId="{63082B76-A864-4FB5-80F0-F2A59691EA28}" srcOrd="9" destOrd="0" presId="urn:microsoft.com/office/officeart/2005/8/layout/vList2"/>
    <dgm:cxn modelId="{A109ACB9-63C9-489F-A494-3EAFF9801A27}" type="presParOf" srcId="{E49D65F6-6A73-4874-9078-73D1CC7D6B58}" destId="{90DC4A36-0E53-4620-94BD-69BD3FBDB2C7}"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0ABD09-879D-45ED-8E3B-C6CAE033076D}" type="doc">
      <dgm:prSet loTypeId="urn:microsoft.com/office/officeart/2005/8/layout/default" loCatId="list" qsTypeId="urn:microsoft.com/office/officeart/2005/8/quickstyle/simple5" qsCatId="simple" csTypeId="urn:microsoft.com/office/officeart/2005/8/colors/accent0_3" csCatId="mainScheme" phldr="1"/>
      <dgm:spPr/>
      <dgm:t>
        <a:bodyPr/>
        <a:lstStyle/>
        <a:p>
          <a:endParaRPr lang="en-US"/>
        </a:p>
      </dgm:t>
    </dgm:pt>
    <dgm:pt modelId="{7B00072B-9FE8-437F-A19B-32294E2D7801}">
      <dgm:prSet/>
      <dgm:spPr/>
      <dgm:t>
        <a:bodyPr/>
        <a:lstStyle/>
        <a:p>
          <a:r>
            <a:rPr lang="es-ES" b="1" i="0" baseline="0" dirty="0"/>
            <a:t>Perceptible: </a:t>
          </a:r>
          <a:r>
            <a:rPr lang="es-ES" b="0" i="0" baseline="0" dirty="0"/>
            <a:t>La información y los componentes de la interfaz de usuario son percibidas para los usuarios de manera correcta pero tiene mucho que desear en cuanto a la visibilidad</a:t>
          </a:r>
          <a:endParaRPr lang="en-US" dirty="0"/>
        </a:p>
      </dgm:t>
    </dgm:pt>
    <dgm:pt modelId="{36BCC377-1A28-44B8-B7C4-FB5DCFB26F6F}" type="parTrans" cxnId="{3D24416D-112F-4734-BA6A-5874BF1B68BE}">
      <dgm:prSet/>
      <dgm:spPr/>
      <dgm:t>
        <a:bodyPr/>
        <a:lstStyle/>
        <a:p>
          <a:endParaRPr lang="en-US"/>
        </a:p>
      </dgm:t>
    </dgm:pt>
    <dgm:pt modelId="{6DFE690F-176B-447F-9E6E-873EA7DB889F}" type="sibTrans" cxnId="{3D24416D-112F-4734-BA6A-5874BF1B68BE}">
      <dgm:prSet/>
      <dgm:spPr/>
      <dgm:t>
        <a:bodyPr/>
        <a:lstStyle/>
        <a:p>
          <a:endParaRPr lang="en-US"/>
        </a:p>
      </dgm:t>
    </dgm:pt>
    <dgm:pt modelId="{21EA883C-4614-4779-97DE-70733F54E035}">
      <dgm:prSet/>
      <dgm:spPr/>
      <dgm:t>
        <a:bodyPr/>
        <a:lstStyle/>
        <a:p>
          <a:r>
            <a:rPr lang="es-ES" b="1" i="0" baseline="0" dirty="0"/>
            <a:t>Operable: </a:t>
          </a:r>
          <a:r>
            <a:rPr lang="es-ES" b="0" i="0" baseline="0" dirty="0"/>
            <a:t>Los componentes de la interfaz de usuario y la navegación son muy operativos. Cumple la pauta 8. Pero cuando con un pequeño inconveniente que cuando le das a accesibilidad no aparece la imagen </a:t>
          </a:r>
          <a:r>
            <a:rPr lang="es-ES" b="0" i="0" baseline="0" dirty="0" err="1"/>
            <a:t>cenrral</a:t>
          </a:r>
          <a:endParaRPr lang="en-US" dirty="0"/>
        </a:p>
      </dgm:t>
    </dgm:pt>
    <dgm:pt modelId="{A2CB85F0-7FA9-4441-BA00-DBA8396E3ED5}" type="parTrans" cxnId="{523331D3-BFBA-4A25-BB38-C259DFCA3E10}">
      <dgm:prSet/>
      <dgm:spPr/>
      <dgm:t>
        <a:bodyPr/>
        <a:lstStyle/>
        <a:p>
          <a:endParaRPr lang="en-US"/>
        </a:p>
      </dgm:t>
    </dgm:pt>
    <dgm:pt modelId="{F7464A8F-C93B-4D3C-A5BE-C6B57CF7D2E7}" type="sibTrans" cxnId="{523331D3-BFBA-4A25-BB38-C259DFCA3E10}">
      <dgm:prSet/>
      <dgm:spPr/>
      <dgm:t>
        <a:bodyPr/>
        <a:lstStyle/>
        <a:p>
          <a:endParaRPr lang="en-US"/>
        </a:p>
      </dgm:t>
    </dgm:pt>
    <dgm:pt modelId="{09E1C6A8-A3FD-4777-A207-917B726F592F}">
      <dgm:prSet/>
      <dgm:spPr/>
      <dgm:t>
        <a:bodyPr/>
        <a:lstStyle/>
        <a:p>
          <a:r>
            <a:rPr lang="es-ES" b="1" i="0" baseline="0" dirty="0"/>
            <a:t>Comprensible</a:t>
          </a:r>
          <a:r>
            <a:rPr lang="es-ES" b="1" baseline="0" dirty="0"/>
            <a:t>: </a:t>
          </a:r>
          <a:r>
            <a:rPr lang="es-ES" b="0" i="0" baseline="0" dirty="0"/>
            <a:t>La información y el funcionamiento de la interfaz de usuario son muy comprensibles.</a:t>
          </a:r>
          <a:endParaRPr lang="en-US" dirty="0"/>
        </a:p>
      </dgm:t>
    </dgm:pt>
    <dgm:pt modelId="{FC65591B-1195-4253-8489-446FBE55DEE5}" type="parTrans" cxnId="{E6BFFE8E-21CC-424E-9735-4EAF5C113A35}">
      <dgm:prSet/>
      <dgm:spPr/>
      <dgm:t>
        <a:bodyPr/>
        <a:lstStyle/>
        <a:p>
          <a:endParaRPr lang="en-US"/>
        </a:p>
      </dgm:t>
    </dgm:pt>
    <dgm:pt modelId="{8D720048-44C6-4972-A29A-044B7E0D64AF}" type="sibTrans" cxnId="{E6BFFE8E-21CC-424E-9735-4EAF5C113A35}">
      <dgm:prSet/>
      <dgm:spPr/>
      <dgm:t>
        <a:bodyPr/>
        <a:lstStyle/>
        <a:p>
          <a:endParaRPr lang="en-US"/>
        </a:p>
      </dgm:t>
    </dgm:pt>
    <dgm:pt modelId="{7B0A5F9F-3DFA-4105-B7B6-2542269E8F6D}">
      <dgm:prSet/>
      <dgm:spPr/>
      <dgm:t>
        <a:bodyPr/>
        <a:lstStyle/>
        <a:p>
          <a:r>
            <a:rPr lang="es-ES" b="1" i="0" baseline="0" dirty="0"/>
            <a:t>Robusto</a:t>
          </a:r>
          <a:r>
            <a:rPr lang="es-ES" b="1" baseline="0" dirty="0"/>
            <a:t>: </a:t>
          </a:r>
          <a:r>
            <a:rPr lang="es-ES" b="0" i="0" baseline="0" dirty="0"/>
            <a:t>El contenido es lo suficientemente sólido permitiendo una buena interpretación.</a:t>
          </a:r>
          <a:endParaRPr lang="en-US" dirty="0"/>
        </a:p>
      </dgm:t>
    </dgm:pt>
    <dgm:pt modelId="{A3A5EF71-23B8-46A9-A25B-28A7C8DD3564}" type="parTrans" cxnId="{674FD98E-8C3F-48E1-8C80-5D498DC75A47}">
      <dgm:prSet/>
      <dgm:spPr/>
      <dgm:t>
        <a:bodyPr/>
        <a:lstStyle/>
        <a:p>
          <a:endParaRPr lang="en-US"/>
        </a:p>
      </dgm:t>
    </dgm:pt>
    <dgm:pt modelId="{1E8B9FA5-FA41-4A62-B6D8-E7C0CB1A472B}" type="sibTrans" cxnId="{674FD98E-8C3F-48E1-8C80-5D498DC75A47}">
      <dgm:prSet/>
      <dgm:spPr/>
      <dgm:t>
        <a:bodyPr/>
        <a:lstStyle/>
        <a:p>
          <a:endParaRPr lang="en-US"/>
        </a:p>
      </dgm:t>
    </dgm:pt>
    <dgm:pt modelId="{6F2C687C-9E15-4B6E-8801-E5F1F8DD0B78}">
      <dgm:prSet/>
      <dgm:spPr/>
      <dgm:t>
        <a:bodyPr/>
        <a:lstStyle/>
        <a:p>
          <a:r>
            <a:rPr lang="es-ES" b="1" baseline="0" dirty="0"/>
            <a:t>Cumple la pauta 4 porque permite el cambio de idioma.</a:t>
          </a:r>
          <a:endParaRPr lang="en-US" dirty="0"/>
        </a:p>
      </dgm:t>
    </dgm:pt>
    <dgm:pt modelId="{9D4601CB-2E87-418A-AF2A-DCEE968CA590}" type="parTrans" cxnId="{51E8F078-C40B-45C0-BE1E-65812AE7FAF0}">
      <dgm:prSet/>
      <dgm:spPr/>
      <dgm:t>
        <a:bodyPr/>
        <a:lstStyle/>
        <a:p>
          <a:endParaRPr lang="en-US"/>
        </a:p>
      </dgm:t>
    </dgm:pt>
    <dgm:pt modelId="{29154D25-FC64-42BF-86D7-D5C10208FAED}" type="sibTrans" cxnId="{51E8F078-C40B-45C0-BE1E-65812AE7FAF0}">
      <dgm:prSet/>
      <dgm:spPr/>
      <dgm:t>
        <a:bodyPr/>
        <a:lstStyle/>
        <a:p>
          <a:endParaRPr lang="en-US"/>
        </a:p>
      </dgm:t>
    </dgm:pt>
    <dgm:pt modelId="{C9E2C4A2-B5AE-486E-B069-3930CC975F3A}">
      <dgm:prSet/>
      <dgm:spPr/>
      <dgm:t>
        <a:bodyPr/>
        <a:lstStyle/>
        <a:p>
          <a:r>
            <a:rPr lang="es-ES" b="1" baseline="0" dirty="0"/>
            <a:t>La pagina del ILUNION tiene el certificado del TAW</a:t>
          </a:r>
          <a:br>
            <a:rPr lang="es-ES" b="1" baseline="0" dirty="0"/>
          </a:br>
          <a:endParaRPr lang="en-US" dirty="0"/>
        </a:p>
      </dgm:t>
    </dgm:pt>
    <dgm:pt modelId="{D7218643-8CC1-42C7-8994-8D47FB10D392}" type="parTrans" cxnId="{AFDD63C1-F716-4BB9-8540-51542655A5AA}">
      <dgm:prSet/>
      <dgm:spPr/>
      <dgm:t>
        <a:bodyPr/>
        <a:lstStyle/>
        <a:p>
          <a:endParaRPr lang="en-US"/>
        </a:p>
      </dgm:t>
    </dgm:pt>
    <dgm:pt modelId="{1F0B466B-0848-48E8-AC21-FA440CF8B485}" type="sibTrans" cxnId="{AFDD63C1-F716-4BB9-8540-51542655A5AA}">
      <dgm:prSet/>
      <dgm:spPr/>
      <dgm:t>
        <a:bodyPr/>
        <a:lstStyle/>
        <a:p>
          <a:endParaRPr lang="en-US"/>
        </a:p>
      </dgm:t>
    </dgm:pt>
    <dgm:pt modelId="{D2E6AF7F-9896-4981-8F1C-81A4747D03FB}">
      <dgm:prSet/>
      <dgm:spPr/>
      <dgm:t>
        <a:bodyPr/>
        <a:lstStyle/>
        <a:p>
          <a:r>
            <a:rPr lang="es-ES" b="1" baseline="0" dirty="0"/>
            <a:t>La página es intuitiva.</a:t>
          </a:r>
          <a:br>
            <a:rPr lang="es-ES" b="1" baseline="0" dirty="0"/>
          </a:br>
          <a:endParaRPr lang="en-US" dirty="0"/>
        </a:p>
      </dgm:t>
    </dgm:pt>
    <dgm:pt modelId="{4B749320-F7E1-4BE1-AF36-2BC17BA2244C}" type="parTrans" cxnId="{8379FA59-2E8D-4479-ACC7-ACD87CEE229F}">
      <dgm:prSet/>
      <dgm:spPr/>
      <dgm:t>
        <a:bodyPr/>
        <a:lstStyle/>
        <a:p>
          <a:endParaRPr lang="es-ES"/>
        </a:p>
      </dgm:t>
    </dgm:pt>
    <dgm:pt modelId="{1D84DA24-47C2-49DC-88BB-174501E95BDE}" type="sibTrans" cxnId="{8379FA59-2E8D-4479-ACC7-ACD87CEE229F}">
      <dgm:prSet/>
      <dgm:spPr/>
      <dgm:t>
        <a:bodyPr/>
        <a:lstStyle/>
        <a:p>
          <a:endParaRPr lang="es-ES"/>
        </a:p>
      </dgm:t>
    </dgm:pt>
    <dgm:pt modelId="{4636FB7A-71EA-422C-AA46-F03D6DFABF81}">
      <dgm:prSet/>
      <dgm:spPr/>
      <dgm:t>
        <a:bodyPr/>
        <a:lstStyle/>
        <a:p>
          <a:r>
            <a:rPr lang="es-ES" b="1" baseline="0" dirty="0"/>
            <a:t>No cumple la pauta 1 ya que no proporciona alternativas para el contenido sonoro y visual.</a:t>
          </a:r>
          <a:endParaRPr lang="en-US" dirty="0"/>
        </a:p>
      </dgm:t>
    </dgm:pt>
    <dgm:pt modelId="{B1374434-3CDC-4678-AC08-8166340C95F4}" type="parTrans" cxnId="{8A8845A6-191C-4E44-9B91-70C533B480C2}">
      <dgm:prSet/>
      <dgm:spPr/>
      <dgm:t>
        <a:bodyPr/>
        <a:lstStyle/>
        <a:p>
          <a:endParaRPr lang="es-ES"/>
        </a:p>
      </dgm:t>
    </dgm:pt>
    <dgm:pt modelId="{97B90444-DB7E-4C06-9AC7-BB5132D22BAA}" type="sibTrans" cxnId="{8A8845A6-191C-4E44-9B91-70C533B480C2}">
      <dgm:prSet/>
      <dgm:spPr/>
      <dgm:t>
        <a:bodyPr/>
        <a:lstStyle/>
        <a:p>
          <a:endParaRPr lang="es-ES"/>
        </a:p>
      </dgm:t>
    </dgm:pt>
    <dgm:pt modelId="{6CF60778-093F-469F-A57D-76918662450B}">
      <dgm:prSet/>
      <dgm:spPr/>
      <dgm:t>
        <a:bodyPr/>
        <a:lstStyle/>
        <a:p>
          <a:r>
            <a:rPr lang="es-ES" b="1" baseline="0" dirty="0"/>
            <a:t>No cumple la pauta 6 ya que cuando se actualiza la página a veces no se muestra correctamente las imágenes.</a:t>
          </a:r>
          <a:endParaRPr lang="en-US" dirty="0"/>
        </a:p>
      </dgm:t>
    </dgm:pt>
    <dgm:pt modelId="{D476A071-7063-4A4A-8FBC-5C35EAA3F080}" type="parTrans" cxnId="{3105BD1C-71EB-403B-A2B5-F8CB461EE65D}">
      <dgm:prSet/>
      <dgm:spPr/>
      <dgm:t>
        <a:bodyPr/>
        <a:lstStyle/>
        <a:p>
          <a:endParaRPr lang="es-ES"/>
        </a:p>
      </dgm:t>
    </dgm:pt>
    <dgm:pt modelId="{1CB3C33F-8577-47A1-B7CB-6F610A363148}" type="sibTrans" cxnId="{3105BD1C-71EB-403B-A2B5-F8CB461EE65D}">
      <dgm:prSet/>
      <dgm:spPr/>
      <dgm:t>
        <a:bodyPr/>
        <a:lstStyle/>
        <a:p>
          <a:endParaRPr lang="es-ES"/>
        </a:p>
      </dgm:t>
    </dgm:pt>
    <dgm:pt modelId="{B0BFD047-77A1-442C-BE2E-E55AD3A3D45C}" type="pres">
      <dgm:prSet presAssocID="{BC0ABD09-879D-45ED-8E3B-C6CAE033076D}" presName="diagram" presStyleCnt="0">
        <dgm:presLayoutVars>
          <dgm:dir/>
          <dgm:resizeHandles val="exact"/>
        </dgm:presLayoutVars>
      </dgm:prSet>
      <dgm:spPr/>
    </dgm:pt>
    <dgm:pt modelId="{58AC7A17-A213-4697-BE47-B8F8A2C83094}" type="pres">
      <dgm:prSet presAssocID="{7B00072B-9FE8-437F-A19B-32294E2D7801}" presName="node" presStyleLbl="node1" presStyleIdx="0" presStyleCnt="9">
        <dgm:presLayoutVars>
          <dgm:bulletEnabled val="1"/>
        </dgm:presLayoutVars>
      </dgm:prSet>
      <dgm:spPr/>
    </dgm:pt>
    <dgm:pt modelId="{8966AA3D-FBCA-40CC-BF0A-DF1824FE3559}" type="pres">
      <dgm:prSet presAssocID="{6DFE690F-176B-447F-9E6E-873EA7DB889F}" presName="sibTrans" presStyleCnt="0"/>
      <dgm:spPr/>
    </dgm:pt>
    <dgm:pt modelId="{799B2964-41C2-43AA-A4CE-61CF278E3486}" type="pres">
      <dgm:prSet presAssocID="{21EA883C-4614-4779-97DE-70733F54E035}" presName="node" presStyleLbl="node1" presStyleIdx="1" presStyleCnt="9">
        <dgm:presLayoutVars>
          <dgm:bulletEnabled val="1"/>
        </dgm:presLayoutVars>
      </dgm:prSet>
      <dgm:spPr/>
    </dgm:pt>
    <dgm:pt modelId="{D513AD69-4369-4ACD-BE9C-5CD8B0979C77}" type="pres">
      <dgm:prSet presAssocID="{F7464A8F-C93B-4D3C-A5BE-C6B57CF7D2E7}" presName="sibTrans" presStyleCnt="0"/>
      <dgm:spPr/>
    </dgm:pt>
    <dgm:pt modelId="{4F151D4D-0CA6-4FF2-8C56-6056D6073109}" type="pres">
      <dgm:prSet presAssocID="{09E1C6A8-A3FD-4777-A207-917B726F592F}" presName="node" presStyleLbl="node1" presStyleIdx="2" presStyleCnt="9">
        <dgm:presLayoutVars>
          <dgm:bulletEnabled val="1"/>
        </dgm:presLayoutVars>
      </dgm:prSet>
      <dgm:spPr/>
    </dgm:pt>
    <dgm:pt modelId="{9406ABA5-49B6-41E0-BC76-C4CC945F2888}" type="pres">
      <dgm:prSet presAssocID="{8D720048-44C6-4972-A29A-044B7E0D64AF}" presName="sibTrans" presStyleCnt="0"/>
      <dgm:spPr/>
    </dgm:pt>
    <dgm:pt modelId="{C99CE3EF-00E5-48C5-9E70-376F8B86AE38}" type="pres">
      <dgm:prSet presAssocID="{7B0A5F9F-3DFA-4105-B7B6-2542269E8F6D}" presName="node" presStyleLbl="node1" presStyleIdx="3" presStyleCnt="9">
        <dgm:presLayoutVars>
          <dgm:bulletEnabled val="1"/>
        </dgm:presLayoutVars>
      </dgm:prSet>
      <dgm:spPr/>
    </dgm:pt>
    <dgm:pt modelId="{C27596CC-7F01-4CE7-860B-AB1EA1FCA61F}" type="pres">
      <dgm:prSet presAssocID="{1E8B9FA5-FA41-4A62-B6D8-E7C0CB1A472B}" presName="sibTrans" presStyleCnt="0"/>
      <dgm:spPr/>
    </dgm:pt>
    <dgm:pt modelId="{192817A2-F213-44B3-A26D-D9A1064E9198}" type="pres">
      <dgm:prSet presAssocID="{6F2C687C-9E15-4B6E-8801-E5F1F8DD0B78}" presName="node" presStyleLbl="node1" presStyleIdx="4" presStyleCnt="9">
        <dgm:presLayoutVars>
          <dgm:bulletEnabled val="1"/>
        </dgm:presLayoutVars>
      </dgm:prSet>
      <dgm:spPr/>
    </dgm:pt>
    <dgm:pt modelId="{3AF2D25C-0B72-4424-8EC7-43B04B81BFC7}" type="pres">
      <dgm:prSet presAssocID="{29154D25-FC64-42BF-86D7-D5C10208FAED}" presName="sibTrans" presStyleCnt="0"/>
      <dgm:spPr/>
    </dgm:pt>
    <dgm:pt modelId="{7A7DB330-5F39-41E3-B5F4-8CEC9B660F8F}" type="pres">
      <dgm:prSet presAssocID="{C9E2C4A2-B5AE-486E-B069-3930CC975F3A}" presName="node" presStyleLbl="node1" presStyleIdx="5" presStyleCnt="9">
        <dgm:presLayoutVars>
          <dgm:bulletEnabled val="1"/>
        </dgm:presLayoutVars>
      </dgm:prSet>
      <dgm:spPr/>
    </dgm:pt>
    <dgm:pt modelId="{01C05D45-3444-4403-AF24-BFE541C1D1A3}" type="pres">
      <dgm:prSet presAssocID="{1F0B466B-0848-48E8-AC21-FA440CF8B485}" presName="sibTrans" presStyleCnt="0"/>
      <dgm:spPr/>
    </dgm:pt>
    <dgm:pt modelId="{A335C6A1-AACA-4129-A37E-457B44A686DC}" type="pres">
      <dgm:prSet presAssocID="{D2E6AF7F-9896-4981-8F1C-81A4747D03FB}" presName="node" presStyleLbl="node1" presStyleIdx="6" presStyleCnt="9" custLinFactNeighborX="-2233" custLinFactNeighborY="657">
        <dgm:presLayoutVars>
          <dgm:bulletEnabled val="1"/>
        </dgm:presLayoutVars>
      </dgm:prSet>
      <dgm:spPr/>
    </dgm:pt>
    <dgm:pt modelId="{CDA1F353-4262-467C-8E83-A77DA4BCE9E4}" type="pres">
      <dgm:prSet presAssocID="{1D84DA24-47C2-49DC-88BB-174501E95BDE}" presName="sibTrans" presStyleCnt="0"/>
      <dgm:spPr/>
    </dgm:pt>
    <dgm:pt modelId="{C0021DDE-D488-4B7E-9A2E-79EB88A49AA0}" type="pres">
      <dgm:prSet presAssocID="{4636FB7A-71EA-422C-AA46-F03D6DFABF81}" presName="node" presStyleLbl="node1" presStyleIdx="7" presStyleCnt="9" custLinFactNeighborX="-2233" custLinFactNeighborY="657">
        <dgm:presLayoutVars>
          <dgm:bulletEnabled val="1"/>
        </dgm:presLayoutVars>
      </dgm:prSet>
      <dgm:spPr/>
    </dgm:pt>
    <dgm:pt modelId="{B7210BF7-C8F6-4602-865E-6B2F599BDC00}" type="pres">
      <dgm:prSet presAssocID="{97B90444-DB7E-4C06-9AC7-BB5132D22BAA}" presName="sibTrans" presStyleCnt="0"/>
      <dgm:spPr/>
    </dgm:pt>
    <dgm:pt modelId="{305981FC-C86D-47A9-8158-1E6B124A5893}" type="pres">
      <dgm:prSet presAssocID="{6CF60778-093F-469F-A57D-76918662450B}" presName="node" presStyleLbl="node1" presStyleIdx="8" presStyleCnt="9" custLinFactNeighborX="-2233" custLinFactNeighborY="657">
        <dgm:presLayoutVars>
          <dgm:bulletEnabled val="1"/>
        </dgm:presLayoutVars>
      </dgm:prSet>
      <dgm:spPr/>
    </dgm:pt>
  </dgm:ptLst>
  <dgm:cxnLst>
    <dgm:cxn modelId="{5FCDBD00-F0BB-4DD4-A22B-1DA123C214FC}" type="presOf" srcId="{BC0ABD09-879D-45ED-8E3B-C6CAE033076D}" destId="{B0BFD047-77A1-442C-BE2E-E55AD3A3D45C}" srcOrd="0" destOrd="0" presId="urn:microsoft.com/office/officeart/2005/8/layout/default"/>
    <dgm:cxn modelId="{3105BD1C-71EB-403B-A2B5-F8CB461EE65D}" srcId="{BC0ABD09-879D-45ED-8E3B-C6CAE033076D}" destId="{6CF60778-093F-469F-A57D-76918662450B}" srcOrd="8" destOrd="0" parTransId="{D476A071-7063-4A4A-8FBC-5C35EAA3F080}" sibTransId="{1CB3C33F-8577-47A1-B7CB-6F610A363148}"/>
    <dgm:cxn modelId="{CD5E0822-7B6E-4783-A3BD-8C5053D7E40E}" type="presOf" srcId="{C9E2C4A2-B5AE-486E-B069-3930CC975F3A}" destId="{7A7DB330-5F39-41E3-B5F4-8CEC9B660F8F}" srcOrd="0" destOrd="0" presId="urn:microsoft.com/office/officeart/2005/8/layout/default"/>
    <dgm:cxn modelId="{2D45593F-DED5-408A-A379-25E59ABF3C74}" type="presOf" srcId="{D2E6AF7F-9896-4981-8F1C-81A4747D03FB}" destId="{A335C6A1-AACA-4129-A37E-457B44A686DC}" srcOrd="0" destOrd="0" presId="urn:microsoft.com/office/officeart/2005/8/layout/default"/>
    <dgm:cxn modelId="{A1FEBC40-53FE-40BC-B76B-FC592A2B344D}" type="presOf" srcId="{4636FB7A-71EA-422C-AA46-F03D6DFABF81}" destId="{C0021DDE-D488-4B7E-9A2E-79EB88A49AA0}" srcOrd="0" destOrd="0" presId="urn:microsoft.com/office/officeart/2005/8/layout/default"/>
    <dgm:cxn modelId="{2323845B-7C6A-489F-8AD0-31527C62E3CC}" type="presOf" srcId="{6CF60778-093F-469F-A57D-76918662450B}" destId="{305981FC-C86D-47A9-8158-1E6B124A5893}" srcOrd="0" destOrd="0" presId="urn:microsoft.com/office/officeart/2005/8/layout/default"/>
    <dgm:cxn modelId="{3D24416D-112F-4734-BA6A-5874BF1B68BE}" srcId="{BC0ABD09-879D-45ED-8E3B-C6CAE033076D}" destId="{7B00072B-9FE8-437F-A19B-32294E2D7801}" srcOrd="0" destOrd="0" parTransId="{36BCC377-1A28-44B8-B7C4-FB5DCFB26F6F}" sibTransId="{6DFE690F-176B-447F-9E6E-873EA7DB889F}"/>
    <dgm:cxn modelId="{7216FB76-09AD-44F9-BE7A-9ACA74C77C7B}" type="presOf" srcId="{7B0A5F9F-3DFA-4105-B7B6-2542269E8F6D}" destId="{C99CE3EF-00E5-48C5-9E70-376F8B86AE38}" srcOrd="0" destOrd="0" presId="urn:microsoft.com/office/officeart/2005/8/layout/default"/>
    <dgm:cxn modelId="{51E8F078-C40B-45C0-BE1E-65812AE7FAF0}" srcId="{BC0ABD09-879D-45ED-8E3B-C6CAE033076D}" destId="{6F2C687C-9E15-4B6E-8801-E5F1F8DD0B78}" srcOrd="4" destOrd="0" parTransId="{9D4601CB-2E87-418A-AF2A-DCEE968CA590}" sibTransId="{29154D25-FC64-42BF-86D7-D5C10208FAED}"/>
    <dgm:cxn modelId="{8379FA59-2E8D-4479-ACC7-ACD87CEE229F}" srcId="{BC0ABD09-879D-45ED-8E3B-C6CAE033076D}" destId="{D2E6AF7F-9896-4981-8F1C-81A4747D03FB}" srcOrd="6" destOrd="0" parTransId="{4B749320-F7E1-4BE1-AF36-2BC17BA2244C}" sibTransId="{1D84DA24-47C2-49DC-88BB-174501E95BDE}"/>
    <dgm:cxn modelId="{674FD98E-8C3F-48E1-8C80-5D498DC75A47}" srcId="{BC0ABD09-879D-45ED-8E3B-C6CAE033076D}" destId="{7B0A5F9F-3DFA-4105-B7B6-2542269E8F6D}" srcOrd="3" destOrd="0" parTransId="{A3A5EF71-23B8-46A9-A25B-28A7C8DD3564}" sibTransId="{1E8B9FA5-FA41-4A62-B6D8-E7C0CB1A472B}"/>
    <dgm:cxn modelId="{E6BFFE8E-21CC-424E-9735-4EAF5C113A35}" srcId="{BC0ABD09-879D-45ED-8E3B-C6CAE033076D}" destId="{09E1C6A8-A3FD-4777-A207-917B726F592F}" srcOrd="2" destOrd="0" parTransId="{FC65591B-1195-4253-8489-446FBE55DEE5}" sibTransId="{8D720048-44C6-4972-A29A-044B7E0D64AF}"/>
    <dgm:cxn modelId="{8A8845A6-191C-4E44-9B91-70C533B480C2}" srcId="{BC0ABD09-879D-45ED-8E3B-C6CAE033076D}" destId="{4636FB7A-71EA-422C-AA46-F03D6DFABF81}" srcOrd="7" destOrd="0" parTransId="{B1374434-3CDC-4678-AC08-8166340C95F4}" sibTransId="{97B90444-DB7E-4C06-9AC7-BB5132D22BAA}"/>
    <dgm:cxn modelId="{AEEC4DA7-D0F8-4176-8E1A-407094F2B651}" type="presOf" srcId="{09E1C6A8-A3FD-4777-A207-917B726F592F}" destId="{4F151D4D-0CA6-4FF2-8C56-6056D6073109}" srcOrd="0" destOrd="0" presId="urn:microsoft.com/office/officeart/2005/8/layout/default"/>
    <dgm:cxn modelId="{AFDD63C1-F716-4BB9-8540-51542655A5AA}" srcId="{BC0ABD09-879D-45ED-8E3B-C6CAE033076D}" destId="{C9E2C4A2-B5AE-486E-B069-3930CC975F3A}" srcOrd="5" destOrd="0" parTransId="{D7218643-8CC1-42C7-8994-8D47FB10D392}" sibTransId="{1F0B466B-0848-48E8-AC21-FA440CF8B485}"/>
    <dgm:cxn modelId="{1C39D3CD-D4E1-4CB9-B2CB-7186105904F0}" type="presOf" srcId="{21EA883C-4614-4779-97DE-70733F54E035}" destId="{799B2964-41C2-43AA-A4CE-61CF278E3486}" srcOrd="0" destOrd="0" presId="urn:microsoft.com/office/officeart/2005/8/layout/default"/>
    <dgm:cxn modelId="{766672D1-4B59-4C9F-BC72-BF157FECF9D3}" type="presOf" srcId="{7B00072B-9FE8-437F-A19B-32294E2D7801}" destId="{58AC7A17-A213-4697-BE47-B8F8A2C83094}" srcOrd="0" destOrd="0" presId="urn:microsoft.com/office/officeart/2005/8/layout/default"/>
    <dgm:cxn modelId="{5C2A20D3-A785-462C-8684-2522C7795955}" type="presOf" srcId="{6F2C687C-9E15-4B6E-8801-E5F1F8DD0B78}" destId="{192817A2-F213-44B3-A26D-D9A1064E9198}" srcOrd="0" destOrd="0" presId="urn:microsoft.com/office/officeart/2005/8/layout/default"/>
    <dgm:cxn modelId="{523331D3-BFBA-4A25-BB38-C259DFCA3E10}" srcId="{BC0ABD09-879D-45ED-8E3B-C6CAE033076D}" destId="{21EA883C-4614-4779-97DE-70733F54E035}" srcOrd="1" destOrd="0" parTransId="{A2CB85F0-7FA9-4441-BA00-DBA8396E3ED5}" sibTransId="{F7464A8F-C93B-4D3C-A5BE-C6B57CF7D2E7}"/>
    <dgm:cxn modelId="{9D1FBCEE-3D64-479E-9B64-799F41F621B8}" type="presParOf" srcId="{B0BFD047-77A1-442C-BE2E-E55AD3A3D45C}" destId="{58AC7A17-A213-4697-BE47-B8F8A2C83094}" srcOrd="0" destOrd="0" presId="urn:microsoft.com/office/officeart/2005/8/layout/default"/>
    <dgm:cxn modelId="{9BA5C29B-5CF2-4EA2-BA0F-72854FA82C31}" type="presParOf" srcId="{B0BFD047-77A1-442C-BE2E-E55AD3A3D45C}" destId="{8966AA3D-FBCA-40CC-BF0A-DF1824FE3559}" srcOrd="1" destOrd="0" presId="urn:microsoft.com/office/officeart/2005/8/layout/default"/>
    <dgm:cxn modelId="{EAFF7770-5590-45BD-BC0C-B339E0BD61BF}" type="presParOf" srcId="{B0BFD047-77A1-442C-BE2E-E55AD3A3D45C}" destId="{799B2964-41C2-43AA-A4CE-61CF278E3486}" srcOrd="2" destOrd="0" presId="urn:microsoft.com/office/officeart/2005/8/layout/default"/>
    <dgm:cxn modelId="{907908E2-5B1B-4BE1-B681-623F3DB189AC}" type="presParOf" srcId="{B0BFD047-77A1-442C-BE2E-E55AD3A3D45C}" destId="{D513AD69-4369-4ACD-BE9C-5CD8B0979C77}" srcOrd="3" destOrd="0" presId="urn:microsoft.com/office/officeart/2005/8/layout/default"/>
    <dgm:cxn modelId="{284734AE-5A5C-45CB-90D3-6E1AE27C545D}" type="presParOf" srcId="{B0BFD047-77A1-442C-BE2E-E55AD3A3D45C}" destId="{4F151D4D-0CA6-4FF2-8C56-6056D6073109}" srcOrd="4" destOrd="0" presId="urn:microsoft.com/office/officeart/2005/8/layout/default"/>
    <dgm:cxn modelId="{1C6DA4AD-5766-460F-A69A-7EB43D682B2A}" type="presParOf" srcId="{B0BFD047-77A1-442C-BE2E-E55AD3A3D45C}" destId="{9406ABA5-49B6-41E0-BC76-C4CC945F2888}" srcOrd="5" destOrd="0" presId="urn:microsoft.com/office/officeart/2005/8/layout/default"/>
    <dgm:cxn modelId="{01403C3E-1CC7-4866-B5A7-B619DFC9BD98}" type="presParOf" srcId="{B0BFD047-77A1-442C-BE2E-E55AD3A3D45C}" destId="{C99CE3EF-00E5-48C5-9E70-376F8B86AE38}" srcOrd="6" destOrd="0" presId="urn:microsoft.com/office/officeart/2005/8/layout/default"/>
    <dgm:cxn modelId="{D8A1C2CA-5C18-4FEA-AA4D-DEB33C9C2B77}" type="presParOf" srcId="{B0BFD047-77A1-442C-BE2E-E55AD3A3D45C}" destId="{C27596CC-7F01-4CE7-860B-AB1EA1FCA61F}" srcOrd="7" destOrd="0" presId="urn:microsoft.com/office/officeart/2005/8/layout/default"/>
    <dgm:cxn modelId="{20BE5699-D593-4938-9171-469232CDC0FD}" type="presParOf" srcId="{B0BFD047-77A1-442C-BE2E-E55AD3A3D45C}" destId="{192817A2-F213-44B3-A26D-D9A1064E9198}" srcOrd="8" destOrd="0" presId="urn:microsoft.com/office/officeart/2005/8/layout/default"/>
    <dgm:cxn modelId="{F69D4DFF-9435-4E8F-855D-69D4944617A0}" type="presParOf" srcId="{B0BFD047-77A1-442C-BE2E-E55AD3A3D45C}" destId="{3AF2D25C-0B72-4424-8EC7-43B04B81BFC7}" srcOrd="9" destOrd="0" presId="urn:microsoft.com/office/officeart/2005/8/layout/default"/>
    <dgm:cxn modelId="{711D9296-9855-4950-81C9-4527DA99D24E}" type="presParOf" srcId="{B0BFD047-77A1-442C-BE2E-E55AD3A3D45C}" destId="{7A7DB330-5F39-41E3-B5F4-8CEC9B660F8F}" srcOrd="10" destOrd="0" presId="urn:microsoft.com/office/officeart/2005/8/layout/default"/>
    <dgm:cxn modelId="{71DF2C63-7D84-47CE-9F4D-096C9E4A0390}" type="presParOf" srcId="{B0BFD047-77A1-442C-BE2E-E55AD3A3D45C}" destId="{01C05D45-3444-4403-AF24-BFE541C1D1A3}" srcOrd="11" destOrd="0" presId="urn:microsoft.com/office/officeart/2005/8/layout/default"/>
    <dgm:cxn modelId="{1D6FB0B3-4C44-4844-8649-340F8ADB3CBD}" type="presParOf" srcId="{B0BFD047-77A1-442C-BE2E-E55AD3A3D45C}" destId="{A335C6A1-AACA-4129-A37E-457B44A686DC}" srcOrd="12" destOrd="0" presId="urn:microsoft.com/office/officeart/2005/8/layout/default"/>
    <dgm:cxn modelId="{780A8B3E-BDE8-4D85-B272-15CECDFFFA9A}" type="presParOf" srcId="{B0BFD047-77A1-442C-BE2E-E55AD3A3D45C}" destId="{CDA1F353-4262-467C-8E83-A77DA4BCE9E4}" srcOrd="13" destOrd="0" presId="urn:microsoft.com/office/officeart/2005/8/layout/default"/>
    <dgm:cxn modelId="{724EC9A1-1581-41FE-8405-B55543FC8E86}" type="presParOf" srcId="{B0BFD047-77A1-442C-BE2E-E55AD3A3D45C}" destId="{C0021DDE-D488-4B7E-9A2E-79EB88A49AA0}" srcOrd="14" destOrd="0" presId="urn:microsoft.com/office/officeart/2005/8/layout/default"/>
    <dgm:cxn modelId="{C783932A-A350-4AC0-8CA2-6392B9EEEF24}" type="presParOf" srcId="{B0BFD047-77A1-442C-BE2E-E55AD3A3D45C}" destId="{B7210BF7-C8F6-4602-865E-6B2F599BDC00}" srcOrd="15" destOrd="0" presId="urn:microsoft.com/office/officeart/2005/8/layout/default"/>
    <dgm:cxn modelId="{2A532F4C-4499-4DBF-B795-D1A61AA63D12}" type="presParOf" srcId="{B0BFD047-77A1-442C-BE2E-E55AD3A3D45C}" destId="{305981FC-C86D-47A9-8158-1E6B124A5893}"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0ABD09-879D-45ED-8E3B-C6CAE033076D}"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7B00072B-9FE8-437F-A19B-32294E2D7801}">
      <dgm:prSet/>
      <dgm:spPr/>
      <dgm:t>
        <a:bodyPr/>
        <a:lstStyle/>
        <a:p>
          <a:r>
            <a:rPr lang="es-ES" b="1" i="0" baseline="0" dirty="0"/>
            <a:t>Perceptible: </a:t>
          </a:r>
          <a:r>
            <a:rPr lang="es-ES" b="0" i="0" baseline="0" dirty="0"/>
            <a:t>La información y los componentes de la interfaz de usuario son percibidas para los usuarios de manera correcta</a:t>
          </a:r>
          <a:r>
            <a:rPr lang="es-ES" b="0" baseline="0" dirty="0"/>
            <a:t>.</a:t>
          </a:r>
          <a:endParaRPr lang="en-US" dirty="0"/>
        </a:p>
      </dgm:t>
    </dgm:pt>
    <dgm:pt modelId="{36BCC377-1A28-44B8-B7C4-FB5DCFB26F6F}" type="parTrans" cxnId="{3D24416D-112F-4734-BA6A-5874BF1B68BE}">
      <dgm:prSet/>
      <dgm:spPr/>
      <dgm:t>
        <a:bodyPr/>
        <a:lstStyle/>
        <a:p>
          <a:endParaRPr lang="en-US"/>
        </a:p>
      </dgm:t>
    </dgm:pt>
    <dgm:pt modelId="{6DFE690F-176B-447F-9E6E-873EA7DB889F}" type="sibTrans" cxnId="{3D24416D-112F-4734-BA6A-5874BF1B68BE}">
      <dgm:prSet/>
      <dgm:spPr/>
      <dgm:t>
        <a:bodyPr/>
        <a:lstStyle/>
        <a:p>
          <a:endParaRPr lang="en-US"/>
        </a:p>
      </dgm:t>
    </dgm:pt>
    <dgm:pt modelId="{21EA883C-4614-4779-97DE-70733F54E035}">
      <dgm:prSet/>
      <dgm:spPr/>
      <dgm:t>
        <a:bodyPr/>
        <a:lstStyle/>
        <a:p>
          <a:r>
            <a:rPr lang="es-ES" b="1" i="0" baseline="0" dirty="0"/>
            <a:t>Operable: </a:t>
          </a:r>
          <a:r>
            <a:rPr lang="es-ES" b="0" i="0" baseline="0" dirty="0"/>
            <a:t>Los componentes de la interfaz de usuario y la navegación son muy operativos. Cumple la pauta 8.</a:t>
          </a:r>
          <a:endParaRPr lang="en-US" dirty="0"/>
        </a:p>
      </dgm:t>
    </dgm:pt>
    <dgm:pt modelId="{A2CB85F0-7FA9-4441-BA00-DBA8396E3ED5}" type="parTrans" cxnId="{523331D3-BFBA-4A25-BB38-C259DFCA3E10}">
      <dgm:prSet/>
      <dgm:spPr/>
      <dgm:t>
        <a:bodyPr/>
        <a:lstStyle/>
        <a:p>
          <a:endParaRPr lang="en-US"/>
        </a:p>
      </dgm:t>
    </dgm:pt>
    <dgm:pt modelId="{F7464A8F-C93B-4D3C-A5BE-C6B57CF7D2E7}" type="sibTrans" cxnId="{523331D3-BFBA-4A25-BB38-C259DFCA3E10}">
      <dgm:prSet/>
      <dgm:spPr/>
      <dgm:t>
        <a:bodyPr/>
        <a:lstStyle/>
        <a:p>
          <a:endParaRPr lang="en-US"/>
        </a:p>
      </dgm:t>
    </dgm:pt>
    <dgm:pt modelId="{09E1C6A8-A3FD-4777-A207-917B726F592F}">
      <dgm:prSet/>
      <dgm:spPr/>
      <dgm:t>
        <a:bodyPr/>
        <a:lstStyle/>
        <a:p>
          <a:r>
            <a:rPr lang="es-ES" b="1" i="0" baseline="0"/>
            <a:t>Comprensible</a:t>
          </a:r>
          <a:r>
            <a:rPr lang="es-ES" b="1" baseline="0"/>
            <a:t>: </a:t>
          </a:r>
          <a:r>
            <a:rPr lang="es-ES" b="0" i="0" baseline="0"/>
            <a:t>La información y el funcionamiento de la interfaz de usuario son muy comprensibles.</a:t>
          </a:r>
          <a:endParaRPr lang="en-US"/>
        </a:p>
      </dgm:t>
    </dgm:pt>
    <dgm:pt modelId="{FC65591B-1195-4253-8489-446FBE55DEE5}" type="parTrans" cxnId="{E6BFFE8E-21CC-424E-9735-4EAF5C113A35}">
      <dgm:prSet/>
      <dgm:spPr/>
      <dgm:t>
        <a:bodyPr/>
        <a:lstStyle/>
        <a:p>
          <a:endParaRPr lang="en-US"/>
        </a:p>
      </dgm:t>
    </dgm:pt>
    <dgm:pt modelId="{8D720048-44C6-4972-A29A-044B7E0D64AF}" type="sibTrans" cxnId="{E6BFFE8E-21CC-424E-9735-4EAF5C113A35}">
      <dgm:prSet/>
      <dgm:spPr/>
      <dgm:t>
        <a:bodyPr/>
        <a:lstStyle/>
        <a:p>
          <a:endParaRPr lang="en-US"/>
        </a:p>
      </dgm:t>
    </dgm:pt>
    <dgm:pt modelId="{7B0A5F9F-3DFA-4105-B7B6-2542269E8F6D}">
      <dgm:prSet/>
      <dgm:spPr/>
      <dgm:t>
        <a:bodyPr/>
        <a:lstStyle/>
        <a:p>
          <a:r>
            <a:rPr lang="es-ES" b="1" i="0" baseline="0" dirty="0"/>
            <a:t>Robusto</a:t>
          </a:r>
          <a:r>
            <a:rPr lang="es-ES" b="1" baseline="0" dirty="0"/>
            <a:t>: </a:t>
          </a:r>
          <a:r>
            <a:rPr lang="es-ES" b="0" i="0" baseline="0" dirty="0"/>
            <a:t>El contenido es lo suficientemente sólido permitiendo una buena interpretación.</a:t>
          </a:r>
          <a:endParaRPr lang="en-US" dirty="0"/>
        </a:p>
      </dgm:t>
    </dgm:pt>
    <dgm:pt modelId="{A3A5EF71-23B8-46A9-A25B-28A7C8DD3564}" type="parTrans" cxnId="{674FD98E-8C3F-48E1-8C80-5D498DC75A47}">
      <dgm:prSet/>
      <dgm:spPr/>
      <dgm:t>
        <a:bodyPr/>
        <a:lstStyle/>
        <a:p>
          <a:endParaRPr lang="en-US"/>
        </a:p>
      </dgm:t>
    </dgm:pt>
    <dgm:pt modelId="{1E8B9FA5-FA41-4A62-B6D8-E7C0CB1A472B}" type="sibTrans" cxnId="{674FD98E-8C3F-48E1-8C80-5D498DC75A47}">
      <dgm:prSet/>
      <dgm:spPr/>
      <dgm:t>
        <a:bodyPr/>
        <a:lstStyle/>
        <a:p>
          <a:endParaRPr lang="en-US"/>
        </a:p>
      </dgm:t>
    </dgm:pt>
    <dgm:pt modelId="{6F2C687C-9E15-4B6E-8801-E5F1F8DD0B78}">
      <dgm:prSet/>
      <dgm:spPr/>
      <dgm:t>
        <a:bodyPr/>
        <a:lstStyle/>
        <a:p>
          <a:r>
            <a:rPr lang="es-ES" b="1" baseline="0" dirty="0"/>
            <a:t>Cumple la pauta 4 porque permite el cambio de idioma.</a:t>
          </a:r>
        </a:p>
        <a:p>
          <a:r>
            <a:rPr lang="es-ES" b="1" baseline="0" dirty="0"/>
            <a:t>No cumple la pauta 1 ya que no proporciona alternativas para el contenido sonoro y visual.</a:t>
          </a:r>
          <a:endParaRPr lang="en-US" dirty="0"/>
        </a:p>
      </dgm:t>
    </dgm:pt>
    <dgm:pt modelId="{9D4601CB-2E87-418A-AF2A-DCEE968CA590}" type="parTrans" cxnId="{51E8F078-C40B-45C0-BE1E-65812AE7FAF0}">
      <dgm:prSet/>
      <dgm:spPr/>
      <dgm:t>
        <a:bodyPr/>
        <a:lstStyle/>
        <a:p>
          <a:endParaRPr lang="en-US"/>
        </a:p>
      </dgm:t>
    </dgm:pt>
    <dgm:pt modelId="{29154D25-FC64-42BF-86D7-D5C10208FAED}" type="sibTrans" cxnId="{51E8F078-C40B-45C0-BE1E-65812AE7FAF0}">
      <dgm:prSet/>
      <dgm:spPr/>
      <dgm:t>
        <a:bodyPr/>
        <a:lstStyle/>
        <a:p>
          <a:endParaRPr lang="en-US"/>
        </a:p>
      </dgm:t>
    </dgm:pt>
    <dgm:pt modelId="{C9E2C4A2-B5AE-486E-B069-3930CC975F3A}">
      <dgm:prSet/>
      <dgm:spPr/>
      <dgm:t>
        <a:bodyPr/>
        <a:lstStyle/>
        <a:p>
          <a:r>
            <a:rPr lang="es-ES" b="1" baseline="0" dirty="0"/>
            <a:t>La pagina del ONE tiene el certificado del TAW pero es muy accesible.</a:t>
          </a:r>
        </a:p>
        <a:p>
          <a:r>
            <a:rPr lang="es-ES" b="1" baseline="0" dirty="0"/>
            <a:t>La página es intuitiva.</a:t>
          </a:r>
          <a:br>
            <a:rPr lang="es-ES" b="1" baseline="0" dirty="0"/>
          </a:br>
          <a:endParaRPr lang="en-US" dirty="0"/>
        </a:p>
      </dgm:t>
    </dgm:pt>
    <dgm:pt modelId="{D7218643-8CC1-42C7-8994-8D47FB10D392}" type="parTrans" cxnId="{AFDD63C1-F716-4BB9-8540-51542655A5AA}">
      <dgm:prSet/>
      <dgm:spPr/>
      <dgm:t>
        <a:bodyPr/>
        <a:lstStyle/>
        <a:p>
          <a:endParaRPr lang="en-US"/>
        </a:p>
      </dgm:t>
    </dgm:pt>
    <dgm:pt modelId="{1F0B466B-0848-48E8-AC21-FA440CF8B485}" type="sibTrans" cxnId="{AFDD63C1-F716-4BB9-8540-51542655A5AA}">
      <dgm:prSet/>
      <dgm:spPr/>
      <dgm:t>
        <a:bodyPr/>
        <a:lstStyle/>
        <a:p>
          <a:endParaRPr lang="en-US"/>
        </a:p>
      </dgm:t>
    </dgm:pt>
    <dgm:pt modelId="{94556A14-13F5-41CC-9D04-60BFBA8BF2D4}" type="pres">
      <dgm:prSet presAssocID="{BC0ABD09-879D-45ED-8E3B-C6CAE033076D}" presName="vert0" presStyleCnt="0">
        <dgm:presLayoutVars>
          <dgm:dir/>
          <dgm:animOne val="branch"/>
          <dgm:animLvl val="lvl"/>
        </dgm:presLayoutVars>
      </dgm:prSet>
      <dgm:spPr/>
    </dgm:pt>
    <dgm:pt modelId="{313A4BB3-89B5-4364-9DC0-A3060EB253CA}" type="pres">
      <dgm:prSet presAssocID="{7B00072B-9FE8-437F-A19B-32294E2D7801}" presName="thickLine" presStyleLbl="alignNode1" presStyleIdx="0" presStyleCnt="6"/>
      <dgm:spPr/>
    </dgm:pt>
    <dgm:pt modelId="{50F15532-9389-4C54-83AE-55652BA99E94}" type="pres">
      <dgm:prSet presAssocID="{7B00072B-9FE8-437F-A19B-32294E2D7801}" presName="horz1" presStyleCnt="0"/>
      <dgm:spPr/>
    </dgm:pt>
    <dgm:pt modelId="{143C3F9F-A81E-4949-B202-36A39991C2F7}" type="pres">
      <dgm:prSet presAssocID="{7B00072B-9FE8-437F-A19B-32294E2D7801}" presName="tx1" presStyleLbl="revTx" presStyleIdx="0" presStyleCnt="6"/>
      <dgm:spPr/>
    </dgm:pt>
    <dgm:pt modelId="{495891AC-F2ED-44A1-96AE-1BDE1056BDA7}" type="pres">
      <dgm:prSet presAssocID="{7B00072B-9FE8-437F-A19B-32294E2D7801}" presName="vert1" presStyleCnt="0"/>
      <dgm:spPr/>
    </dgm:pt>
    <dgm:pt modelId="{02F49B4D-713C-4F6D-B96B-367927CCCD61}" type="pres">
      <dgm:prSet presAssocID="{21EA883C-4614-4779-97DE-70733F54E035}" presName="thickLine" presStyleLbl="alignNode1" presStyleIdx="1" presStyleCnt="6"/>
      <dgm:spPr/>
    </dgm:pt>
    <dgm:pt modelId="{FCAF0475-C340-4976-AEC6-8C52EB117299}" type="pres">
      <dgm:prSet presAssocID="{21EA883C-4614-4779-97DE-70733F54E035}" presName="horz1" presStyleCnt="0"/>
      <dgm:spPr/>
    </dgm:pt>
    <dgm:pt modelId="{2808B185-C120-4018-99D6-9A42957E8110}" type="pres">
      <dgm:prSet presAssocID="{21EA883C-4614-4779-97DE-70733F54E035}" presName="tx1" presStyleLbl="revTx" presStyleIdx="1" presStyleCnt="6"/>
      <dgm:spPr/>
    </dgm:pt>
    <dgm:pt modelId="{4379A141-D595-4252-881A-46DEC93A94A9}" type="pres">
      <dgm:prSet presAssocID="{21EA883C-4614-4779-97DE-70733F54E035}" presName="vert1" presStyleCnt="0"/>
      <dgm:spPr/>
    </dgm:pt>
    <dgm:pt modelId="{B5858287-9406-454F-B060-A420C89F167A}" type="pres">
      <dgm:prSet presAssocID="{09E1C6A8-A3FD-4777-A207-917B726F592F}" presName="thickLine" presStyleLbl="alignNode1" presStyleIdx="2" presStyleCnt="6"/>
      <dgm:spPr/>
    </dgm:pt>
    <dgm:pt modelId="{D2C6D85C-BDA7-418A-900C-0DA20DF65F37}" type="pres">
      <dgm:prSet presAssocID="{09E1C6A8-A3FD-4777-A207-917B726F592F}" presName="horz1" presStyleCnt="0"/>
      <dgm:spPr/>
    </dgm:pt>
    <dgm:pt modelId="{FBE155B0-D082-4E7E-BFF1-2A68EC842479}" type="pres">
      <dgm:prSet presAssocID="{09E1C6A8-A3FD-4777-A207-917B726F592F}" presName="tx1" presStyleLbl="revTx" presStyleIdx="2" presStyleCnt="6"/>
      <dgm:spPr/>
    </dgm:pt>
    <dgm:pt modelId="{FAB50824-F51C-4B27-B38B-5DBF78038445}" type="pres">
      <dgm:prSet presAssocID="{09E1C6A8-A3FD-4777-A207-917B726F592F}" presName="vert1" presStyleCnt="0"/>
      <dgm:spPr/>
    </dgm:pt>
    <dgm:pt modelId="{D014B0F3-DA74-4F2D-A926-01777F9E8C10}" type="pres">
      <dgm:prSet presAssocID="{7B0A5F9F-3DFA-4105-B7B6-2542269E8F6D}" presName="thickLine" presStyleLbl="alignNode1" presStyleIdx="3" presStyleCnt="6"/>
      <dgm:spPr/>
    </dgm:pt>
    <dgm:pt modelId="{0D68FE2D-36D8-4D87-9100-A98508A24C9F}" type="pres">
      <dgm:prSet presAssocID="{7B0A5F9F-3DFA-4105-B7B6-2542269E8F6D}" presName="horz1" presStyleCnt="0"/>
      <dgm:spPr/>
    </dgm:pt>
    <dgm:pt modelId="{10C476AE-9348-4D57-9139-9D7339E31699}" type="pres">
      <dgm:prSet presAssocID="{7B0A5F9F-3DFA-4105-B7B6-2542269E8F6D}" presName="tx1" presStyleLbl="revTx" presStyleIdx="3" presStyleCnt="6"/>
      <dgm:spPr/>
    </dgm:pt>
    <dgm:pt modelId="{E71D842E-E3AC-40F2-9BE0-56EDD2B027A1}" type="pres">
      <dgm:prSet presAssocID="{7B0A5F9F-3DFA-4105-B7B6-2542269E8F6D}" presName="vert1" presStyleCnt="0"/>
      <dgm:spPr/>
    </dgm:pt>
    <dgm:pt modelId="{B4A0D71B-42D1-42B5-9ED5-CE3878F1FADB}" type="pres">
      <dgm:prSet presAssocID="{6F2C687C-9E15-4B6E-8801-E5F1F8DD0B78}" presName="thickLine" presStyleLbl="alignNode1" presStyleIdx="4" presStyleCnt="6"/>
      <dgm:spPr/>
    </dgm:pt>
    <dgm:pt modelId="{DA410D0C-4705-403F-86BF-E1BC981E8947}" type="pres">
      <dgm:prSet presAssocID="{6F2C687C-9E15-4B6E-8801-E5F1F8DD0B78}" presName="horz1" presStyleCnt="0"/>
      <dgm:spPr/>
    </dgm:pt>
    <dgm:pt modelId="{1F173680-2062-4B73-A977-D779C7FC1791}" type="pres">
      <dgm:prSet presAssocID="{6F2C687C-9E15-4B6E-8801-E5F1F8DD0B78}" presName="tx1" presStyleLbl="revTx" presStyleIdx="4" presStyleCnt="6"/>
      <dgm:spPr/>
    </dgm:pt>
    <dgm:pt modelId="{F366E65F-A5E8-42C1-B1C2-A80B0605558D}" type="pres">
      <dgm:prSet presAssocID="{6F2C687C-9E15-4B6E-8801-E5F1F8DD0B78}" presName="vert1" presStyleCnt="0"/>
      <dgm:spPr/>
    </dgm:pt>
    <dgm:pt modelId="{EF80C039-2D6A-49B1-AB16-82B7EB62FFEA}" type="pres">
      <dgm:prSet presAssocID="{C9E2C4A2-B5AE-486E-B069-3930CC975F3A}" presName="thickLine" presStyleLbl="alignNode1" presStyleIdx="5" presStyleCnt="6"/>
      <dgm:spPr/>
    </dgm:pt>
    <dgm:pt modelId="{1B868969-A9BB-4EB0-88A0-947D9D961368}" type="pres">
      <dgm:prSet presAssocID="{C9E2C4A2-B5AE-486E-B069-3930CC975F3A}" presName="horz1" presStyleCnt="0"/>
      <dgm:spPr/>
    </dgm:pt>
    <dgm:pt modelId="{0A1D7430-DFF4-432B-BC69-0C688D2FC285}" type="pres">
      <dgm:prSet presAssocID="{C9E2C4A2-B5AE-486E-B069-3930CC975F3A}" presName="tx1" presStyleLbl="revTx" presStyleIdx="5" presStyleCnt="6"/>
      <dgm:spPr/>
    </dgm:pt>
    <dgm:pt modelId="{DBFEA8CC-4D74-4D44-B113-F68313E38A2A}" type="pres">
      <dgm:prSet presAssocID="{C9E2C4A2-B5AE-486E-B069-3930CC975F3A}" presName="vert1" presStyleCnt="0"/>
      <dgm:spPr/>
    </dgm:pt>
  </dgm:ptLst>
  <dgm:cxnLst>
    <dgm:cxn modelId="{67F8FB10-BDF4-438C-BA8F-F1E1062261F9}" type="presOf" srcId="{21EA883C-4614-4779-97DE-70733F54E035}" destId="{2808B185-C120-4018-99D6-9A42957E8110}" srcOrd="0" destOrd="0" presId="urn:microsoft.com/office/officeart/2008/layout/LinedList"/>
    <dgm:cxn modelId="{3D24416D-112F-4734-BA6A-5874BF1B68BE}" srcId="{BC0ABD09-879D-45ED-8E3B-C6CAE033076D}" destId="{7B00072B-9FE8-437F-A19B-32294E2D7801}" srcOrd="0" destOrd="0" parTransId="{36BCC377-1A28-44B8-B7C4-FB5DCFB26F6F}" sibTransId="{6DFE690F-176B-447F-9E6E-873EA7DB889F}"/>
    <dgm:cxn modelId="{F954B670-5CA7-44B3-A610-9F02E53C9724}" type="presOf" srcId="{BC0ABD09-879D-45ED-8E3B-C6CAE033076D}" destId="{94556A14-13F5-41CC-9D04-60BFBA8BF2D4}" srcOrd="0" destOrd="0" presId="urn:microsoft.com/office/officeart/2008/layout/LinedList"/>
    <dgm:cxn modelId="{30DCC550-B85A-4B2B-A05B-D461CC96E0C4}" type="presOf" srcId="{09E1C6A8-A3FD-4777-A207-917B726F592F}" destId="{FBE155B0-D082-4E7E-BFF1-2A68EC842479}" srcOrd="0" destOrd="0" presId="urn:microsoft.com/office/officeart/2008/layout/LinedList"/>
    <dgm:cxn modelId="{51E8F078-C40B-45C0-BE1E-65812AE7FAF0}" srcId="{BC0ABD09-879D-45ED-8E3B-C6CAE033076D}" destId="{6F2C687C-9E15-4B6E-8801-E5F1F8DD0B78}" srcOrd="4" destOrd="0" parTransId="{9D4601CB-2E87-418A-AF2A-DCEE968CA590}" sibTransId="{29154D25-FC64-42BF-86D7-D5C10208FAED}"/>
    <dgm:cxn modelId="{B6520479-EDE7-4D4B-A707-AEB240A7E32E}" type="presOf" srcId="{C9E2C4A2-B5AE-486E-B069-3930CC975F3A}" destId="{0A1D7430-DFF4-432B-BC69-0C688D2FC285}" srcOrd="0" destOrd="0" presId="urn:microsoft.com/office/officeart/2008/layout/LinedList"/>
    <dgm:cxn modelId="{49DD825A-B700-40D2-AE7F-739D086F11AF}" type="presOf" srcId="{6F2C687C-9E15-4B6E-8801-E5F1F8DD0B78}" destId="{1F173680-2062-4B73-A977-D779C7FC1791}" srcOrd="0" destOrd="0" presId="urn:microsoft.com/office/officeart/2008/layout/LinedList"/>
    <dgm:cxn modelId="{674FD98E-8C3F-48E1-8C80-5D498DC75A47}" srcId="{BC0ABD09-879D-45ED-8E3B-C6CAE033076D}" destId="{7B0A5F9F-3DFA-4105-B7B6-2542269E8F6D}" srcOrd="3" destOrd="0" parTransId="{A3A5EF71-23B8-46A9-A25B-28A7C8DD3564}" sibTransId="{1E8B9FA5-FA41-4A62-B6D8-E7C0CB1A472B}"/>
    <dgm:cxn modelId="{E6BFFE8E-21CC-424E-9735-4EAF5C113A35}" srcId="{BC0ABD09-879D-45ED-8E3B-C6CAE033076D}" destId="{09E1C6A8-A3FD-4777-A207-917B726F592F}" srcOrd="2" destOrd="0" parTransId="{FC65591B-1195-4253-8489-446FBE55DEE5}" sibTransId="{8D720048-44C6-4972-A29A-044B7E0D64AF}"/>
    <dgm:cxn modelId="{968821C0-D90C-4814-B48A-C47E01D1FAB6}" type="presOf" srcId="{7B0A5F9F-3DFA-4105-B7B6-2542269E8F6D}" destId="{10C476AE-9348-4D57-9139-9D7339E31699}" srcOrd="0" destOrd="0" presId="urn:microsoft.com/office/officeart/2008/layout/LinedList"/>
    <dgm:cxn modelId="{AFDD63C1-F716-4BB9-8540-51542655A5AA}" srcId="{BC0ABD09-879D-45ED-8E3B-C6CAE033076D}" destId="{C9E2C4A2-B5AE-486E-B069-3930CC975F3A}" srcOrd="5" destOrd="0" parTransId="{D7218643-8CC1-42C7-8994-8D47FB10D392}" sibTransId="{1F0B466B-0848-48E8-AC21-FA440CF8B485}"/>
    <dgm:cxn modelId="{523331D3-BFBA-4A25-BB38-C259DFCA3E10}" srcId="{BC0ABD09-879D-45ED-8E3B-C6CAE033076D}" destId="{21EA883C-4614-4779-97DE-70733F54E035}" srcOrd="1" destOrd="0" parTransId="{A2CB85F0-7FA9-4441-BA00-DBA8396E3ED5}" sibTransId="{F7464A8F-C93B-4D3C-A5BE-C6B57CF7D2E7}"/>
    <dgm:cxn modelId="{486757D3-5D6F-42C3-BF27-FB2807C8D8F1}" type="presOf" srcId="{7B00072B-9FE8-437F-A19B-32294E2D7801}" destId="{143C3F9F-A81E-4949-B202-36A39991C2F7}" srcOrd="0" destOrd="0" presId="urn:microsoft.com/office/officeart/2008/layout/LinedList"/>
    <dgm:cxn modelId="{AF87A516-00A5-4A6F-9E1B-FE351C58A6C1}" type="presParOf" srcId="{94556A14-13F5-41CC-9D04-60BFBA8BF2D4}" destId="{313A4BB3-89B5-4364-9DC0-A3060EB253CA}" srcOrd="0" destOrd="0" presId="urn:microsoft.com/office/officeart/2008/layout/LinedList"/>
    <dgm:cxn modelId="{CF509D14-C4BD-459C-A3F9-C5971C71298B}" type="presParOf" srcId="{94556A14-13F5-41CC-9D04-60BFBA8BF2D4}" destId="{50F15532-9389-4C54-83AE-55652BA99E94}" srcOrd="1" destOrd="0" presId="urn:microsoft.com/office/officeart/2008/layout/LinedList"/>
    <dgm:cxn modelId="{9594EAD8-ACD7-4655-995E-187AF6314DCC}" type="presParOf" srcId="{50F15532-9389-4C54-83AE-55652BA99E94}" destId="{143C3F9F-A81E-4949-B202-36A39991C2F7}" srcOrd="0" destOrd="0" presId="urn:microsoft.com/office/officeart/2008/layout/LinedList"/>
    <dgm:cxn modelId="{120A6C5E-DF9D-4D25-B90C-8091C98CAAA8}" type="presParOf" srcId="{50F15532-9389-4C54-83AE-55652BA99E94}" destId="{495891AC-F2ED-44A1-96AE-1BDE1056BDA7}" srcOrd="1" destOrd="0" presId="urn:microsoft.com/office/officeart/2008/layout/LinedList"/>
    <dgm:cxn modelId="{3EDF1941-4623-4EFC-9682-B0242E607A28}" type="presParOf" srcId="{94556A14-13F5-41CC-9D04-60BFBA8BF2D4}" destId="{02F49B4D-713C-4F6D-B96B-367927CCCD61}" srcOrd="2" destOrd="0" presId="urn:microsoft.com/office/officeart/2008/layout/LinedList"/>
    <dgm:cxn modelId="{43A627D6-A027-4605-9A76-E07DB3B9573D}" type="presParOf" srcId="{94556A14-13F5-41CC-9D04-60BFBA8BF2D4}" destId="{FCAF0475-C340-4976-AEC6-8C52EB117299}" srcOrd="3" destOrd="0" presId="urn:microsoft.com/office/officeart/2008/layout/LinedList"/>
    <dgm:cxn modelId="{384F53B0-A466-414D-BF83-B19DB5735296}" type="presParOf" srcId="{FCAF0475-C340-4976-AEC6-8C52EB117299}" destId="{2808B185-C120-4018-99D6-9A42957E8110}" srcOrd="0" destOrd="0" presId="urn:microsoft.com/office/officeart/2008/layout/LinedList"/>
    <dgm:cxn modelId="{913C931D-0E73-42FC-B481-CB0282EF7E0E}" type="presParOf" srcId="{FCAF0475-C340-4976-AEC6-8C52EB117299}" destId="{4379A141-D595-4252-881A-46DEC93A94A9}" srcOrd="1" destOrd="0" presId="urn:microsoft.com/office/officeart/2008/layout/LinedList"/>
    <dgm:cxn modelId="{060922A5-5AF0-4C28-AE32-F8CB0E81332D}" type="presParOf" srcId="{94556A14-13F5-41CC-9D04-60BFBA8BF2D4}" destId="{B5858287-9406-454F-B060-A420C89F167A}" srcOrd="4" destOrd="0" presId="urn:microsoft.com/office/officeart/2008/layout/LinedList"/>
    <dgm:cxn modelId="{FEA69994-84D4-4EB8-B013-EBB1F5E7941D}" type="presParOf" srcId="{94556A14-13F5-41CC-9D04-60BFBA8BF2D4}" destId="{D2C6D85C-BDA7-418A-900C-0DA20DF65F37}" srcOrd="5" destOrd="0" presId="urn:microsoft.com/office/officeart/2008/layout/LinedList"/>
    <dgm:cxn modelId="{6997E715-9FEC-40B7-B0E6-C3E2E2B75360}" type="presParOf" srcId="{D2C6D85C-BDA7-418A-900C-0DA20DF65F37}" destId="{FBE155B0-D082-4E7E-BFF1-2A68EC842479}" srcOrd="0" destOrd="0" presId="urn:microsoft.com/office/officeart/2008/layout/LinedList"/>
    <dgm:cxn modelId="{0B0232D4-35D2-413C-B553-2A3DF23708EF}" type="presParOf" srcId="{D2C6D85C-BDA7-418A-900C-0DA20DF65F37}" destId="{FAB50824-F51C-4B27-B38B-5DBF78038445}" srcOrd="1" destOrd="0" presId="urn:microsoft.com/office/officeart/2008/layout/LinedList"/>
    <dgm:cxn modelId="{DC30D058-A765-4FD2-9A3D-1C4F49F8D995}" type="presParOf" srcId="{94556A14-13F5-41CC-9D04-60BFBA8BF2D4}" destId="{D014B0F3-DA74-4F2D-A926-01777F9E8C10}" srcOrd="6" destOrd="0" presId="urn:microsoft.com/office/officeart/2008/layout/LinedList"/>
    <dgm:cxn modelId="{C02933BF-5328-49FE-911A-EBBDFE968828}" type="presParOf" srcId="{94556A14-13F5-41CC-9D04-60BFBA8BF2D4}" destId="{0D68FE2D-36D8-4D87-9100-A98508A24C9F}" srcOrd="7" destOrd="0" presId="urn:microsoft.com/office/officeart/2008/layout/LinedList"/>
    <dgm:cxn modelId="{2B7194C7-850A-4313-AC68-3559D5B819D9}" type="presParOf" srcId="{0D68FE2D-36D8-4D87-9100-A98508A24C9F}" destId="{10C476AE-9348-4D57-9139-9D7339E31699}" srcOrd="0" destOrd="0" presId="urn:microsoft.com/office/officeart/2008/layout/LinedList"/>
    <dgm:cxn modelId="{F9E1F865-D085-492A-8DB7-5C770176A91F}" type="presParOf" srcId="{0D68FE2D-36D8-4D87-9100-A98508A24C9F}" destId="{E71D842E-E3AC-40F2-9BE0-56EDD2B027A1}" srcOrd="1" destOrd="0" presId="urn:microsoft.com/office/officeart/2008/layout/LinedList"/>
    <dgm:cxn modelId="{F56FA4DF-C550-45B0-85C6-EAA11C0412A6}" type="presParOf" srcId="{94556A14-13F5-41CC-9D04-60BFBA8BF2D4}" destId="{B4A0D71B-42D1-42B5-9ED5-CE3878F1FADB}" srcOrd="8" destOrd="0" presId="urn:microsoft.com/office/officeart/2008/layout/LinedList"/>
    <dgm:cxn modelId="{780A6D58-09C0-4EA9-A6E0-5F53091CB387}" type="presParOf" srcId="{94556A14-13F5-41CC-9D04-60BFBA8BF2D4}" destId="{DA410D0C-4705-403F-86BF-E1BC981E8947}" srcOrd="9" destOrd="0" presId="urn:microsoft.com/office/officeart/2008/layout/LinedList"/>
    <dgm:cxn modelId="{F0215FC0-4967-4FC8-AE19-80CBA5621E40}" type="presParOf" srcId="{DA410D0C-4705-403F-86BF-E1BC981E8947}" destId="{1F173680-2062-4B73-A977-D779C7FC1791}" srcOrd="0" destOrd="0" presId="urn:microsoft.com/office/officeart/2008/layout/LinedList"/>
    <dgm:cxn modelId="{13C87A57-7385-43A5-ABDC-3AAFC1BAB7FC}" type="presParOf" srcId="{DA410D0C-4705-403F-86BF-E1BC981E8947}" destId="{F366E65F-A5E8-42C1-B1C2-A80B0605558D}" srcOrd="1" destOrd="0" presId="urn:microsoft.com/office/officeart/2008/layout/LinedList"/>
    <dgm:cxn modelId="{876430E1-73DD-47C4-98A9-22BAFE5311A2}" type="presParOf" srcId="{94556A14-13F5-41CC-9D04-60BFBA8BF2D4}" destId="{EF80C039-2D6A-49B1-AB16-82B7EB62FFEA}" srcOrd="10" destOrd="0" presId="urn:microsoft.com/office/officeart/2008/layout/LinedList"/>
    <dgm:cxn modelId="{39BB6AE1-F911-4888-B845-5EFEEFC82CF4}" type="presParOf" srcId="{94556A14-13F5-41CC-9D04-60BFBA8BF2D4}" destId="{1B868969-A9BB-4EB0-88A0-947D9D961368}" srcOrd="11" destOrd="0" presId="urn:microsoft.com/office/officeart/2008/layout/LinedList"/>
    <dgm:cxn modelId="{5565FD8C-6F3B-4DF7-BABC-C1DE3A0308AC}" type="presParOf" srcId="{1B868969-A9BB-4EB0-88A0-947D9D961368}" destId="{0A1D7430-DFF4-432B-BC69-0C688D2FC285}" srcOrd="0" destOrd="0" presId="urn:microsoft.com/office/officeart/2008/layout/LinedList"/>
    <dgm:cxn modelId="{510A7FA4-F87A-4090-8353-43D448C91CC6}" type="presParOf" srcId="{1B868969-A9BB-4EB0-88A0-947D9D961368}" destId="{DBFEA8CC-4D74-4D44-B113-F68313E38A2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0ABD09-879D-45ED-8E3B-C6CAE033076D}"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7B00072B-9FE8-437F-A19B-32294E2D7801}">
      <dgm:prSet/>
      <dgm:spPr/>
      <dgm:t>
        <a:bodyPr/>
        <a:lstStyle/>
        <a:p>
          <a:r>
            <a:rPr lang="es-ES" b="1" i="0" baseline="0" dirty="0"/>
            <a:t>Perceptible: </a:t>
          </a:r>
          <a:r>
            <a:rPr lang="es-ES" b="0" i="0" baseline="0" dirty="0"/>
            <a:t>La información y los componentes de la interfaz de usuario son percibidas para los usuarios de manera correcta</a:t>
          </a:r>
          <a:r>
            <a:rPr lang="es-ES" b="0" baseline="0" dirty="0"/>
            <a:t>.</a:t>
          </a:r>
          <a:endParaRPr lang="en-US" dirty="0"/>
        </a:p>
      </dgm:t>
    </dgm:pt>
    <dgm:pt modelId="{36BCC377-1A28-44B8-B7C4-FB5DCFB26F6F}" type="parTrans" cxnId="{3D24416D-112F-4734-BA6A-5874BF1B68BE}">
      <dgm:prSet/>
      <dgm:spPr/>
      <dgm:t>
        <a:bodyPr/>
        <a:lstStyle/>
        <a:p>
          <a:endParaRPr lang="en-US"/>
        </a:p>
      </dgm:t>
    </dgm:pt>
    <dgm:pt modelId="{6DFE690F-176B-447F-9E6E-873EA7DB889F}" type="sibTrans" cxnId="{3D24416D-112F-4734-BA6A-5874BF1B68BE}">
      <dgm:prSet/>
      <dgm:spPr/>
      <dgm:t>
        <a:bodyPr/>
        <a:lstStyle/>
        <a:p>
          <a:endParaRPr lang="en-US"/>
        </a:p>
      </dgm:t>
    </dgm:pt>
    <dgm:pt modelId="{21EA883C-4614-4779-97DE-70733F54E035}">
      <dgm:prSet/>
      <dgm:spPr/>
      <dgm:t>
        <a:bodyPr/>
        <a:lstStyle/>
        <a:p>
          <a:r>
            <a:rPr lang="es-ES" b="1" i="0" baseline="0" dirty="0"/>
            <a:t>Operable: </a:t>
          </a:r>
          <a:r>
            <a:rPr lang="es-ES" b="0" i="0" baseline="0" dirty="0"/>
            <a:t>Los componentes de la interfaz de usuario y la navegación son muy operativos. Cumple la pauta 8.</a:t>
          </a:r>
          <a:endParaRPr lang="en-US" dirty="0"/>
        </a:p>
      </dgm:t>
    </dgm:pt>
    <dgm:pt modelId="{A2CB85F0-7FA9-4441-BA00-DBA8396E3ED5}" type="parTrans" cxnId="{523331D3-BFBA-4A25-BB38-C259DFCA3E10}">
      <dgm:prSet/>
      <dgm:spPr/>
      <dgm:t>
        <a:bodyPr/>
        <a:lstStyle/>
        <a:p>
          <a:endParaRPr lang="en-US"/>
        </a:p>
      </dgm:t>
    </dgm:pt>
    <dgm:pt modelId="{F7464A8F-C93B-4D3C-A5BE-C6B57CF7D2E7}" type="sibTrans" cxnId="{523331D3-BFBA-4A25-BB38-C259DFCA3E10}">
      <dgm:prSet/>
      <dgm:spPr/>
      <dgm:t>
        <a:bodyPr/>
        <a:lstStyle/>
        <a:p>
          <a:endParaRPr lang="en-US"/>
        </a:p>
      </dgm:t>
    </dgm:pt>
    <dgm:pt modelId="{09E1C6A8-A3FD-4777-A207-917B726F592F}">
      <dgm:prSet/>
      <dgm:spPr/>
      <dgm:t>
        <a:bodyPr/>
        <a:lstStyle/>
        <a:p>
          <a:r>
            <a:rPr lang="es-ES" b="1" i="0" baseline="0" dirty="0"/>
            <a:t>Comprensible</a:t>
          </a:r>
          <a:r>
            <a:rPr lang="es-ES" b="1" baseline="0" dirty="0"/>
            <a:t>: </a:t>
          </a:r>
          <a:r>
            <a:rPr lang="es-ES" b="0" i="0" baseline="0" dirty="0"/>
            <a:t>La información y el funcionamiento de la interfaz de usuario son muy comprensibles.</a:t>
          </a:r>
          <a:endParaRPr lang="en-US" dirty="0"/>
        </a:p>
      </dgm:t>
    </dgm:pt>
    <dgm:pt modelId="{FC65591B-1195-4253-8489-446FBE55DEE5}" type="parTrans" cxnId="{E6BFFE8E-21CC-424E-9735-4EAF5C113A35}">
      <dgm:prSet/>
      <dgm:spPr/>
      <dgm:t>
        <a:bodyPr/>
        <a:lstStyle/>
        <a:p>
          <a:endParaRPr lang="en-US"/>
        </a:p>
      </dgm:t>
    </dgm:pt>
    <dgm:pt modelId="{8D720048-44C6-4972-A29A-044B7E0D64AF}" type="sibTrans" cxnId="{E6BFFE8E-21CC-424E-9735-4EAF5C113A35}">
      <dgm:prSet/>
      <dgm:spPr/>
      <dgm:t>
        <a:bodyPr/>
        <a:lstStyle/>
        <a:p>
          <a:endParaRPr lang="en-US"/>
        </a:p>
      </dgm:t>
    </dgm:pt>
    <dgm:pt modelId="{7B0A5F9F-3DFA-4105-B7B6-2542269E8F6D}">
      <dgm:prSet/>
      <dgm:spPr/>
      <dgm:t>
        <a:bodyPr/>
        <a:lstStyle/>
        <a:p>
          <a:r>
            <a:rPr lang="es-ES" b="1" i="0" baseline="0" dirty="0"/>
            <a:t>Robusto</a:t>
          </a:r>
          <a:r>
            <a:rPr lang="es-ES" b="1" baseline="0" dirty="0"/>
            <a:t>: </a:t>
          </a:r>
          <a:r>
            <a:rPr lang="es-ES" b="0" i="0" baseline="0" dirty="0"/>
            <a:t>El contenido es lo suficientemente sólido permitiendo una buena interpretación.</a:t>
          </a:r>
          <a:endParaRPr lang="en-US" dirty="0"/>
        </a:p>
      </dgm:t>
    </dgm:pt>
    <dgm:pt modelId="{A3A5EF71-23B8-46A9-A25B-28A7C8DD3564}" type="parTrans" cxnId="{674FD98E-8C3F-48E1-8C80-5D498DC75A47}">
      <dgm:prSet/>
      <dgm:spPr/>
      <dgm:t>
        <a:bodyPr/>
        <a:lstStyle/>
        <a:p>
          <a:endParaRPr lang="en-US"/>
        </a:p>
      </dgm:t>
    </dgm:pt>
    <dgm:pt modelId="{1E8B9FA5-FA41-4A62-B6D8-E7C0CB1A472B}" type="sibTrans" cxnId="{674FD98E-8C3F-48E1-8C80-5D498DC75A47}">
      <dgm:prSet/>
      <dgm:spPr/>
      <dgm:t>
        <a:bodyPr/>
        <a:lstStyle/>
        <a:p>
          <a:endParaRPr lang="en-US"/>
        </a:p>
      </dgm:t>
    </dgm:pt>
    <dgm:pt modelId="{6F2C687C-9E15-4B6E-8801-E5F1F8DD0B78}">
      <dgm:prSet/>
      <dgm:spPr/>
      <dgm:t>
        <a:bodyPr/>
        <a:lstStyle/>
        <a:p>
          <a:r>
            <a:rPr lang="es-ES" b="1" baseline="0" dirty="0"/>
            <a:t>Cumple la pauta 4 porque permite el cambio de idioma.</a:t>
          </a:r>
          <a:endParaRPr lang="en-US" dirty="0"/>
        </a:p>
      </dgm:t>
    </dgm:pt>
    <dgm:pt modelId="{9D4601CB-2E87-418A-AF2A-DCEE968CA590}" type="parTrans" cxnId="{51E8F078-C40B-45C0-BE1E-65812AE7FAF0}">
      <dgm:prSet/>
      <dgm:spPr/>
      <dgm:t>
        <a:bodyPr/>
        <a:lstStyle/>
        <a:p>
          <a:endParaRPr lang="en-US"/>
        </a:p>
      </dgm:t>
    </dgm:pt>
    <dgm:pt modelId="{29154D25-FC64-42BF-86D7-D5C10208FAED}" type="sibTrans" cxnId="{51E8F078-C40B-45C0-BE1E-65812AE7FAF0}">
      <dgm:prSet/>
      <dgm:spPr/>
      <dgm:t>
        <a:bodyPr/>
        <a:lstStyle/>
        <a:p>
          <a:endParaRPr lang="en-US"/>
        </a:p>
      </dgm:t>
    </dgm:pt>
    <dgm:pt modelId="{C9E2C4A2-B5AE-486E-B069-3930CC975F3A}">
      <dgm:prSet/>
      <dgm:spPr/>
      <dgm:t>
        <a:bodyPr/>
        <a:lstStyle/>
        <a:p>
          <a:r>
            <a:rPr lang="es-ES" b="1" baseline="0" dirty="0"/>
            <a:t>La pagina de Correos tiene el certificado del TAW.</a:t>
          </a:r>
          <a:br>
            <a:rPr lang="es-ES" b="1" baseline="0" dirty="0"/>
          </a:br>
          <a:endParaRPr lang="en-US" dirty="0"/>
        </a:p>
      </dgm:t>
    </dgm:pt>
    <dgm:pt modelId="{D7218643-8CC1-42C7-8994-8D47FB10D392}" type="parTrans" cxnId="{AFDD63C1-F716-4BB9-8540-51542655A5AA}">
      <dgm:prSet/>
      <dgm:spPr/>
      <dgm:t>
        <a:bodyPr/>
        <a:lstStyle/>
        <a:p>
          <a:endParaRPr lang="en-US"/>
        </a:p>
      </dgm:t>
    </dgm:pt>
    <dgm:pt modelId="{1F0B466B-0848-48E8-AC21-FA440CF8B485}" type="sibTrans" cxnId="{AFDD63C1-F716-4BB9-8540-51542655A5AA}">
      <dgm:prSet/>
      <dgm:spPr/>
      <dgm:t>
        <a:bodyPr/>
        <a:lstStyle/>
        <a:p>
          <a:endParaRPr lang="en-US"/>
        </a:p>
      </dgm:t>
    </dgm:pt>
    <dgm:pt modelId="{9AEFB004-FB6C-47F8-868B-69AB1B9DB704}" type="pres">
      <dgm:prSet presAssocID="{BC0ABD09-879D-45ED-8E3B-C6CAE033076D}" presName="linear" presStyleCnt="0">
        <dgm:presLayoutVars>
          <dgm:animLvl val="lvl"/>
          <dgm:resizeHandles val="exact"/>
        </dgm:presLayoutVars>
      </dgm:prSet>
      <dgm:spPr/>
    </dgm:pt>
    <dgm:pt modelId="{AC026EB2-E89A-4B44-B64F-22CFDD6EB957}" type="pres">
      <dgm:prSet presAssocID="{7B00072B-9FE8-437F-A19B-32294E2D7801}" presName="parentText" presStyleLbl="node1" presStyleIdx="0" presStyleCnt="6">
        <dgm:presLayoutVars>
          <dgm:chMax val="0"/>
          <dgm:bulletEnabled val="1"/>
        </dgm:presLayoutVars>
      </dgm:prSet>
      <dgm:spPr/>
    </dgm:pt>
    <dgm:pt modelId="{C70FD81D-9C22-42D2-B241-8217FB304936}" type="pres">
      <dgm:prSet presAssocID="{6DFE690F-176B-447F-9E6E-873EA7DB889F}" presName="spacer" presStyleCnt="0"/>
      <dgm:spPr/>
    </dgm:pt>
    <dgm:pt modelId="{283C235A-CFA8-417E-823E-93E79ADDA99F}" type="pres">
      <dgm:prSet presAssocID="{21EA883C-4614-4779-97DE-70733F54E035}" presName="parentText" presStyleLbl="node1" presStyleIdx="1" presStyleCnt="6">
        <dgm:presLayoutVars>
          <dgm:chMax val="0"/>
          <dgm:bulletEnabled val="1"/>
        </dgm:presLayoutVars>
      </dgm:prSet>
      <dgm:spPr/>
    </dgm:pt>
    <dgm:pt modelId="{5A721994-75FD-4BCE-B9E6-61739DE11964}" type="pres">
      <dgm:prSet presAssocID="{F7464A8F-C93B-4D3C-A5BE-C6B57CF7D2E7}" presName="spacer" presStyleCnt="0"/>
      <dgm:spPr/>
    </dgm:pt>
    <dgm:pt modelId="{645A920D-D88E-4AC8-8223-6379EA1AD677}" type="pres">
      <dgm:prSet presAssocID="{09E1C6A8-A3FD-4777-A207-917B726F592F}" presName="parentText" presStyleLbl="node1" presStyleIdx="2" presStyleCnt="6">
        <dgm:presLayoutVars>
          <dgm:chMax val="0"/>
          <dgm:bulletEnabled val="1"/>
        </dgm:presLayoutVars>
      </dgm:prSet>
      <dgm:spPr/>
    </dgm:pt>
    <dgm:pt modelId="{A141212D-112B-46E8-B25B-4B7BAB6C860D}" type="pres">
      <dgm:prSet presAssocID="{8D720048-44C6-4972-A29A-044B7E0D64AF}" presName="spacer" presStyleCnt="0"/>
      <dgm:spPr/>
    </dgm:pt>
    <dgm:pt modelId="{87BAB551-F3BE-45AE-9E18-CECF98BD732A}" type="pres">
      <dgm:prSet presAssocID="{7B0A5F9F-3DFA-4105-B7B6-2542269E8F6D}" presName="parentText" presStyleLbl="node1" presStyleIdx="3" presStyleCnt="6" custLinFactNeighborX="97">
        <dgm:presLayoutVars>
          <dgm:chMax val="0"/>
          <dgm:bulletEnabled val="1"/>
        </dgm:presLayoutVars>
      </dgm:prSet>
      <dgm:spPr/>
    </dgm:pt>
    <dgm:pt modelId="{8FA9E2A5-99A4-4C4D-A380-CE9183F2D041}" type="pres">
      <dgm:prSet presAssocID="{1E8B9FA5-FA41-4A62-B6D8-E7C0CB1A472B}" presName="spacer" presStyleCnt="0"/>
      <dgm:spPr/>
    </dgm:pt>
    <dgm:pt modelId="{6ECD5491-2C0C-4287-B08E-FD6996C99F7F}" type="pres">
      <dgm:prSet presAssocID="{6F2C687C-9E15-4B6E-8801-E5F1F8DD0B78}" presName="parentText" presStyleLbl="node1" presStyleIdx="4" presStyleCnt="6">
        <dgm:presLayoutVars>
          <dgm:chMax val="0"/>
          <dgm:bulletEnabled val="1"/>
        </dgm:presLayoutVars>
      </dgm:prSet>
      <dgm:spPr/>
    </dgm:pt>
    <dgm:pt modelId="{86F4C932-C0CD-4317-9A6F-543742AFEAAB}" type="pres">
      <dgm:prSet presAssocID="{29154D25-FC64-42BF-86D7-D5C10208FAED}" presName="spacer" presStyleCnt="0"/>
      <dgm:spPr/>
    </dgm:pt>
    <dgm:pt modelId="{4F847975-9011-44C6-BAE3-1246734F5D21}" type="pres">
      <dgm:prSet presAssocID="{C9E2C4A2-B5AE-486E-B069-3930CC975F3A}" presName="parentText" presStyleLbl="node1" presStyleIdx="5" presStyleCnt="6">
        <dgm:presLayoutVars>
          <dgm:chMax val="0"/>
          <dgm:bulletEnabled val="1"/>
        </dgm:presLayoutVars>
      </dgm:prSet>
      <dgm:spPr/>
    </dgm:pt>
  </dgm:ptLst>
  <dgm:cxnLst>
    <dgm:cxn modelId="{36E8DC06-6B7C-41A7-BBFB-BC071CE487BB}" type="presOf" srcId="{6F2C687C-9E15-4B6E-8801-E5F1F8DD0B78}" destId="{6ECD5491-2C0C-4287-B08E-FD6996C99F7F}" srcOrd="0" destOrd="0" presId="urn:microsoft.com/office/officeart/2005/8/layout/vList2"/>
    <dgm:cxn modelId="{1C59AB15-8E9F-4620-B61D-FFF0C35F590E}" type="presOf" srcId="{7B00072B-9FE8-437F-A19B-32294E2D7801}" destId="{AC026EB2-E89A-4B44-B64F-22CFDD6EB957}" srcOrd="0" destOrd="0" presId="urn:microsoft.com/office/officeart/2005/8/layout/vList2"/>
    <dgm:cxn modelId="{45B98323-D39C-4DC8-BE77-659310797FC5}" type="presOf" srcId="{BC0ABD09-879D-45ED-8E3B-C6CAE033076D}" destId="{9AEFB004-FB6C-47F8-868B-69AB1B9DB704}" srcOrd="0" destOrd="0" presId="urn:microsoft.com/office/officeart/2005/8/layout/vList2"/>
    <dgm:cxn modelId="{C183EF48-78BB-4554-8DCF-A35B6972835B}" type="presOf" srcId="{C9E2C4A2-B5AE-486E-B069-3930CC975F3A}" destId="{4F847975-9011-44C6-BAE3-1246734F5D21}" srcOrd="0" destOrd="0" presId="urn:microsoft.com/office/officeart/2005/8/layout/vList2"/>
    <dgm:cxn modelId="{3D24416D-112F-4734-BA6A-5874BF1B68BE}" srcId="{BC0ABD09-879D-45ED-8E3B-C6CAE033076D}" destId="{7B00072B-9FE8-437F-A19B-32294E2D7801}" srcOrd="0" destOrd="0" parTransId="{36BCC377-1A28-44B8-B7C4-FB5DCFB26F6F}" sibTransId="{6DFE690F-176B-447F-9E6E-873EA7DB889F}"/>
    <dgm:cxn modelId="{DFBD614D-0DF4-4830-B487-EBB7DE898219}" type="presOf" srcId="{09E1C6A8-A3FD-4777-A207-917B726F592F}" destId="{645A920D-D88E-4AC8-8223-6379EA1AD677}" srcOrd="0" destOrd="0" presId="urn:microsoft.com/office/officeart/2005/8/layout/vList2"/>
    <dgm:cxn modelId="{9A99B550-ADFD-4B8C-9B7D-3FBC0C8A2C85}" type="presOf" srcId="{21EA883C-4614-4779-97DE-70733F54E035}" destId="{283C235A-CFA8-417E-823E-93E79ADDA99F}" srcOrd="0" destOrd="0" presId="urn:microsoft.com/office/officeart/2005/8/layout/vList2"/>
    <dgm:cxn modelId="{51E8F078-C40B-45C0-BE1E-65812AE7FAF0}" srcId="{BC0ABD09-879D-45ED-8E3B-C6CAE033076D}" destId="{6F2C687C-9E15-4B6E-8801-E5F1F8DD0B78}" srcOrd="4" destOrd="0" parTransId="{9D4601CB-2E87-418A-AF2A-DCEE968CA590}" sibTransId="{29154D25-FC64-42BF-86D7-D5C10208FAED}"/>
    <dgm:cxn modelId="{674FD98E-8C3F-48E1-8C80-5D498DC75A47}" srcId="{BC0ABD09-879D-45ED-8E3B-C6CAE033076D}" destId="{7B0A5F9F-3DFA-4105-B7B6-2542269E8F6D}" srcOrd="3" destOrd="0" parTransId="{A3A5EF71-23B8-46A9-A25B-28A7C8DD3564}" sibTransId="{1E8B9FA5-FA41-4A62-B6D8-E7C0CB1A472B}"/>
    <dgm:cxn modelId="{E6BFFE8E-21CC-424E-9735-4EAF5C113A35}" srcId="{BC0ABD09-879D-45ED-8E3B-C6CAE033076D}" destId="{09E1C6A8-A3FD-4777-A207-917B726F592F}" srcOrd="2" destOrd="0" parTransId="{FC65591B-1195-4253-8489-446FBE55DEE5}" sibTransId="{8D720048-44C6-4972-A29A-044B7E0D64AF}"/>
    <dgm:cxn modelId="{67D61ABE-10D6-48FD-B4C4-EFCA64414F4B}" type="presOf" srcId="{7B0A5F9F-3DFA-4105-B7B6-2542269E8F6D}" destId="{87BAB551-F3BE-45AE-9E18-CECF98BD732A}" srcOrd="0" destOrd="0" presId="urn:microsoft.com/office/officeart/2005/8/layout/vList2"/>
    <dgm:cxn modelId="{AFDD63C1-F716-4BB9-8540-51542655A5AA}" srcId="{BC0ABD09-879D-45ED-8E3B-C6CAE033076D}" destId="{C9E2C4A2-B5AE-486E-B069-3930CC975F3A}" srcOrd="5" destOrd="0" parTransId="{D7218643-8CC1-42C7-8994-8D47FB10D392}" sibTransId="{1F0B466B-0848-48E8-AC21-FA440CF8B485}"/>
    <dgm:cxn modelId="{523331D3-BFBA-4A25-BB38-C259DFCA3E10}" srcId="{BC0ABD09-879D-45ED-8E3B-C6CAE033076D}" destId="{21EA883C-4614-4779-97DE-70733F54E035}" srcOrd="1" destOrd="0" parTransId="{A2CB85F0-7FA9-4441-BA00-DBA8396E3ED5}" sibTransId="{F7464A8F-C93B-4D3C-A5BE-C6B57CF7D2E7}"/>
    <dgm:cxn modelId="{80EC4115-AFCF-448C-8A92-6DC57D862325}" type="presParOf" srcId="{9AEFB004-FB6C-47F8-868B-69AB1B9DB704}" destId="{AC026EB2-E89A-4B44-B64F-22CFDD6EB957}" srcOrd="0" destOrd="0" presId="urn:microsoft.com/office/officeart/2005/8/layout/vList2"/>
    <dgm:cxn modelId="{31F68ACC-ED87-47F6-ABB5-5ACD50AD41E2}" type="presParOf" srcId="{9AEFB004-FB6C-47F8-868B-69AB1B9DB704}" destId="{C70FD81D-9C22-42D2-B241-8217FB304936}" srcOrd="1" destOrd="0" presId="urn:microsoft.com/office/officeart/2005/8/layout/vList2"/>
    <dgm:cxn modelId="{7E74B168-69D7-4BA5-88AA-9EFB18D0FE11}" type="presParOf" srcId="{9AEFB004-FB6C-47F8-868B-69AB1B9DB704}" destId="{283C235A-CFA8-417E-823E-93E79ADDA99F}" srcOrd="2" destOrd="0" presId="urn:microsoft.com/office/officeart/2005/8/layout/vList2"/>
    <dgm:cxn modelId="{3D323CD9-1289-4345-8AE3-7BF515CF3E6F}" type="presParOf" srcId="{9AEFB004-FB6C-47F8-868B-69AB1B9DB704}" destId="{5A721994-75FD-4BCE-B9E6-61739DE11964}" srcOrd="3" destOrd="0" presId="urn:microsoft.com/office/officeart/2005/8/layout/vList2"/>
    <dgm:cxn modelId="{273E7548-9BDF-4206-8484-340010414DB4}" type="presParOf" srcId="{9AEFB004-FB6C-47F8-868B-69AB1B9DB704}" destId="{645A920D-D88E-4AC8-8223-6379EA1AD677}" srcOrd="4" destOrd="0" presId="urn:microsoft.com/office/officeart/2005/8/layout/vList2"/>
    <dgm:cxn modelId="{CAE5C836-CCDA-4251-BE55-0FCA4FABA301}" type="presParOf" srcId="{9AEFB004-FB6C-47F8-868B-69AB1B9DB704}" destId="{A141212D-112B-46E8-B25B-4B7BAB6C860D}" srcOrd="5" destOrd="0" presId="urn:microsoft.com/office/officeart/2005/8/layout/vList2"/>
    <dgm:cxn modelId="{DE4E9DE6-4850-4A17-B913-5F72B9A2CD61}" type="presParOf" srcId="{9AEFB004-FB6C-47F8-868B-69AB1B9DB704}" destId="{87BAB551-F3BE-45AE-9E18-CECF98BD732A}" srcOrd="6" destOrd="0" presId="urn:microsoft.com/office/officeart/2005/8/layout/vList2"/>
    <dgm:cxn modelId="{94FAEFE4-851A-4E94-802F-4D7FFA97C6D3}" type="presParOf" srcId="{9AEFB004-FB6C-47F8-868B-69AB1B9DB704}" destId="{8FA9E2A5-99A4-4C4D-A380-CE9183F2D041}" srcOrd="7" destOrd="0" presId="urn:microsoft.com/office/officeart/2005/8/layout/vList2"/>
    <dgm:cxn modelId="{DF91E5BA-F973-4124-B4D7-39F22486AF90}" type="presParOf" srcId="{9AEFB004-FB6C-47F8-868B-69AB1B9DB704}" destId="{6ECD5491-2C0C-4287-B08E-FD6996C99F7F}" srcOrd="8" destOrd="0" presId="urn:microsoft.com/office/officeart/2005/8/layout/vList2"/>
    <dgm:cxn modelId="{13515281-C3B7-439A-B553-051E5A0CDDED}" type="presParOf" srcId="{9AEFB004-FB6C-47F8-868B-69AB1B9DB704}" destId="{86F4C932-C0CD-4317-9A6F-543742AFEAAB}" srcOrd="9" destOrd="0" presId="urn:microsoft.com/office/officeart/2005/8/layout/vList2"/>
    <dgm:cxn modelId="{589354F4-2021-4874-9263-C8B0A1A2AE9F}" type="presParOf" srcId="{9AEFB004-FB6C-47F8-868B-69AB1B9DB704}" destId="{4F847975-9011-44C6-BAE3-1246734F5D2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8B956A9-B3DE-4076-AF61-CFA34B069799}"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E138AD3-B485-4D63-8E98-7CE8AD0C7856}">
      <dgm:prSet/>
      <dgm:spPr/>
      <dgm:t>
        <a:bodyPr/>
        <a:lstStyle/>
        <a:p>
          <a:r>
            <a:rPr lang="es-ES"/>
            <a:t>Las pautas para mí son muy importantes, ya que para crear una página web o una aplicación web habría que tenerlo en cuenta. Es decir, la página tendrá que ser accesible para todo tipo de personas, sin distinción alguna, poder utilizarlo en cualquier dispositivo mostrando todo el contenido.</a:t>
          </a:r>
          <a:endParaRPr lang="en-US"/>
        </a:p>
      </dgm:t>
    </dgm:pt>
    <dgm:pt modelId="{4989AD0E-57A9-4267-B164-49F9771A7AC8}" type="parTrans" cxnId="{92508BB7-D974-4F27-B8B1-555DD0A815CE}">
      <dgm:prSet/>
      <dgm:spPr/>
      <dgm:t>
        <a:bodyPr/>
        <a:lstStyle/>
        <a:p>
          <a:endParaRPr lang="en-US"/>
        </a:p>
      </dgm:t>
    </dgm:pt>
    <dgm:pt modelId="{99639AA4-44B3-449F-93C6-C7E0E6A27DB3}" type="sibTrans" cxnId="{92508BB7-D974-4F27-B8B1-555DD0A815CE}">
      <dgm:prSet/>
      <dgm:spPr/>
      <dgm:t>
        <a:bodyPr/>
        <a:lstStyle/>
        <a:p>
          <a:endParaRPr lang="en-US"/>
        </a:p>
      </dgm:t>
    </dgm:pt>
    <dgm:pt modelId="{2AB7655F-563D-4C2A-B6FE-16D4A8E2A20D}">
      <dgm:prSet/>
      <dgm:spPr/>
      <dgm:t>
        <a:bodyPr/>
        <a:lstStyle/>
        <a:p>
          <a:r>
            <a:rPr lang="es-ES" dirty="0"/>
            <a:t>Todo eso se tiene en cuenta a la hora de crear la página.</a:t>
          </a:r>
        </a:p>
      </dgm:t>
    </dgm:pt>
    <dgm:pt modelId="{0B1E6588-42F3-49FD-A320-EB6C53F55D3A}" type="parTrans" cxnId="{99E5FAEF-FD5A-4713-A1ED-6B73F0ED16C3}">
      <dgm:prSet/>
      <dgm:spPr/>
      <dgm:t>
        <a:bodyPr/>
        <a:lstStyle/>
        <a:p>
          <a:endParaRPr lang="en-US"/>
        </a:p>
      </dgm:t>
    </dgm:pt>
    <dgm:pt modelId="{4D8DA036-2020-4183-B37E-CE1C1BBE4AD7}" type="sibTrans" cxnId="{99E5FAEF-FD5A-4713-A1ED-6B73F0ED16C3}">
      <dgm:prSet/>
      <dgm:spPr/>
      <dgm:t>
        <a:bodyPr/>
        <a:lstStyle/>
        <a:p>
          <a:endParaRPr lang="en-US"/>
        </a:p>
      </dgm:t>
    </dgm:pt>
    <dgm:pt modelId="{5D602E1C-466A-4E0E-B220-B44DA9998A66}">
      <dgm:prSet/>
      <dgm:spPr/>
      <dgm:t>
        <a:bodyPr/>
        <a:lstStyle/>
        <a:p>
          <a:r>
            <a:rPr lang="es-ES" dirty="0"/>
            <a:t>También he podido observar que todas las páginas que hemos analizado son responsivas debido a que se adaptan al tamaño del dispositivo.</a:t>
          </a:r>
        </a:p>
      </dgm:t>
    </dgm:pt>
    <dgm:pt modelId="{C8853C0E-2638-4444-81CF-86F4A9C2E1D5}" type="parTrans" cxnId="{263419C8-4492-4224-8303-B09E493F6DE0}">
      <dgm:prSet/>
      <dgm:spPr/>
      <dgm:t>
        <a:bodyPr/>
        <a:lstStyle/>
        <a:p>
          <a:endParaRPr lang="es-ES"/>
        </a:p>
      </dgm:t>
    </dgm:pt>
    <dgm:pt modelId="{D3C2F14E-8ECF-4963-90C6-7A59BCBDEEA1}" type="sibTrans" cxnId="{263419C8-4492-4224-8303-B09E493F6DE0}">
      <dgm:prSet/>
      <dgm:spPr/>
      <dgm:t>
        <a:bodyPr/>
        <a:lstStyle/>
        <a:p>
          <a:endParaRPr lang="es-ES"/>
        </a:p>
      </dgm:t>
    </dgm:pt>
    <dgm:pt modelId="{8EB8328F-B302-414B-8A91-D4170E2EF5E9}" type="pres">
      <dgm:prSet presAssocID="{E8B956A9-B3DE-4076-AF61-CFA34B069799}" presName="hierChild1" presStyleCnt="0">
        <dgm:presLayoutVars>
          <dgm:chPref val="1"/>
          <dgm:dir/>
          <dgm:animOne val="branch"/>
          <dgm:animLvl val="lvl"/>
          <dgm:resizeHandles/>
        </dgm:presLayoutVars>
      </dgm:prSet>
      <dgm:spPr/>
    </dgm:pt>
    <dgm:pt modelId="{FB5C56E9-B5F9-4FD1-B892-4C7869F8663A}" type="pres">
      <dgm:prSet presAssocID="{5E138AD3-B485-4D63-8E98-7CE8AD0C7856}" presName="hierRoot1" presStyleCnt="0"/>
      <dgm:spPr/>
    </dgm:pt>
    <dgm:pt modelId="{E4B2B64F-B609-486A-A6D6-F32607476B0C}" type="pres">
      <dgm:prSet presAssocID="{5E138AD3-B485-4D63-8E98-7CE8AD0C7856}" presName="composite" presStyleCnt="0"/>
      <dgm:spPr/>
    </dgm:pt>
    <dgm:pt modelId="{30C84CC1-4BF9-4E25-AAEF-B36F581BF08C}" type="pres">
      <dgm:prSet presAssocID="{5E138AD3-B485-4D63-8E98-7CE8AD0C7856}" presName="background" presStyleLbl="node0" presStyleIdx="0" presStyleCnt="3"/>
      <dgm:spPr/>
    </dgm:pt>
    <dgm:pt modelId="{156FD85B-54E3-40BF-AD5A-0D0FB52259AD}" type="pres">
      <dgm:prSet presAssocID="{5E138AD3-B485-4D63-8E98-7CE8AD0C7856}" presName="text" presStyleLbl="fgAcc0" presStyleIdx="0" presStyleCnt="3">
        <dgm:presLayoutVars>
          <dgm:chPref val="3"/>
        </dgm:presLayoutVars>
      </dgm:prSet>
      <dgm:spPr/>
    </dgm:pt>
    <dgm:pt modelId="{88BA11D0-5CCC-4DAA-8712-B111BA8D4206}" type="pres">
      <dgm:prSet presAssocID="{5E138AD3-B485-4D63-8E98-7CE8AD0C7856}" presName="hierChild2" presStyleCnt="0"/>
      <dgm:spPr/>
    </dgm:pt>
    <dgm:pt modelId="{038DB736-DDD1-4405-B883-E0686749714B}" type="pres">
      <dgm:prSet presAssocID="{2AB7655F-563D-4C2A-B6FE-16D4A8E2A20D}" presName="hierRoot1" presStyleCnt="0"/>
      <dgm:spPr/>
    </dgm:pt>
    <dgm:pt modelId="{3F531F6C-E9A7-4F25-AA1A-D7BA064237EE}" type="pres">
      <dgm:prSet presAssocID="{2AB7655F-563D-4C2A-B6FE-16D4A8E2A20D}" presName="composite" presStyleCnt="0"/>
      <dgm:spPr/>
    </dgm:pt>
    <dgm:pt modelId="{BBF7C52F-DBD6-42CF-8CBD-150DB1170E97}" type="pres">
      <dgm:prSet presAssocID="{2AB7655F-563D-4C2A-B6FE-16D4A8E2A20D}" presName="background" presStyleLbl="node0" presStyleIdx="1" presStyleCnt="3"/>
      <dgm:spPr/>
    </dgm:pt>
    <dgm:pt modelId="{25BC553B-FEC4-4848-8597-C05A9343BC07}" type="pres">
      <dgm:prSet presAssocID="{2AB7655F-563D-4C2A-B6FE-16D4A8E2A20D}" presName="text" presStyleLbl="fgAcc0" presStyleIdx="1" presStyleCnt="3" custLinFactNeighborX="29" custLinFactNeighborY="-825">
        <dgm:presLayoutVars>
          <dgm:chPref val="3"/>
        </dgm:presLayoutVars>
      </dgm:prSet>
      <dgm:spPr/>
    </dgm:pt>
    <dgm:pt modelId="{175694BE-B986-43F0-9BED-01C6B603839C}" type="pres">
      <dgm:prSet presAssocID="{2AB7655F-563D-4C2A-B6FE-16D4A8E2A20D}" presName="hierChild2" presStyleCnt="0"/>
      <dgm:spPr/>
    </dgm:pt>
    <dgm:pt modelId="{921F8520-702C-447D-9066-48B7127DB62D}" type="pres">
      <dgm:prSet presAssocID="{5D602E1C-466A-4E0E-B220-B44DA9998A66}" presName="hierRoot1" presStyleCnt="0"/>
      <dgm:spPr/>
    </dgm:pt>
    <dgm:pt modelId="{9E887152-6A43-41C9-8D69-D8DB2AE80C3C}" type="pres">
      <dgm:prSet presAssocID="{5D602E1C-466A-4E0E-B220-B44DA9998A66}" presName="composite" presStyleCnt="0"/>
      <dgm:spPr/>
    </dgm:pt>
    <dgm:pt modelId="{D5A9AF63-EE2D-4E28-9240-485690FFB5B9}" type="pres">
      <dgm:prSet presAssocID="{5D602E1C-466A-4E0E-B220-B44DA9998A66}" presName="background" presStyleLbl="node0" presStyleIdx="2" presStyleCnt="3"/>
      <dgm:spPr/>
    </dgm:pt>
    <dgm:pt modelId="{79E45544-6C4D-41D0-9E13-5CA68E1DA7C0}" type="pres">
      <dgm:prSet presAssocID="{5D602E1C-466A-4E0E-B220-B44DA9998A66}" presName="text" presStyleLbl="fgAcc0" presStyleIdx="2" presStyleCnt="3" custLinFactNeighborX="29" custLinFactNeighborY="-825">
        <dgm:presLayoutVars>
          <dgm:chPref val="3"/>
        </dgm:presLayoutVars>
      </dgm:prSet>
      <dgm:spPr/>
    </dgm:pt>
    <dgm:pt modelId="{759700AB-E494-4F60-994D-F15C22CF15AF}" type="pres">
      <dgm:prSet presAssocID="{5D602E1C-466A-4E0E-B220-B44DA9998A66}" presName="hierChild2" presStyleCnt="0"/>
      <dgm:spPr/>
    </dgm:pt>
  </dgm:ptLst>
  <dgm:cxnLst>
    <dgm:cxn modelId="{D643FB72-57AB-4DDE-B726-F2F9050BE91A}" type="presOf" srcId="{5E138AD3-B485-4D63-8E98-7CE8AD0C7856}" destId="{156FD85B-54E3-40BF-AD5A-0D0FB52259AD}" srcOrd="0" destOrd="0" presId="urn:microsoft.com/office/officeart/2005/8/layout/hierarchy1"/>
    <dgm:cxn modelId="{CB1D5493-4F7F-4BA9-BB17-65959B1FE3FE}" type="presOf" srcId="{2AB7655F-563D-4C2A-B6FE-16D4A8E2A20D}" destId="{25BC553B-FEC4-4848-8597-C05A9343BC07}" srcOrd="0" destOrd="0" presId="urn:microsoft.com/office/officeart/2005/8/layout/hierarchy1"/>
    <dgm:cxn modelId="{92508BB7-D974-4F27-B8B1-555DD0A815CE}" srcId="{E8B956A9-B3DE-4076-AF61-CFA34B069799}" destId="{5E138AD3-B485-4D63-8E98-7CE8AD0C7856}" srcOrd="0" destOrd="0" parTransId="{4989AD0E-57A9-4267-B164-49F9771A7AC8}" sibTransId="{99639AA4-44B3-449F-93C6-C7E0E6A27DB3}"/>
    <dgm:cxn modelId="{F8FE3FC4-1631-45EF-8640-82EDF927A580}" type="presOf" srcId="{E8B956A9-B3DE-4076-AF61-CFA34B069799}" destId="{8EB8328F-B302-414B-8A91-D4170E2EF5E9}" srcOrd="0" destOrd="0" presId="urn:microsoft.com/office/officeart/2005/8/layout/hierarchy1"/>
    <dgm:cxn modelId="{263419C8-4492-4224-8303-B09E493F6DE0}" srcId="{E8B956A9-B3DE-4076-AF61-CFA34B069799}" destId="{5D602E1C-466A-4E0E-B220-B44DA9998A66}" srcOrd="2" destOrd="0" parTransId="{C8853C0E-2638-4444-81CF-86F4A9C2E1D5}" sibTransId="{D3C2F14E-8ECF-4963-90C6-7A59BCBDEEA1}"/>
    <dgm:cxn modelId="{0120F5E0-4FD4-44B1-A0AB-3CD5D11B974E}" type="presOf" srcId="{5D602E1C-466A-4E0E-B220-B44DA9998A66}" destId="{79E45544-6C4D-41D0-9E13-5CA68E1DA7C0}" srcOrd="0" destOrd="0" presId="urn:microsoft.com/office/officeart/2005/8/layout/hierarchy1"/>
    <dgm:cxn modelId="{99E5FAEF-FD5A-4713-A1ED-6B73F0ED16C3}" srcId="{E8B956A9-B3DE-4076-AF61-CFA34B069799}" destId="{2AB7655F-563D-4C2A-B6FE-16D4A8E2A20D}" srcOrd="1" destOrd="0" parTransId="{0B1E6588-42F3-49FD-A320-EB6C53F55D3A}" sibTransId="{4D8DA036-2020-4183-B37E-CE1C1BBE4AD7}"/>
    <dgm:cxn modelId="{32A9D2B6-3C2A-430C-8D57-AD44DAE972B2}" type="presParOf" srcId="{8EB8328F-B302-414B-8A91-D4170E2EF5E9}" destId="{FB5C56E9-B5F9-4FD1-B892-4C7869F8663A}" srcOrd="0" destOrd="0" presId="urn:microsoft.com/office/officeart/2005/8/layout/hierarchy1"/>
    <dgm:cxn modelId="{60855F59-F4BB-4C02-B0B6-0C2B0781625B}" type="presParOf" srcId="{FB5C56E9-B5F9-4FD1-B892-4C7869F8663A}" destId="{E4B2B64F-B609-486A-A6D6-F32607476B0C}" srcOrd="0" destOrd="0" presId="urn:microsoft.com/office/officeart/2005/8/layout/hierarchy1"/>
    <dgm:cxn modelId="{171E0A43-A2A9-42D6-AB6D-98099D81D4FB}" type="presParOf" srcId="{E4B2B64F-B609-486A-A6D6-F32607476B0C}" destId="{30C84CC1-4BF9-4E25-AAEF-B36F581BF08C}" srcOrd="0" destOrd="0" presId="urn:microsoft.com/office/officeart/2005/8/layout/hierarchy1"/>
    <dgm:cxn modelId="{F4F3E6BB-20C1-4088-9843-E5485AC59054}" type="presParOf" srcId="{E4B2B64F-B609-486A-A6D6-F32607476B0C}" destId="{156FD85B-54E3-40BF-AD5A-0D0FB52259AD}" srcOrd="1" destOrd="0" presId="urn:microsoft.com/office/officeart/2005/8/layout/hierarchy1"/>
    <dgm:cxn modelId="{BA09B15B-E3AD-485A-A830-A8F7FF8F10FF}" type="presParOf" srcId="{FB5C56E9-B5F9-4FD1-B892-4C7869F8663A}" destId="{88BA11D0-5CCC-4DAA-8712-B111BA8D4206}" srcOrd="1" destOrd="0" presId="urn:microsoft.com/office/officeart/2005/8/layout/hierarchy1"/>
    <dgm:cxn modelId="{FA66911D-3C3E-4E96-8571-DE2B447215EB}" type="presParOf" srcId="{8EB8328F-B302-414B-8A91-D4170E2EF5E9}" destId="{038DB736-DDD1-4405-B883-E0686749714B}" srcOrd="1" destOrd="0" presId="urn:microsoft.com/office/officeart/2005/8/layout/hierarchy1"/>
    <dgm:cxn modelId="{6EA6CCBD-6F3E-4EF2-B414-9022338B4491}" type="presParOf" srcId="{038DB736-DDD1-4405-B883-E0686749714B}" destId="{3F531F6C-E9A7-4F25-AA1A-D7BA064237EE}" srcOrd="0" destOrd="0" presId="urn:microsoft.com/office/officeart/2005/8/layout/hierarchy1"/>
    <dgm:cxn modelId="{78127877-A168-4CF2-9EF4-C6DD8EAA0586}" type="presParOf" srcId="{3F531F6C-E9A7-4F25-AA1A-D7BA064237EE}" destId="{BBF7C52F-DBD6-42CF-8CBD-150DB1170E97}" srcOrd="0" destOrd="0" presId="urn:microsoft.com/office/officeart/2005/8/layout/hierarchy1"/>
    <dgm:cxn modelId="{C7A02FF8-0E64-4062-9BCC-0CE7FA263347}" type="presParOf" srcId="{3F531F6C-E9A7-4F25-AA1A-D7BA064237EE}" destId="{25BC553B-FEC4-4848-8597-C05A9343BC07}" srcOrd="1" destOrd="0" presId="urn:microsoft.com/office/officeart/2005/8/layout/hierarchy1"/>
    <dgm:cxn modelId="{34991DC9-59D9-452A-8F09-D5EEA2C817D7}" type="presParOf" srcId="{038DB736-DDD1-4405-B883-E0686749714B}" destId="{175694BE-B986-43F0-9BED-01C6B603839C}" srcOrd="1" destOrd="0" presId="urn:microsoft.com/office/officeart/2005/8/layout/hierarchy1"/>
    <dgm:cxn modelId="{9390B0E3-D408-4F74-9E6C-02C3BE96E780}" type="presParOf" srcId="{8EB8328F-B302-414B-8A91-D4170E2EF5E9}" destId="{921F8520-702C-447D-9066-48B7127DB62D}" srcOrd="2" destOrd="0" presId="urn:microsoft.com/office/officeart/2005/8/layout/hierarchy1"/>
    <dgm:cxn modelId="{F9EDF008-0581-45FD-AC8A-16050BBE22B0}" type="presParOf" srcId="{921F8520-702C-447D-9066-48B7127DB62D}" destId="{9E887152-6A43-41C9-8D69-D8DB2AE80C3C}" srcOrd="0" destOrd="0" presId="urn:microsoft.com/office/officeart/2005/8/layout/hierarchy1"/>
    <dgm:cxn modelId="{60D24734-CB6A-454A-9527-0011EB7975FC}" type="presParOf" srcId="{9E887152-6A43-41C9-8D69-D8DB2AE80C3C}" destId="{D5A9AF63-EE2D-4E28-9240-485690FFB5B9}" srcOrd="0" destOrd="0" presId="urn:microsoft.com/office/officeart/2005/8/layout/hierarchy1"/>
    <dgm:cxn modelId="{B8A6E617-0079-4F38-8AB2-69CD1A56822D}" type="presParOf" srcId="{9E887152-6A43-41C9-8D69-D8DB2AE80C3C}" destId="{79E45544-6C4D-41D0-9E13-5CA68E1DA7C0}" srcOrd="1" destOrd="0" presId="urn:microsoft.com/office/officeart/2005/8/layout/hierarchy1"/>
    <dgm:cxn modelId="{A25908BE-0051-4BA0-B4DD-7F9FCC060821}" type="presParOf" srcId="{921F8520-702C-447D-9066-48B7127DB62D}" destId="{759700AB-E494-4F60-994D-F15C22CF15A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01EC4-ECF0-44C8-93DA-59BB649DFB99}">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5DC69C-963D-4995-BBE2-FDA6B7959063}">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La página: </a:t>
          </a:r>
          <a:r>
            <a:rPr lang="es-ES" sz="2300" kern="1200">
              <a:hlinkClick xmlns:r="http://schemas.openxmlformats.org/officeDocument/2006/relationships" r:id="rId1">
                <a:extLst>
                  <a:ext uri="{A12FA001-AC4F-418D-AE19-62706E023703}">
                    <ahyp:hlinkClr xmlns:ahyp="http://schemas.microsoft.com/office/drawing/2018/hyperlinkcolor" val="tx"/>
                  </a:ext>
                </a:extLst>
              </a:hlinkClick>
            </a:rPr>
            <a:t>https://www.youtube.com/</a:t>
          </a:r>
          <a:endParaRPr lang="en-US" sz="2300" kern="1200"/>
        </a:p>
      </dsp:txBody>
      <dsp:txXfrm>
        <a:off x="608661" y="692298"/>
        <a:ext cx="4508047" cy="2799040"/>
      </dsp:txXfrm>
    </dsp:sp>
    <dsp:sp modelId="{85D1033D-0D12-4E70-9061-BE4F08D96EA8}">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FA132-79B2-4B1B-9F96-3C050C9A5C44}">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Cumple la pauta 1, ya que, en cuanto a los videos, son descriptivos con subtítulos, lo cual es útil para personas sordas.</a:t>
          </a:r>
          <a:endParaRPr lang="en-US" sz="2300" kern="1200" dirty="0"/>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6813F-1C9A-45A9-8503-71E2A2097EEF}">
      <dsp:nvSpPr>
        <dsp:cNvPr id="0" name=""/>
        <dsp:cNvSpPr/>
      </dsp:nvSpPr>
      <dsp:spPr>
        <a:xfrm>
          <a:off x="398009" y="596127"/>
          <a:ext cx="643095" cy="643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E58F00-76C3-4121-AAD0-3611CE19A513}">
      <dsp:nvSpPr>
        <dsp:cNvPr id="0" name=""/>
        <dsp:cNvSpPr/>
      </dsp:nvSpPr>
      <dsp:spPr>
        <a:xfrm>
          <a:off x="5006" y="1564030"/>
          <a:ext cx="1429101" cy="119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b="1" kern="1200" baseline="0"/>
            <a:t>Se realiza trabajo para la primera tarea (análisis manual y automático de tres páginas web). </a:t>
          </a:r>
          <a:endParaRPr lang="en-US" sz="1100" kern="1200"/>
        </a:p>
      </dsp:txBody>
      <dsp:txXfrm>
        <a:off x="5006" y="1564030"/>
        <a:ext cx="1429101" cy="1197430"/>
      </dsp:txXfrm>
    </dsp:sp>
    <dsp:sp modelId="{3C992BEB-DB5C-4983-8A1A-5DD67D1C806E}">
      <dsp:nvSpPr>
        <dsp:cNvPr id="0" name=""/>
        <dsp:cNvSpPr/>
      </dsp:nvSpPr>
      <dsp:spPr>
        <a:xfrm>
          <a:off x="2077204" y="596127"/>
          <a:ext cx="643095" cy="643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E492CA-CECE-46E0-B8F4-F286180922C1}">
      <dsp:nvSpPr>
        <dsp:cNvPr id="0" name=""/>
        <dsp:cNvSpPr/>
      </dsp:nvSpPr>
      <dsp:spPr>
        <a:xfrm>
          <a:off x="1684201" y="1564030"/>
          <a:ext cx="1429101" cy="119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b="1" kern="1200" baseline="0"/>
            <a:t>– Campus virtual AVUEx </a:t>
          </a:r>
          <a:endParaRPr lang="en-US" sz="1100" kern="1200"/>
        </a:p>
      </dsp:txBody>
      <dsp:txXfrm>
        <a:off x="1684201" y="1564030"/>
        <a:ext cx="1429101" cy="1197430"/>
      </dsp:txXfrm>
    </dsp:sp>
    <dsp:sp modelId="{EAC6CFF2-03B5-4BE8-A991-A2B8952A05AC}">
      <dsp:nvSpPr>
        <dsp:cNvPr id="0" name=""/>
        <dsp:cNvSpPr/>
      </dsp:nvSpPr>
      <dsp:spPr>
        <a:xfrm>
          <a:off x="3756398" y="596127"/>
          <a:ext cx="643095" cy="6430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B63C72-EC15-45B6-8389-561499D59999}">
      <dsp:nvSpPr>
        <dsp:cNvPr id="0" name=""/>
        <dsp:cNvSpPr/>
      </dsp:nvSpPr>
      <dsp:spPr>
        <a:xfrm>
          <a:off x="3363395" y="1564030"/>
          <a:ext cx="1429101" cy="119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b="1" kern="1200" baseline="0" dirty="0"/>
            <a:t>– ILUNION: https://www.ilunion.com/es/accesibilidad-web </a:t>
          </a:r>
          <a:endParaRPr lang="en-US" sz="1100" kern="1200" dirty="0"/>
        </a:p>
      </dsp:txBody>
      <dsp:txXfrm>
        <a:off x="3363395" y="1564030"/>
        <a:ext cx="1429101" cy="1197430"/>
      </dsp:txXfrm>
    </dsp:sp>
    <dsp:sp modelId="{EC093001-D88F-459F-8BB9-0DB0EDD89271}">
      <dsp:nvSpPr>
        <dsp:cNvPr id="0" name=""/>
        <dsp:cNvSpPr/>
      </dsp:nvSpPr>
      <dsp:spPr>
        <a:xfrm>
          <a:off x="5435592" y="596127"/>
          <a:ext cx="643095" cy="6430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0C587A-4E9C-4161-A1C7-2F3E67346818}">
      <dsp:nvSpPr>
        <dsp:cNvPr id="0" name=""/>
        <dsp:cNvSpPr/>
      </dsp:nvSpPr>
      <dsp:spPr>
        <a:xfrm>
          <a:off x="5042589" y="1564030"/>
          <a:ext cx="1429101" cy="119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b="1" kern="1200" baseline="0" dirty="0"/>
            <a:t>– ONCE: Videojuegos accesibles de la proyecto fundación once – https://www.once.es/ tiene sello AA </a:t>
          </a:r>
          <a:endParaRPr lang="en-US" sz="1100" kern="1200" dirty="0"/>
        </a:p>
      </dsp:txBody>
      <dsp:txXfrm>
        <a:off x="5042589" y="1564030"/>
        <a:ext cx="1429101" cy="1197430"/>
      </dsp:txXfrm>
    </dsp:sp>
    <dsp:sp modelId="{8909BD6C-3CD8-4550-AA4D-8E6C070AAC90}">
      <dsp:nvSpPr>
        <dsp:cNvPr id="0" name=""/>
        <dsp:cNvSpPr/>
      </dsp:nvSpPr>
      <dsp:spPr>
        <a:xfrm>
          <a:off x="7114787" y="596127"/>
          <a:ext cx="643095" cy="6430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8494B1-C413-474B-8A95-8B527A7EABDE}">
      <dsp:nvSpPr>
        <dsp:cNvPr id="0" name=""/>
        <dsp:cNvSpPr/>
      </dsp:nvSpPr>
      <dsp:spPr>
        <a:xfrm>
          <a:off x="6721784" y="1564030"/>
          <a:ext cx="1429101" cy="119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b="1" kern="1200" baseline="0"/>
            <a:t>– Correos </a:t>
          </a:r>
          <a:endParaRPr lang="en-US" sz="1100" kern="1200"/>
        </a:p>
      </dsp:txBody>
      <dsp:txXfrm>
        <a:off x="6721784" y="1564030"/>
        <a:ext cx="1429101" cy="1197430"/>
      </dsp:txXfrm>
    </dsp:sp>
    <dsp:sp modelId="{EC587FDE-0222-4EE0-97DA-50B8A014E306}">
      <dsp:nvSpPr>
        <dsp:cNvPr id="0" name=""/>
        <dsp:cNvSpPr/>
      </dsp:nvSpPr>
      <dsp:spPr>
        <a:xfrm>
          <a:off x="8793981" y="596127"/>
          <a:ext cx="643095" cy="64309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67E68B-2A35-4730-9643-BF8198042305}">
      <dsp:nvSpPr>
        <dsp:cNvPr id="0" name=""/>
        <dsp:cNvSpPr/>
      </dsp:nvSpPr>
      <dsp:spPr>
        <a:xfrm>
          <a:off x="8400978" y="1564030"/>
          <a:ext cx="1429101" cy="119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b="1" kern="1200" baseline="0"/>
            <a:t>– https://sipt.umh.es/files/2020/07/Gu%C3%ADa-Completa-de-AccesibilidadWeb-UMH.pdf</a:t>
          </a:r>
          <a:endParaRPr lang="en-US" sz="1100" kern="1200"/>
        </a:p>
      </dsp:txBody>
      <dsp:txXfrm>
        <a:off x="8400978" y="1564030"/>
        <a:ext cx="1429101" cy="11974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7A5DF-3BB6-4935-99E9-D95C1FE2721E}">
      <dsp:nvSpPr>
        <dsp:cNvPr id="0" name=""/>
        <dsp:cNvSpPr/>
      </dsp:nvSpPr>
      <dsp:spPr>
        <a:xfrm>
          <a:off x="4040067" y="1707100"/>
          <a:ext cx="2471225" cy="247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kern="1200"/>
            <a:t>La página </a:t>
          </a:r>
          <a:r>
            <a:rPr lang="es-ES" sz="1400" u="sng" kern="1200">
              <a:hlinkClick xmlns:r="http://schemas.openxmlformats.org/officeDocument/2006/relationships" r:id="rId1"/>
            </a:rPr>
            <a:t>https://es.aliexpress.com/</a:t>
          </a:r>
          <a:endParaRPr lang="en-US" sz="1400" kern="1200"/>
        </a:p>
      </dsp:txBody>
      <dsp:txXfrm>
        <a:off x="4040067" y="1707100"/>
        <a:ext cx="2471225" cy="2471225"/>
      </dsp:txXfrm>
    </dsp:sp>
    <dsp:sp modelId="{A04432A1-0E01-4374-B882-8EDBE0AFD5BC}">
      <dsp:nvSpPr>
        <dsp:cNvPr id="0" name=""/>
        <dsp:cNvSpPr/>
      </dsp:nvSpPr>
      <dsp:spPr>
        <a:xfrm>
          <a:off x="715876" y="401787"/>
          <a:ext cx="5081850" cy="5081850"/>
        </a:xfrm>
        <a:prstGeom prst="circularArrow">
          <a:avLst>
            <a:gd name="adj1" fmla="val 9483"/>
            <a:gd name="adj2" fmla="val 684933"/>
            <a:gd name="adj3" fmla="val 7850884"/>
            <a:gd name="adj4" fmla="val 2264183"/>
            <a:gd name="adj5" fmla="val 11063"/>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D33711-C90C-4CB3-93D2-A60A71DD8F5C}">
      <dsp:nvSpPr>
        <dsp:cNvPr id="0" name=""/>
        <dsp:cNvSpPr/>
      </dsp:nvSpPr>
      <dsp:spPr>
        <a:xfrm>
          <a:off x="2310" y="1707100"/>
          <a:ext cx="2471225" cy="247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kern="1200" dirty="0"/>
            <a:t>Se adapta bien en todos los dispositivos, ya que las tablas de datos y las cajas de texto no crean dificultades para los usuarios de lectores de pantalla.</a:t>
          </a:r>
          <a:endParaRPr lang="en-US" sz="1400" kern="1200" dirty="0"/>
        </a:p>
      </dsp:txBody>
      <dsp:txXfrm>
        <a:off x="2310" y="1707100"/>
        <a:ext cx="2471225" cy="2471225"/>
      </dsp:txXfrm>
    </dsp:sp>
    <dsp:sp modelId="{1445FB73-CF76-41E5-97C4-58FAAE7714B9}">
      <dsp:nvSpPr>
        <dsp:cNvPr id="0" name=""/>
        <dsp:cNvSpPr/>
      </dsp:nvSpPr>
      <dsp:spPr>
        <a:xfrm>
          <a:off x="715876" y="401787"/>
          <a:ext cx="5081850" cy="5081850"/>
        </a:xfrm>
        <a:prstGeom prst="circularArrow">
          <a:avLst>
            <a:gd name="adj1" fmla="val 9483"/>
            <a:gd name="adj2" fmla="val 684933"/>
            <a:gd name="adj3" fmla="val 18650884"/>
            <a:gd name="adj4" fmla="val 13064183"/>
            <a:gd name="adj5" fmla="val 11063"/>
          </a:avLst>
        </a:prstGeom>
        <a:solidFill>
          <a:schemeClr val="accent2">
            <a:hueOff val="-1561080"/>
            <a:satOff val="48873"/>
            <a:lumOff val="-1509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FFB66-6C29-4EDC-BFB8-2B49018618F4}">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2B60C5-30D4-426C-A6C0-BC281D299D73}">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a:t>La página </a:t>
          </a:r>
          <a:r>
            <a:rPr lang="es-ES" sz="2000" u="sng" kern="1200">
              <a:hlinkClick xmlns:r="http://schemas.openxmlformats.org/officeDocument/2006/relationships" r:id="rId1">
                <a:extLst>
                  <a:ext uri="{A12FA001-AC4F-418D-AE19-62706E023703}">
                    <ahyp:hlinkClr xmlns:ahyp="http://schemas.microsoft.com/office/drawing/2018/hyperlinkcolor" val="tx"/>
                  </a:ext>
                </a:extLst>
              </a:hlinkClick>
            </a:rPr>
            <a:t>https://es.aliexpress.com/</a:t>
          </a:r>
          <a:endParaRPr lang="en-US" sz="2000" kern="1200"/>
        </a:p>
      </dsp:txBody>
      <dsp:txXfrm>
        <a:off x="608661" y="692298"/>
        <a:ext cx="4508047" cy="2799040"/>
      </dsp:txXfrm>
    </dsp:sp>
    <dsp:sp modelId="{05343C78-2F71-4E75-A534-DE70F815E126}">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1EBC0-28AC-468B-A7BC-7D80D2413BA1}">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Arial" panose="020B0604020202020204" pitchFamily="34" charset="0"/>
              <a:cs typeface="Arial" panose="020B0604020202020204" pitchFamily="34" charset="0"/>
            </a:rPr>
            <a:t>Se adapta bien en todos los navegadores, ya que las nuevas tecnologías hacen que pueda producirse. Tecnologías como el uso de los estilos css en las páginas, el uso del “diseño web responsive” que busca la correcta visualización de una misma página en distintos dispositivos. Desde ordenadores de escritorio a tablets y móviles.</a:t>
          </a:r>
          <a:endParaRPr lang="en-US" sz="2000" kern="1200" dirty="0">
            <a:latin typeface="Arial" panose="020B0604020202020204" pitchFamily="34" charset="0"/>
            <a:cs typeface="Arial" panose="020B0604020202020204" pitchFamily="34" charset="0"/>
          </a:endParaRPr>
        </a:p>
      </dsp:txBody>
      <dsp:txXfrm>
        <a:off x="6331365" y="692298"/>
        <a:ext cx="4508047" cy="2799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AA308-59EA-46EE-A2E5-A14885E5F384}">
      <dsp:nvSpPr>
        <dsp:cNvPr id="0" name=""/>
        <dsp:cNvSpPr/>
      </dsp:nvSpPr>
      <dsp:spPr>
        <a:xfrm>
          <a:off x="0" y="21647"/>
          <a:ext cx="6172412"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i="0" kern="1200" baseline="0"/>
            <a:t>Perceptible: </a:t>
          </a:r>
          <a:r>
            <a:rPr lang="es-ES" sz="1000" b="0" i="0" kern="1200" baseline="0"/>
            <a:t>La información y los componentes de la interfaz de usuario son percibidas para los usuarios de manera correcta</a:t>
          </a:r>
          <a:r>
            <a:rPr lang="es-ES" sz="1000" b="0" kern="1200" baseline="0"/>
            <a:t>.</a:t>
          </a:r>
          <a:endParaRPr lang="en-US" sz="1000" kern="1200"/>
        </a:p>
      </dsp:txBody>
      <dsp:txXfrm>
        <a:off x="29128" y="50775"/>
        <a:ext cx="6114156" cy="538444"/>
      </dsp:txXfrm>
    </dsp:sp>
    <dsp:sp modelId="{EC571FA0-EEF0-4AF1-97B2-6011AEC367DA}">
      <dsp:nvSpPr>
        <dsp:cNvPr id="0" name=""/>
        <dsp:cNvSpPr/>
      </dsp:nvSpPr>
      <dsp:spPr>
        <a:xfrm>
          <a:off x="0" y="647148"/>
          <a:ext cx="6172412"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i="0" kern="1200" baseline="0" dirty="0"/>
            <a:t>Operable: </a:t>
          </a:r>
          <a:r>
            <a:rPr lang="es-ES" sz="1000" b="0" i="0" kern="1200" baseline="0" dirty="0"/>
            <a:t>Los componentes de la interfaz de usuario y la navegación son muy operativos. Cumple la pauta 8.</a:t>
          </a:r>
          <a:endParaRPr lang="en-US" sz="1000" kern="1200" dirty="0"/>
        </a:p>
      </dsp:txBody>
      <dsp:txXfrm>
        <a:off x="29128" y="676276"/>
        <a:ext cx="6114156" cy="538444"/>
      </dsp:txXfrm>
    </dsp:sp>
    <dsp:sp modelId="{99BEB504-7B68-4E20-8876-9D0079B20AD8}">
      <dsp:nvSpPr>
        <dsp:cNvPr id="0" name=""/>
        <dsp:cNvSpPr/>
      </dsp:nvSpPr>
      <dsp:spPr>
        <a:xfrm>
          <a:off x="0" y="1272647"/>
          <a:ext cx="6172412"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i="0" kern="1200" baseline="0"/>
            <a:t>Comprensible</a:t>
          </a:r>
          <a:r>
            <a:rPr lang="es-ES" sz="1000" b="1" kern="1200" baseline="0"/>
            <a:t>: </a:t>
          </a:r>
          <a:r>
            <a:rPr lang="es-ES" sz="1000" b="0" i="0" kern="1200" baseline="0"/>
            <a:t>La información y el funcionamiento de la interfaz de usuario son muy comprensibles.</a:t>
          </a:r>
          <a:endParaRPr lang="en-US" sz="1000" kern="1200"/>
        </a:p>
      </dsp:txBody>
      <dsp:txXfrm>
        <a:off x="29128" y="1301775"/>
        <a:ext cx="6114156" cy="538444"/>
      </dsp:txXfrm>
    </dsp:sp>
    <dsp:sp modelId="{6B206084-9D66-4157-B8D1-89D819C2EF9C}">
      <dsp:nvSpPr>
        <dsp:cNvPr id="0" name=""/>
        <dsp:cNvSpPr/>
      </dsp:nvSpPr>
      <dsp:spPr>
        <a:xfrm>
          <a:off x="0" y="1898148"/>
          <a:ext cx="6172412"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i="0" kern="1200" baseline="0" dirty="0"/>
            <a:t>Robusto</a:t>
          </a:r>
          <a:r>
            <a:rPr lang="es-ES" sz="1000" b="1" kern="1200" baseline="0" dirty="0"/>
            <a:t>: </a:t>
          </a:r>
          <a:r>
            <a:rPr lang="es-ES" sz="1000" b="0" i="0" kern="1200" baseline="0" dirty="0"/>
            <a:t>El contenido es lo suficientemente sólido permitiendo una buena interpretación y de manera.</a:t>
          </a:r>
          <a:endParaRPr lang="en-US" sz="1000" kern="1200" dirty="0"/>
        </a:p>
      </dsp:txBody>
      <dsp:txXfrm>
        <a:off x="29128" y="1927276"/>
        <a:ext cx="6114156" cy="538444"/>
      </dsp:txXfrm>
    </dsp:sp>
    <dsp:sp modelId="{C4397257-C98E-4E74-9217-BAB3A8009727}">
      <dsp:nvSpPr>
        <dsp:cNvPr id="0" name=""/>
        <dsp:cNvSpPr/>
      </dsp:nvSpPr>
      <dsp:spPr>
        <a:xfrm>
          <a:off x="0" y="2523648"/>
          <a:ext cx="6172412"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kern="1200" baseline="0" dirty="0"/>
            <a:t>No cumple la pauta 4 porque no permite el cambio de idioma.</a:t>
          </a:r>
        </a:p>
      </dsp:txBody>
      <dsp:txXfrm>
        <a:off x="29128" y="2552776"/>
        <a:ext cx="6114156" cy="538444"/>
      </dsp:txXfrm>
    </dsp:sp>
    <dsp:sp modelId="{90DC4A36-0E53-4620-94BD-69BD3FBDB2C7}">
      <dsp:nvSpPr>
        <dsp:cNvPr id="0" name=""/>
        <dsp:cNvSpPr/>
      </dsp:nvSpPr>
      <dsp:spPr>
        <a:xfrm>
          <a:off x="0" y="3149148"/>
          <a:ext cx="6172412"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kern="1200" baseline="0"/>
            <a:t>La pagina del Campus no tiene el certificado del TAW pero es muy accesible.</a:t>
          </a:r>
          <a:br>
            <a:rPr lang="es-ES" sz="1000" b="1" kern="1200" baseline="0"/>
          </a:br>
          <a:endParaRPr lang="en-US" sz="1000" kern="1200"/>
        </a:p>
      </dsp:txBody>
      <dsp:txXfrm>
        <a:off x="29128" y="3178276"/>
        <a:ext cx="6114156" cy="5384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C7A17-A213-4697-BE47-B8F8A2C83094}">
      <dsp:nvSpPr>
        <dsp:cNvPr id="0" name=""/>
        <dsp:cNvSpPr/>
      </dsp:nvSpPr>
      <dsp:spPr>
        <a:xfrm>
          <a:off x="130199" y="1672"/>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i="0" kern="1200" baseline="0" dirty="0"/>
            <a:t>Perceptible: </a:t>
          </a:r>
          <a:r>
            <a:rPr lang="es-ES" sz="700" b="0" i="0" kern="1200" baseline="0" dirty="0"/>
            <a:t>La información y los componentes de la interfaz de usuario son percibidas para los usuarios de manera correcta pero tiene mucho que desear en cuanto a la visibilidad</a:t>
          </a:r>
          <a:endParaRPr lang="en-US" sz="700" kern="1200" dirty="0"/>
        </a:p>
      </dsp:txBody>
      <dsp:txXfrm>
        <a:off x="130199" y="1672"/>
        <a:ext cx="1847504" cy="1108502"/>
      </dsp:txXfrm>
    </dsp:sp>
    <dsp:sp modelId="{799B2964-41C2-43AA-A4CE-61CF278E3486}">
      <dsp:nvSpPr>
        <dsp:cNvPr id="0" name=""/>
        <dsp:cNvSpPr/>
      </dsp:nvSpPr>
      <dsp:spPr>
        <a:xfrm>
          <a:off x="2162454" y="1672"/>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i="0" kern="1200" baseline="0" dirty="0"/>
            <a:t>Operable: </a:t>
          </a:r>
          <a:r>
            <a:rPr lang="es-ES" sz="700" b="0" i="0" kern="1200" baseline="0" dirty="0"/>
            <a:t>Los componentes de la interfaz de usuario y la navegación son muy operativos. Cumple la pauta 8. Pero cuando con un pequeño inconveniente que cuando le das a accesibilidad no aparece la imagen </a:t>
          </a:r>
          <a:r>
            <a:rPr lang="es-ES" sz="700" b="0" i="0" kern="1200" baseline="0" dirty="0" err="1"/>
            <a:t>cenrral</a:t>
          </a:r>
          <a:endParaRPr lang="en-US" sz="700" kern="1200" dirty="0"/>
        </a:p>
      </dsp:txBody>
      <dsp:txXfrm>
        <a:off x="2162454" y="1672"/>
        <a:ext cx="1847504" cy="1108502"/>
      </dsp:txXfrm>
    </dsp:sp>
    <dsp:sp modelId="{4F151D4D-0CA6-4FF2-8C56-6056D6073109}">
      <dsp:nvSpPr>
        <dsp:cNvPr id="0" name=""/>
        <dsp:cNvSpPr/>
      </dsp:nvSpPr>
      <dsp:spPr>
        <a:xfrm>
          <a:off x="4194709" y="1672"/>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i="0" kern="1200" baseline="0" dirty="0"/>
            <a:t>Comprensible</a:t>
          </a:r>
          <a:r>
            <a:rPr lang="es-ES" sz="700" b="1" kern="1200" baseline="0" dirty="0"/>
            <a:t>: </a:t>
          </a:r>
          <a:r>
            <a:rPr lang="es-ES" sz="700" b="0" i="0" kern="1200" baseline="0" dirty="0"/>
            <a:t>La información y el funcionamiento de la interfaz de usuario son muy comprensibles.</a:t>
          </a:r>
          <a:endParaRPr lang="en-US" sz="700" kern="1200" dirty="0"/>
        </a:p>
      </dsp:txBody>
      <dsp:txXfrm>
        <a:off x="4194709" y="1672"/>
        <a:ext cx="1847504" cy="1108502"/>
      </dsp:txXfrm>
    </dsp:sp>
    <dsp:sp modelId="{C99CE3EF-00E5-48C5-9E70-376F8B86AE38}">
      <dsp:nvSpPr>
        <dsp:cNvPr id="0" name=""/>
        <dsp:cNvSpPr/>
      </dsp:nvSpPr>
      <dsp:spPr>
        <a:xfrm>
          <a:off x="130199" y="1294925"/>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i="0" kern="1200" baseline="0" dirty="0"/>
            <a:t>Robusto</a:t>
          </a:r>
          <a:r>
            <a:rPr lang="es-ES" sz="700" b="1" kern="1200" baseline="0" dirty="0"/>
            <a:t>: </a:t>
          </a:r>
          <a:r>
            <a:rPr lang="es-ES" sz="700" b="0" i="0" kern="1200" baseline="0" dirty="0"/>
            <a:t>El contenido es lo suficientemente sólido permitiendo una buena interpretación.</a:t>
          </a:r>
          <a:endParaRPr lang="en-US" sz="700" kern="1200" dirty="0"/>
        </a:p>
      </dsp:txBody>
      <dsp:txXfrm>
        <a:off x="130199" y="1294925"/>
        <a:ext cx="1847504" cy="1108502"/>
      </dsp:txXfrm>
    </dsp:sp>
    <dsp:sp modelId="{192817A2-F213-44B3-A26D-D9A1064E9198}">
      <dsp:nvSpPr>
        <dsp:cNvPr id="0" name=""/>
        <dsp:cNvSpPr/>
      </dsp:nvSpPr>
      <dsp:spPr>
        <a:xfrm>
          <a:off x="2162454" y="1294925"/>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kern="1200" baseline="0" dirty="0"/>
            <a:t>Cumple la pauta 4 porque permite el cambio de idioma.</a:t>
          </a:r>
          <a:endParaRPr lang="en-US" sz="700" kern="1200" dirty="0"/>
        </a:p>
      </dsp:txBody>
      <dsp:txXfrm>
        <a:off x="2162454" y="1294925"/>
        <a:ext cx="1847504" cy="1108502"/>
      </dsp:txXfrm>
    </dsp:sp>
    <dsp:sp modelId="{7A7DB330-5F39-41E3-B5F4-8CEC9B660F8F}">
      <dsp:nvSpPr>
        <dsp:cNvPr id="0" name=""/>
        <dsp:cNvSpPr/>
      </dsp:nvSpPr>
      <dsp:spPr>
        <a:xfrm>
          <a:off x="4194709" y="1294925"/>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kern="1200" baseline="0" dirty="0"/>
            <a:t>La pagina del ILUNION tiene el certificado del TAW</a:t>
          </a:r>
          <a:br>
            <a:rPr lang="es-ES" sz="700" b="1" kern="1200" baseline="0" dirty="0"/>
          </a:br>
          <a:endParaRPr lang="en-US" sz="700" kern="1200" dirty="0"/>
        </a:p>
      </dsp:txBody>
      <dsp:txXfrm>
        <a:off x="4194709" y="1294925"/>
        <a:ext cx="1847504" cy="1108502"/>
      </dsp:txXfrm>
    </dsp:sp>
    <dsp:sp modelId="{A335C6A1-AACA-4129-A37E-457B44A686DC}">
      <dsp:nvSpPr>
        <dsp:cNvPr id="0" name=""/>
        <dsp:cNvSpPr/>
      </dsp:nvSpPr>
      <dsp:spPr>
        <a:xfrm>
          <a:off x="88944" y="2589850"/>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kern="1200" baseline="0" dirty="0"/>
            <a:t>La página es intuitiva.</a:t>
          </a:r>
          <a:br>
            <a:rPr lang="es-ES" sz="700" b="1" kern="1200" baseline="0" dirty="0"/>
          </a:br>
          <a:endParaRPr lang="en-US" sz="700" kern="1200" dirty="0"/>
        </a:p>
      </dsp:txBody>
      <dsp:txXfrm>
        <a:off x="88944" y="2589850"/>
        <a:ext cx="1847504" cy="1108502"/>
      </dsp:txXfrm>
    </dsp:sp>
    <dsp:sp modelId="{C0021DDE-D488-4B7E-9A2E-79EB88A49AA0}">
      <dsp:nvSpPr>
        <dsp:cNvPr id="0" name=""/>
        <dsp:cNvSpPr/>
      </dsp:nvSpPr>
      <dsp:spPr>
        <a:xfrm>
          <a:off x="2121199" y="2589850"/>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kern="1200" baseline="0" dirty="0"/>
            <a:t>No cumple la pauta 1 ya que no proporciona alternativas para el contenido sonoro y visual.</a:t>
          </a:r>
          <a:endParaRPr lang="en-US" sz="700" kern="1200" dirty="0"/>
        </a:p>
      </dsp:txBody>
      <dsp:txXfrm>
        <a:off x="2121199" y="2589850"/>
        <a:ext cx="1847504" cy="1108502"/>
      </dsp:txXfrm>
    </dsp:sp>
    <dsp:sp modelId="{305981FC-C86D-47A9-8158-1E6B124A5893}">
      <dsp:nvSpPr>
        <dsp:cNvPr id="0" name=""/>
        <dsp:cNvSpPr/>
      </dsp:nvSpPr>
      <dsp:spPr>
        <a:xfrm>
          <a:off x="4153454" y="2589850"/>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kern="1200" baseline="0" dirty="0"/>
            <a:t>No cumple la pauta 6 ya que cuando se actualiza la página a veces no se muestra correctamente las imágenes.</a:t>
          </a:r>
          <a:endParaRPr lang="en-US" sz="700" kern="1200" dirty="0"/>
        </a:p>
      </dsp:txBody>
      <dsp:txXfrm>
        <a:off x="4153454" y="2589850"/>
        <a:ext cx="1847504" cy="11085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A4BB3-89B5-4364-9DC0-A3060EB253CA}">
      <dsp:nvSpPr>
        <dsp:cNvPr id="0" name=""/>
        <dsp:cNvSpPr/>
      </dsp:nvSpPr>
      <dsp:spPr>
        <a:xfrm>
          <a:off x="0" y="824"/>
          <a:ext cx="984115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43C3F9F-A81E-4949-B202-36A39991C2F7}">
      <dsp:nvSpPr>
        <dsp:cNvPr id="0" name=""/>
        <dsp:cNvSpPr/>
      </dsp:nvSpPr>
      <dsp:spPr>
        <a:xfrm>
          <a:off x="0" y="824"/>
          <a:ext cx="9841158" cy="2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r>
            <a:rPr lang="es-ES" sz="500" b="1" i="0" kern="1200" baseline="0" dirty="0"/>
            <a:t>Perceptible: </a:t>
          </a:r>
          <a:r>
            <a:rPr lang="es-ES" sz="500" b="0" i="0" kern="1200" baseline="0" dirty="0"/>
            <a:t>La información y los componentes de la interfaz de usuario son percibidas para los usuarios de manera correcta</a:t>
          </a:r>
          <a:r>
            <a:rPr lang="es-ES" sz="500" b="0" kern="1200" baseline="0" dirty="0"/>
            <a:t>.</a:t>
          </a:r>
          <a:endParaRPr lang="en-US" sz="500" kern="1200" dirty="0"/>
        </a:p>
      </dsp:txBody>
      <dsp:txXfrm>
        <a:off x="0" y="824"/>
        <a:ext cx="9841158" cy="281254"/>
      </dsp:txXfrm>
    </dsp:sp>
    <dsp:sp modelId="{02F49B4D-713C-4F6D-B96B-367927CCCD61}">
      <dsp:nvSpPr>
        <dsp:cNvPr id="0" name=""/>
        <dsp:cNvSpPr/>
      </dsp:nvSpPr>
      <dsp:spPr>
        <a:xfrm>
          <a:off x="0" y="282079"/>
          <a:ext cx="984115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808B185-C120-4018-99D6-9A42957E8110}">
      <dsp:nvSpPr>
        <dsp:cNvPr id="0" name=""/>
        <dsp:cNvSpPr/>
      </dsp:nvSpPr>
      <dsp:spPr>
        <a:xfrm>
          <a:off x="0" y="282079"/>
          <a:ext cx="9841158" cy="2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r>
            <a:rPr lang="es-ES" sz="500" b="1" i="0" kern="1200" baseline="0" dirty="0"/>
            <a:t>Operable: </a:t>
          </a:r>
          <a:r>
            <a:rPr lang="es-ES" sz="500" b="0" i="0" kern="1200" baseline="0" dirty="0"/>
            <a:t>Los componentes de la interfaz de usuario y la navegación son muy operativos. Cumple la pauta 8.</a:t>
          </a:r>
          <a:endParaRPr lang="en-US" sz="500" kern="1200" dirty="0"/>
        </a:p>
      </dsp:txBody>
      <dsp:txXfrm>
        <a:off x="0" y="282079"/>
        <a:ext cx="9841158" cy="281254"/>
      </dsp:txXfrm>
    </dsp:sp>
    <dsp:sp modelId="{B5858287-9406-454F-B060-A420C89F167A}">
      <dsp:nvSpPr>
        <dsp:cNvPr id="0" name=""/>
        <dsp:cNvSpPr/>
      </dsp:nvSpPr>
      <dsp:spPr>
        <a:xfrm>
          <a:off x="0" y="563333"/>
          <a:ext cx="984115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BE155B0-D082-4E7E-BFF1-2A68EC842479}">
      <dsp:nvSpPr>
        <dsp:cNvPr id="0" name=""/>
        <dsp:cNvSpPr/>
      </dsp:nvSpPr>
      <dsp:spPr>
        <a:xfrm>
          <a:off x="0" y="563333"/>
          <a:ext cx="9841158" cy="2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r>
            <a:rPr lang="es-ES" sz="500" b="1" i="0" kern="1200" baseline="0"/>
            <a:t>Comprensible</a:t>
          </a:r>
          <a:r>
            <a:rPr lang="es-ES" sz="500" b="1" kern="1200" baseline="0"/>
            <a:t>: </a:t>
          </a:r>
          <a:r>
            <a:rPr lang="es-ES" sz="500" b="0" i="0" kern="1200" baseline="0"/>
            <a:t>La información y el funcionamiento de la interfaz de usuario son muy comprensibles.</a:t>
          </a:r>
          <a:endParaRPr lang="en-US" sz="500" kern="1200"/>
        </a:p>
      </dsp:txBody>
      <dsp:txXfrm>
        <a:off x="0" y="563333"/>
        <a:ext cx="9841158" cy="281254"/>
      </dsp:txXfrm>
    </dsp:sp>
    <dsp:sp modelId="{D014B0F3-DA74-4F2D-A926-01777F9E8C10}">
      <dsp:nvSpPr>
        <dsp:cNvPr id="0" name=""/>
        <dsp:cNvSpPr/>
      </dsp:nvSpPr>
      <dsp:spPr>
        <a:xfrm>
          <a:off x="0" y="844588"/>
          <a:ext cx="984115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0C476AE-9348-4D57-9139-9D7339E31699}">
      <dsp:nvSpPr>
        <dsp:cNvPr id="0" name=""/>
        <dsp:cNvSpPr/>
      </dsp:nvSpPr>
      <dsp:spPr>
        <a:xfrm>
          <a:off x="0" y="844588"/>
          <a:ext cx="9841158" cy="2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r>
            <a:rPr lang="es-ES" sz="500" b="1" i="0" kern="1200" baseline="0" dirty="0"/>
            <a:t>Robusto</a:t>
          </a:r>
          <a:r>
            <a:rPr lang="es-ES" sz="500" b="1" kern="1200" baseline="0" dirty="0"/>
            <a:t>: </a:t>
          </a:r>
          <a:r>
            <a:rPr lang="es-ES" sz="500" b="0" i="0" kern="1200" baseline="0" dirty="0"/>
            <a:t>El contenido es lo suficientemente sólido permitiendo una buena interpretación.</a:t>
          </a:r>
          <a:endParaRPr lang="en-US" sz="500" kern="1200" dirty="0"/>
        </a:p>
      </dsp:txBody>
      <dsp:txXfrm>
        <a:off x="0" y="844588"/>
        <a:ext cx="9841158" cy="281254"/>
      </dsp:txXfrm>
    </dsp:sp>
    <dsp:sp modelId="{B4A0D71B-42D1-42B5-9ED5-CE3878F1FADB}">
      <dsp:nvSpPr>
        <dsp:cNvPr id="0" name=""/>
        <dsp:cNvSpPr/>
      </dsp:nvSpPr>
      <dsp:spPr>
        <a:xfrm>
          <a:off x="0" y="1125843"/>
          <a:ext cx="984115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F173680-2062-4B73-A977-D779C7FC1791}">
      <dsp:nvSpPr>
        <dsp:cNvPr id="0" name=""/>
        <dsp:cNvSpPr/>
      </dsp:nvSpPr>
      <dsp:spPr>
        <a:xfrm>
          <a:off x="0" y="1125843"/>
          <a:ext cx="9841158" cy="2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r>
            <a:rPr lang="es-ES" sz="500" b="1" kern="1200" baseline="0" dirty="0"/>
            <a:t>Cumple la pauta 4 porque permite el cambio de idioma.</a:t>
          </a:r>
        </a:p>
        <a:p>
          <a:pPr marL="0" lvl="0" indent="0" algn="l" defTabSz="222250">
            <a:lnSpc>
              <a:spcPct val="90000"/>
            </a:lnSpc>
            <a:spcBef>
              <a:spcPct val="0"/>
            </a:spcBef>
            <a:spcAft>
              <a:spcPct val="35000"/>
            </a:spcAft>
            <a:buNone/>
          </a:pPr>
          <a:r>
            <a:rPr lang="es-ES" sz="500" b="1" kern="1200" baseline="0" dirty="0"/>
            <a:t>No cumple la pauta 1 ya que no proporciona alternativas para el contenido sonoro y visual.</a:t>
          </a:r>
          <a:endParaRPr lang="en-US" sz="500" kern="1200" dirty="0"/>
        </a:p>
      </dsp:txBody>
      <dsp:txXfrm>
        <a:off x="0" y="1125843"/>
        <a:ext cx="9841158" cy="281254"/>
      </dsp:txXfrm>
    </dsp:sp>
    <dsp:sp modelId="{EF80C039-2D6A-49B1-AB16-82B7EB62FFEA}">
      <dsp:nvSpPr>
        <dsp:cNvPr id="0" name=""/>
        <dsp:cNvSpPr/>
      </dsp:nvSpPr>
      <dsp:spPr>
        <a:xfrm>
          <a:off x="0" y="1407097"/>
          <a:ext cx="984115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A1D7430-DFF4-432B-BC69-0C688D2FC285}">
      <dsp:nvSpPr>
        <dsp:cNvPr id="0" name=""/>
        <dsp:cNvSpPr/>
      </dsp:nvSpPr>
      <dsp:spPr>
        <a:xfrm>
          <a:off x="0" y="1407097"/>
          <a:ext cx="9841158" cy="2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r>
            <a:rPr lang="es-ES" sz="500" b="1" kern="1200" baseline="0" dirty="0"/>
            <a:t>La pagina del ONE tiene el certificado del TAW pero es muy accesible.</a:t>
          </a:r>
        </a:p>
        <a:p>
          <a:pPr marL="0" lvl="0" indent="0" algn="l" defTabSz="222250">
            <a:lnSpc>
              <a:spcPct val="90000"/>
            </a:lnSpc>
            <a:spcBef>
              <a:spcPct val="0"/>
            </a:spcBef>
            <a:spcAft>
              <a:spcPct val="35000"/>
            </a:spcAft>
            <a:buNone/>
          </a:pPr>
          <a:r>
            <a:rPr lang="es-ES" sz="500" b="1" kern="1200" baseline="0" dirty="0"/>
            <a:t>La página es intuitiva.</a:t>
          </a:r>
          <a:br>
            <a:rPr lang="es-ES" sz="500" b="1" kern="1200" baseline="0" dirty="0"/>
          </a:br>
          <a:endParaRPr lang="en-US" sz="500" kern="1200" dirty="0"/>
        </a:p>
      </dsp:txBody>
      <dsp:txXfrm>
        <a:off x="0" y="1407097"/>
        <a:ext cx="9841158" cy="281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26EB2-E89A-4B44-B64F-22CFDD6EB957}">
      <dsp:nvSpPr>
        <dsp:cNvPr id="0" name=""/>
        <dsp:cNvSpPr/>
      </dsp:nvSpPr>
      <dsp:spPr>
        <a:xfrm>
          <a:off x="0" y="1100"/>
          <a:ext cx="9841158" cy="27023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s-ES" sz="500" b="1" i="0" kern="1200" baseline="0" dirty="0"/>
            <a:t>Perceptible: </a:t>
          </a:r>
          <a:r>
            <a:rPr lang="es-ES" sz="500" b="0" i="0" kern="1200" baseline="0" dirty="0"/>
            <a:t>La información y los componentes de la interfaz de usuario son percibidas para los usuarios de manera correcta</a:t>
          </a:r>
          <a:r>
            <a:rPr lang="es-ES" sz="500" b="0" kern="1200" baseline="0" dirty="0"/>
            <a:t>.</a:t>
          </a:r>
          <a:endParaRPr lang="en-US" sz="500" kern="1200" dirty="0"/>
        </a:p>
      </dsp:txBody>
      <dsp:txXfrm>
        <a:off x="13192" y="14292"/>
        <a:ext cx="9814774" cy="243855"/>
      </dsp:txXfrm>
    </dsp:sp>
    <dsp:sp modelId="{283C235A-CFA8-417E-823E-93E79ADDA99F}">
      <dsp:nvSpPr>
        <dsp:cNvPr id="0" name=""/>
        <dsp:cNvSpPr/>
      </dsp:nvSpPr>
      <dsp:spPr>
        <a:xfrm>
          <a:off x="0" y="284447"/>
          <a:ext cx="9841158" cy="27023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s-ES" sz="500" b="1" i="0" kern="1200" baseline="0" dirty="0"/>
            <a:t>Operable: </a:t>
          </a:r>
          <a:r>
            <a:rPr lang="es-ES" sz="500" b="0" i="0" kern="1200" baseline="0" dirty="0"/>
            <a:t>Los componentes de la interfaz de usuario y la navegación son muy operativos. Cumple la pauta 8.</a:t>
          </a:r>
          <a:endParaRPr lang="en-US" sz="500" kern="1200" dirty="0"/>
        </a:p>
      </dsp:txBody>
      <dsp:txXfrm>
        <a:off x="13192" y="297639"/>
        <a:ext cx="9814774" cy="243855"/>
      </dsp:txXfrm>
    </dsp:sp>
    <dsp:sp modelId="{645A920D-D88E-4AC8-8223-6379EA1AD677}">
      <dsp:nvSpPr>
        <dsp:cNvPr id="0" name=""/>
        <dsp:cNvSpPr/>
      </dsp:nvSpPr>
      <dsp:spPr>
        <a:xfrm>
          <a:off x="0" y="567794"/>
          <a:ext cx="9841158" cy="27023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s-ES" sz="500" b="1" i="0" kern="1200" baseline="0" dirty="0"/>
            <a:t>Comprensible</a:t>
          </a:r>
          <a:r>
            <a:rPr lang="es-ES" sz="500" b="1" kern="1200" baseline="0" dirty="0"/>
            <a:t>: </a:t>
          </a:r>
          <a:r>
            <a:rPr lang="es-ES" sz="500" b="0" i="0" kern="1200" baseline="0" dirty="0"/>
            <a:t>La información y el funcionamiento de la interfaz de usuario son muy comprensibles.</a:t>
          </a:r>
          <a:endParaRPr lang="en-US" sz="500" kern="1200" dirty="0"/>
        </a:p>
      </dsp:txBody>
      <dsp:txXfrm>
        <a:off x="13192" y="580986"/>
        <a:ext cx="9814774" cy="243855"/>
      </dsp:txXfrm>
    </dsp:sp>
    <dsp:sp modelId="{87BAB551-F3BE-45AE-9E18-CECF98BD732A}">
      <dsp:nvSpPr>
        <dsp:cNvPr id="0" name=""/>
        <dsp:cNvSpPr/>
      </dsp:nvSpPr>
      <dsp:spPr>
        <a:xfrm>
          <a:off x="0" y="851142"/>
          <a:ext cx="9841158" cy="27023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s-ES" sz="500" b="1" i="0" kern="1200" baseline="0" dirty="0"/>
            <a:t>Robusto</a:t>
          </a:r>
          <a:r>
            <a:rPr lang="es-ES" sz="500" b="1" kern="1200" baseline="0" dirty="0"/>
            <a:t>: </a:t>
          </a:r>
          <a:r>
            <a:rPr lang="es-ES" sz="500" b="0" i="0" kern="1200" baseline="0" dirty="0"/>
            <a:t>El contenido es lo suficientemente sólido permitiendo una buena interpretación.</a:t>
          </a:r>
          <a:endParaRPr lang="en-US" sz="500" kern="1200" dirty="0"/>
        </a:p>
      </dsp:txBody>
      <dsp:txXfrm>
        <a:off x="13192" y="864334"/>
        <a:ext cx="9814774" cy="243855"/>
      </dsp:txXfrm>
    </dsp:sp>
    <dsp:sp modelId="{6ECD5491-2C0C-4287-B08E-FD6996C99F7F}">
      <dsp:nvSpPr>
        <dsp:cNvPr id="0" name=""/>
        <dsp:cNvSpPr/>
      </dsp:nvSpPr>
      <dsp:spPr>
        <a:xfrm>
          <a:off x="0" y="1134489"/>
          <a:ext cx="9841158" cy="27023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s-ES" sz="500" b="1" kern="1200" baseline="0" dirty="0"/>
            <a:t>Cumple la pauta 4 porque permite el cambio de idioma.</a:t>
          </a:r>
          <a:endParaRPr lang="en-US" sz="500" kern="1200" dirty="0"/>
        </a:p>
      </dsp:txBody>
      <dsp:txXfrm>
        <a:off x="13192" y="1147681"/>
        <a:ext cx="9814774" cy="243855"/>
      </dsp:txXfrm>
    </dsp:sp>
    <dsp:sp modelId="{4F847975-9011-44C6-BAE3-1246734F5D21}">
      <dsp:nvSpPr>
        <dsp:cNvPr id="0" name=""/>
        <dsp:cNvSpPr/>
      </dsp:nvSpPr>
      <dsp:spPr>
        <a:xfrm>
          <a:off x="0" y="1417836"/>
          <a:ext cx="9841158" cy="27023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s-ES" sz="500" b="1" kern="1200" baseline="0" dirty="0"/>
            <a:t>La pagina de Correos tiene el certificado del TAW.</a:t>
          </a:r>
          <a:br>
            <a:rPr lang="es-ES" sz="500" b="1" kern="1200" baseline="0" dirty="0"/>
          </a:br>
          <a:endParaRPr lang="en-US" sz="500" kern="1200" dirty="0"/>
        </a:p>
      </dsp:txBody>
      <dsp:txXfrm>
        <a:off x="13192" y="1431028"/>
        <a:ext cx="9814774" cy="2438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84CC1-4BF9-4E25-AAEF-B36F581BF08C}">
      <dsp:nvSpPr>
        <dsp:cNvPr id="0" name=""/>
        <dsp:cNvSpPr/>
      </dsp:nvSpPr>
      <dsp:spPr>
        <a:xfrm>
          <a:off x="0" y="654561"/>
          <a:ext cx="2766118" cy="17564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6FD85B-54E3-40BF-AD5A-0D0FB52259AD}">
      <dsp:nvSpPr>
        <dsp:cNvPr id="0" name=""/>
        <dsp:cNvSpPr/>
      </dsp:nvSpPr>
      <dsp:spPr>
        <a:xfrm>
          <a:off x="307346" y="946541"/>
          <a:ext cx="2766118" cy="17564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a:t>Las pautas para mí son muy importantes, ya que para crear una página web o una aplicación web habría que tenerlo en cuenta. Es decir, la página tendrá que ser accesible para todo tipo de personas, sin distinción alguna, poder utilizarlo en cualquier dispositivo mostrando todo el contenido.</a:t>
          </a:r>
          <a:endParaRPr lang="en-US" sz="900" kern="1200"/>
        </a:p>
      </dsp:txBody>
      <dsp:txXfrm>
        <a:off x="358792" y="997987"/>
        <a:ext cx="2663226" cy="1653593"/>
      </dsp:txXfrm>
    </dsp:sp>
    <dsp:sp modelId="{BBF7C52F-DBD6-42CF-8CBD-150DB1170E97}">
      <dsp:nvSpPr>
        <dsp:cNvPr id="0" name=""/>
        <dsp:cNvSpPr/>
      </dsp:nvSpPr>
      <dsp:spPr>
        <a:xfrm>
          <a:off x="3381613" y="640070"/>
          <a:ext cx="2766118" cy="17564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BC553B-FEC4-4848-8597-C05A9343BC07}">
      <dsp:nvSpPr>
        <dsp:cNvPr id="0" name=""/>
        <dsp:cNvSpPr/>
      </dsp:nvSpPr>
      <dsp:spPr>
        <a:xfrm>
          <a:off x="3688959" y="932050"/>
          <a:ext cx="2766118" cy="17564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dirty="0"/>
            <a:t>Todo eso se tiene en cuenta a la hora de crear la página.</a:t>
          </a:r>
        </a:p>
      </dsp:txBody>
      <dsp:txXfrm>
        <a:off x="3740405" y="983496"/>
        <a:ext cx="2663226" cy="1653593"/>
      </dsp:txXfrm>
    </dsp:sp>
    <dsp:sp modelId="{D5A9AF63-EE2D-4E28-9240-485690FFB5B9}">
      <dsp:nvSpPr>
        <dsp:cNvPr id="0" name=""/>
        <dsp:cNvSpPr/>
      </dsp:nvSpPr>
      <dsp:spPr>
        <a:xfrm>
          <a:off x="6761622" y="640070"/>
          <a:ext cx="2766118" cy="17564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45544-6C4D-41D0-9E13-5CA68E1DA7C0}">
      <dsp:nvSpPr>
        <dsp:cNvPr id="0" name=""/>
        <dsp:cNvSpPr/>
      </dsp:nvSpPr>
      <dsp:spPr>
        <a:xfrm>
          <a:off x="7068968" y="932050"/>
          <a:ext cx="2766118" cy="17564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dirty="0"/>
            <a:t>También he podido observar que todas las páginas que hemos analizado son responsivas debido a que se adaptan al tamaño del dispositivo.</a:t>
          </a:r>
        </a:p>
      </dsp:txBody>
      <dsp:txXfrm>
        <a:off x="7120414" y="983496"/>
        <a:ext cx="2663226" cy="16535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10/28/2022</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116272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‹Nº›</a:t>
            </a:fld>
            <a:endParaRPr lang="en-US" dirty="0"/>
          </a:p>
        </p:txBody>
      </p:sp>
    </p:spTree>
    <p:extLst>
      <p:ext uri="{BB962C8B-B14F-4D97-AF65-F5344CB8AC3E}">
        <p14:creationId xmlns:p14="http://schemas.microsoft.com/office/powerpoint/2010/main" val="354260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10/28/2022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‹Nº›</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00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‹Nº›</a:t>
            </a:fld>
            <a:endParaRPr lang="en-US" dirty="0"/>
          </a:p>
        </p:txBody>
      </p:sp>
    </p:spTree>
    <p:extLst>
      <p:ext uri="{BB962C8B-B14F-4D97-AF65-F5344CB8AC3E}">
        <p14:creationId xmlns:p14="http://schemas.microsoft.com/office/powerpoint/2010/main" val="363978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10/28/2022</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0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‹Nº›</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11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10/28/2022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‹Nº›</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28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10/28/2022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‹Nº›</a:t>
            </a:fld>
            <a:endParaRPr lang="en-US" dirty="0"/>
          </a:p>
        </p:txBody>
      </p:sp>
    </p:spTree>
    <p:extLst>
      <p:ext uri="{BB962C8B-B14F-4D97-AF65-F5344CB8AC3E}">
        <p14:creationId xmlns:p14="http://schemas.microsoft.com/office/powerpoint/2010/main" val="119732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10/28/2022</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353173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10/28/2022</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263459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10/28/2022</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329175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10/28/2022</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‹Nº›</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89205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0.png"/><Relationship Id="rId7" Type="http://schemas.openxmlformats.org/officeDocument/2006/relationships/diagramColors" Target="../diagrams/colors5.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3.png"/><Relationship Id="rId7" Type="http://schemas.openxmlformats.org/officeDocument/2006/relationships/diagramColors" Target="../diagrams/colors6.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www.playstation.com/e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webaccesible.cea.es/sites/default/files/ilustraciones/pautasAmpliadas/pau4.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guinea-ecuatorial.net/ms/main.asp?cd=e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escueladebellezamariela.edu.c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marca.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Vista superior de una escalera circular">
            <a:extLst>
              <a:ext uri="{FF2B5EF4-FFF2-40B4-BE49-F238E27FC236}">
                <a16:creationId xmlns:a16="http://schemas.microsoft.com/office/drawing/2014/main" id="{4285C326-0227-0971-9718-E9AE9E862FAE}"/>
              </a:ext>
            </a:extLst>
          </p:cNvPr>
          <p:cNvPicPr>
            <a:picLocks noChangeAspect="1"/>
          </p:cNvPicPr>
          <p:nvPr/>
        </p:nvPicPr>
        <p:blipFill rotWithShape="1">
          <a:blip r:embed="rId2"/>
          <a:srcRect t="15730"/>
          <a:stretch/>
        </p:blipFill>
        <p:spPr>
          <a:xfrm>
            <a:off x="20" y="-2"/>
            <a:ext cx="12191980" cy="6858002"/>
          </a:xfrm>
          <a:prstGeom prst="rect">
            <a:avLst/>
          </a:prstGeom>
        </p:spPr>
      </p:pic>
      <p:sp>
        <p:nvSpPr>
          <p:cNvPr id="63" name="Rectangle 62">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D68B7A8-53D0-1BE3-5380-5F1EBA6FEA9D}"/>
              </a:ext>
            </a:extLst>
          </p:cNvPr>
          <p:cNvSpPr>
            <a:spLocks noGrp="1"/>
          </p:cNvSpPr>
          <p:nvPr>
            <p:ph type="ctrTitle"/>
          </p:nvPr>
        </p:nvSpPr>
        <p:spPr>
          <a:xfrm>
            <a:off x="855663" y="863600"/>
            <a:ext cx="6007100" cy="3366494"/>
          </a:xfrm>
        </p:spPr>
        <p:txBody>
          <a:bodyPr vert="horz" lIns="109728" tIns="109728" rIns="109728" bIns="91440" rtlCol="0" anchor="b">
            <a:normAutofit/>
          </a:bodyPr>
          <a:lstStyle/>
          <a:p>
            <a:pPr>
              <a:lnSpc>
                <a:spcPct val="115000"/>
              </a:lnSpc>
            </a:pPr>
            <a:r>
              <a:rPr lang="en-US" sz="4700" b="1">
                <a:solidFill>
                  <a:schemeClr val="bg1"/>
                </a:solidFill>
              </a:rPr>
              <a:t>PRUEBAS de ACCESIBILIDAD</a:t>
            </a:r>
          </a:p>
        </p:txBody>
      </p:sp>
      <p:sp>
        <p:nvSpPr>
          <p:cNvPr id="3" name="Subtítulo 2">
            <a:extLst>
              <a:ext uri="{FF2B5EF4-FFF2-40B4-BE49-F238E27FC236}">
                <a16:creationId xmlns:a16="http://schemas.microsoft.com/office/drawing/2014/main" id="{62F25334-BB4F-BD6F-1A4F-145694C85C65}"/>
              </a:ext>
            </a:extLst>
          </p:cNvPr>
          <p:cNvSpPr>
            <a:spLocks noGrp="1"/>
          </p:cNvSpPr>
          <p:nvPr>
            <p:ph type="subTitle" idx="1"/>
          </p:nvPr>
        </p:nvSpPr>
        <p:spPr>
          <a:xfrm>
            <a:off x="859536" y="4290191"/>
            <a:ext cx="6074001" cy="1345689"/>
          </a:xfrm>
        </p:spPr>
        <p:txBody>
          <a:bodyPr vert="horz" lIns="109728" tIns="109728" rIns="109728" bIns="91440" rtlCol="0" anchor="t">
            <a:normAutofit/>
          </a:bodyPr>
          <a:lstStyle/>
          <a:p>
            <a:pPr marL="342900" indent="-342900">
              <a:lnSpc>
                <a:spcPct val="140000"/>
              </a:lnSpc>
              <a:buFont typeface="Arial" panose="020B0604020202020204" pitchFamily="34" charset="0"/>
              <a:buChar char="•"/>
            </a:pPr>
            <a:r>
              <a:rPr lang="en-US" sz="1300" dirty="0" err="1">
                <a:solidFill>
                  <a:schemeClr val="bg1"/>
                </a:solidFill>
              </a:rPr>
              <a:t>Interacción</a:t>
            </a:r>
            <a:r>
              <a:rPr lang="en-US" sz="1300" dirty="0">
                <a:solidFill>
                  <a:schemeClr val="bg1"/>
                </a:solidFill>
              </a:rPr>
              <a:t> Persona – </a:t>
            </a:r>
            <a:r>
              <a:rPr lang="en-US" sz="1300" dirty="0" err="1">
                <a:solidFill>
                  <a:schemeClr val="bg1"/>
                </a:solidFill>
              </a:rPr>
              <a:t>Ordenador</a:t>
            </a:r>
            <a:endParaRPr lang="en-US" sz="1300" dirty="0">
              <a:solidFill>
                <a:schemeClr val="bg1"/>
              </a:solidFill>
            </a:endParaRPr>
          </a:p>
          <a:p>
            <a:pPr marL="342900" indent="-342900">
              <a:lnSpc>
                <a:spcPct val="140000"/>
              </a:lnSpc>
              <a:buFont typeface="Arial" panose="020B0604020202020204" pitchFamily="34" charset="0"/>
              <a:buChar char="•"/>
            </a:pPr>
            <a:r>
              <a:rPr lang="en-US" sz="1300" dirty="0">
                <a:solidFill>
                  <a:schemeClr val="bg1"/>
                </a:solidFill>
              </a:rPr>
              <a:t>Autor: </a:t>
            </a:r>
            <a:r>
              <a:rPr lang="en-US" sz="1300" b="1" dirty="0">
                <a:solidFill>
                  <a:schemeClr val="bg1"/>
                </a:solidFill>
              </a:rPr>
              <a:t>Jose Luis </a:t>
            </a:r>
            <a:r>
              <a:rPr lang="en-US" sz="1300" b="1" dirty="0" err="1">
                <a:solidFill>
                  <a:schemeClr val="bg1"/>
                </a:solidFill>
              </a:rPr>
              <a:t>obiang</a:t>
            </a:r>
            <a:r>
              <a:rPr lang="en-US" sz="1300" b="1" dirty="0">
                <a:solidFill>
                  <a:schemeClr val="bg1"/>
                </a:solidFill>
              </a:rPr>
              <a:t> Ela Nanguan</a:t>
            </a:r>
          </a:p>
          <a:p>
            <a:pPr marL="342900" indent="-342900">
              <a:lnSpc>
                <a:spcPct val="140000"/>
              </a:lnSpc>
              <a:buFont typeface="Arial" panose="020B0604020202020204" pitchFamily="34" charset="0"/>
              <a:buChar char="•"/>
            </a:pPr>
            <a:r>
              <a:rPr lang="en-US" sz="1300" dirty="0" err="1">
                <a:solidFill>
                  <a:schemeClr val="bg1"/>
                </a:solidFill>
              </a:rPr>
              <a:t>Curso</a:t>
            </a:r>
            <a:r>
              <a:rPr lang="en-US" sz="1300" dirty="0">
                <a:solidFill>
                  <a:schemeClr val="bg1"/>
                </a:solidFill>
              </a:rPr>
              <a:t> 2022/23</a:t>
            </a:r>
            <a:endParaRPr lang="en-US" sz="1300" b="1" dirty="0">
              <a:solidFill>
                <a:schemeClr val="bg1"/>
              </a:solidFill>
            </a:endParaRPr>
          </a:p>
          <a:p>
            <a:pPr>
              <a:lnSpc>
                <a:spcPct val="140000"/>
              </a:lnSpc>
            </a:pPr>
            <a:endParaRPr lang="en-US" sz="1300" dirty="0">
              <a:solidFill>
                <a:schemeClr val="bg1"/>
              </a:solidFill>
            </a:endParaRPr>
          </a:p>
          <a:p>
            <a:pPr>
              <a:lnSpc>
                <a:spcPct val="140000"/>
              </a:lnSpc>
            </a:pPr>
            <a:endParaRPr lang="en-US" sz="1300" dirty="0">
              <a:solidFill>
                <a:schemeClr val="bg1"/>
              </a:solidFill>
            </a:endParaRPr>
          </a:p>
        </p:txBody>
      </p:sp>
    </p:spTree>
    <p:extLst>
      <p:ext uri="{BB962C8B-B14F-4D97-AF65-F5344CB8AC3E}">
        <p14:creationId xmlns:p14="http://schemas.microsoft.com/office/powerpoint/2010/main" val="373236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446C0-9051-4FD2-9E0F-4F6BAC3EE228}"/>
              </a:ext>
            </a:extLst>
          </p:cNvPr>
          <p:cNvSpPr>
            <a:spLocks noGrp="1"/>
          </p:cNvSpPr>
          <p:nvPr>
            <p:ph type="title"/>
          </p:nvPr>
        </p:nvSpPr>
        <p:spPr>
          <a:xfrm>
            <a:off x="1383564" y="348865"/>
            <a:ext cx="9718111" cy="1576446"/>
          </a:xfrm>
          <a:prstGeom prst="ellipse">
            <a:avLst/>
          </a:prstGeom>
        </p:spPr>
        <p:txBody>
          <a:bodyPr anchor="ctr">
            <a:normAutofit fontScale="90000"/>
          </a:bodyPr>
          <a:lstStyle/>
          <a:p>
            <a:r>
              <a:rPr lang="es-ES" sz="2200" b="1">
                <a:solidFill>
                  <a:srgbClr val="FFFFFF"/>
                </a:solidFill>
                <a:latin typeface="Arial" panose="020B0604020202020204" pitchFamily="34" charset="0"/>
                <a:cs typeface="Arial" panose="020B0604020202020204" pitchFamily="34" charset="0"/>
              </a:rPr>
              <a:t>Pauta 6. Asegúrese de que las páginas que incorporan nuevas tecnologías se transformen correctamente.</a:t>
            </a:r>
            <a:endParaRPr lang="es-ES" sz="2200">
              <a:solidFill>
                <a:srgbClr val="FFFFFF"/>
              </a:solidFill>
              <a:latin typeface="Arial" panose="020B0604020202020204" pitchFamily="34" charset="0"/>
              <a:cs typeface="Arial" panose="020B0604020202020204" pitchFamily="34" charset="0"/>
            </a:endParaRPr>
          </a:p>
        </p:txBody>
      </p:sp>
      <p:graphicFrame>
        <p:nvGraphicFramePr>
          <p:cNvPr id="13" name="Marcador de contenido 2">
            <a:extLst>
              <a:ext uri="{FF2B5EF4-FFF2-40B4-BE49-F238E27FC236}">
                <a16:creationId xmlns:a16="http://schemas.microsoft.com/office/drawing/2014/main" id="{2805E3D6-0C81-4A35-AC2A-B92D4824A25A}"/>
              </a:ext>
            </a:extLst>
          </p:cNvPr>
          <p:cNvGraphicFramePr>
            <a:graphicFrameLocks noGrp="1"/>
          </p:cNvGraphicFramePr>
          <p:nvPr>
            <p:ph idx="1"/>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713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D000C23-E7C4-47A4-959E-D03967B32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Imagen 18">
            <a:extLst>
              <a:ext uri="{FF2B5EF4-FFF2-40B4-BE49-F238E27FC236}">
                <a16:creationId xmlns:a16="http://schemas.microsoft.com/office/drawing/2014/main" id="{20D8EA8E-CC79-E80D-001C-00AA1BEA69FE}"/>
              </a:ext>
            </a:extLst>
          </p:cNvPr>
          <p:cNvPicPr>
            <a:picLocks noChangeAspect="1"/>
          </p:cNvPicPr>
          <p:nvPr/>
        </p:nvPicPr>
        <p:blipFill>
          <a:blip r:embed="rId2"/>
          <a:stretch>
            <a:fillRect/>
          </a:stretch>
        </p:blipFill>
        <p:spPr>
          <a:xfrm>
            <a:off x="488811" y="3084577"/>
            <a:ext cx="3708286" cy="1458151"/>
          </a:xfrm>
          <a:prstGeom prst="rect">
            <a:avLst/>
          </a:prstGeom>
        </p:spPr>
      </p:pic>
      <p:pic>
        <p:nvPicPr>
          <p:cNvPr id="15" name="Imagen 14">
            <a:extLst>
              <a:ext uri="{FF2B5EF4-FFF2-40B4-BE49-F238E27FC236}">
                <a16:creationId xmlns:a16="http://schemas.microsoft.com/office/drawing/2014/main" id="{19F8AE66-4AE8-3EFA-44B3-53E433E68624}"/>
              </a:ext>
            </a:extLst>
          </p:cNvPr>
          <p:cNvPicPr>
            <a:picLocks noChangeAspect="1"/>
          </p:cNvPicPr>
          <p:nvPr/>
        </p:nvPicPr>
        <p:blipFill>
          <a:blip r:embed="rId3"/>
          <a:stretch>
            <a:fillRect/>
          </a:stretch>
        </p:blipFill>
        <p:spPr>
          <a:xfrm>
            <a:off x="484633" y="483144"/>
            <a:ext cx="3712464" cy="1271748"/>
          </a:xfrm>
          <a:prstGeom prst="rect">
            <a:avLst/>
          </a:prstGeom>
        </p:spPr>
      </p:pic>
      <p:sp>
        <p:nvSpPr>
          <p:cNvPr id="55" name="Rectangle 54">
            <a:extLst>
              <a:ext uri="{FF2B5EF4-FFF2-40B4-BE49-F238E27FC236}">
                <a16:creationId xmlns:a16="http://schemas.microsoft.com/office/drawing/2014/main" id="{80A17507-890B-423E-9E12-BCDC9049D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8B0F70A-99FB-43EE-922F-C3C1DF8CB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DFCABA-57EC-B24E-8694-A36EAE63AF3F}"/>
              </a:ext>
            </a:extLst>
          </p:cNvPr>
          <p:cNvSpPr>
            <a:spLocks noGrp="1"/>
          </p:cNvSpPr>
          <p:nvPr>
            <p:ph type="title"/>
          </p:nvPr>
        </p:nvSpPr>
        <p:spPr>
          <a:xfrm>
            <a:off x="5312663" y="1118184"/>
            <a:ext cx="6172412" cy="1580890"/>
          </a:xfrm>
        </p:spPr>
        <p:txBody>
          <a:bodyPr>
            <a:normAutofit/>
          </a:bodyPr>
          <a:lstStyle/>
          <a:p>
            <a:pPr lvl="0"/>
            <a:r>
              <a:rPr lang="es-ES" b="1" baseline="0" dirty="0"/>
              <a:t>Campus Virtua</a:t>
            </a:r>
            <a:r>
              <a:rPr lang="es-ES" dirty="0"/>
              <a:t>l</a:t>
            </a:r>
            <a:r>
              <a:rPr lang="es-ES" b="1" baseline="0" dirty="0"/>
              <a:t>:</a:t>
            </a:r>
            <a:endParaRPr lang="es-ES" dirty="0"/>
          </a:p>
        </p:txBody>
      </p:sp>
      <p:sp>
        <p:nvSpPr>
          <p:cNvPr id="59" name="Rectangle 58">
            <a:extLst>
              <a:ext uri="{FF2B5EF4-FFF2-40B4-BE49-F238E27FC236}">
                <a16:creationId xmlns:a16="http://schemas.microsoft.com/office/drawing/2014/main" id="{5339CA27-1B4E-4005-9597-6F77252D4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7314567-65CC-46DE-BED1-B5E634195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3" name="Content Placeholder 8">
            <a:extLst>
              <a:ext uri="{FF2B5EF4-FFF2-40B4-BE49-F238E27FC236}">
                <a16:creationId xmlns:a16="http://schemas.microsoft.com/office/drawing/2014/main" id="{A44AE931-6F14-0634-8EF0-EFCAF3EB4FA0}"/>
              </a:ext>
            </a:extLst>
          </p:cNvPr>
          <p:cNvGraphicFramePr>
            <a:graphicFrameLocks noGrp="1"/>
          </p:cNvGraphicFramePr>
          <p:nvPr>
            <p:ph idx="1"/>
            <p:extLst>
              <p:ext uri="{D42A27DB-BD31-4B8C-83A1-F6EECF244321}">
                <p14:modId xmlns:p14="http://schemas.microsoft.com/office/powerpoint/2010/main" val="4269450091"/>
              </p:ext>
            </p:extLst>
          </p:nvPr>
        </p:nvGraphicFramePr>
        <p:xfrm>
          <a:off x="5376671" y="2353586"/>
          <a:ext cx="6172412" cy="3767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2" name="CuadroTexto 21">
            <a:extLst>
              <a:ext uri="{FF2B5EF4-FFF2-40B4-BE49-F238E27FC236}">
                <a16:creationId xmlns:a16="http://schemas.microsoft.com/office/drawing/2014/main" id="{48FF2F4A-0E5C-D136-0CB3-2E933D461F27}"/>
              </a:ext>
            </a:extLst>
          </p:cNvPr>
          <p:cNvSpPr txBox="1"/>
          <p:nvPr/>
        </p:nvSpPr>
        <p:spPr>
          <a:xfrm>
            <a:off x="-107576" y="2311345"/>
            <a:ext cx="4721124" cy="830997"/>
          </a:xfrm>
          <a:prstGeom prst="rect">
            <a:avLst/>
          </a:prstGeom>
          <a:noFill/>
        </p:spPr>
        <p:txBody>
          <a:bodyPr wrap="square">
            <a:spAutoFit/>
          </a:bodyPr>
          <a:lstStyle/>
          <a:p>
            <a:r>
              <a:rPr lang="en-US" sz="1200" dirty="0">
                <a:latin typeface="Raleway" pitchFamily="2" charset="0"/>
              </a:rPr>
              <a:t>T</a:t>
            </a:r>
            <a:r>
              <a:rPr lang="en-US" sz="1200" dirty="0"/>
              <a:t>iene </a:t>
            </a:r>
            <a:r>
              <a:rPr lang="en-US" sz="1200" dirty="0" err="1"/>
              <a:t>contenido</a:t>
            </a:r>
            <a:r>
              <a:rPr lang="en-US" sz="1200" dirty="0"/>
              <a:t> no textual, es </a:t>
            </a:r>
            <a:r>
              <a:rPr lang="en-US" sz="1200" dirty="0" err="1"/>
              <a:t>decir</a:t>
            </a:r>
            <a:r>
              <a:rPr lang="en-US" sz="1200" dirty="0"/>
              <a:t>, </a:t>
            </a:r>
            <a:r>
              <a:rPr lang="en-US" sz="1200" dirty="0" err="1"/>
              <a:t>el</a:t>
            </a:r>
            <a:r>
              <a:rPr lang="en-US" sz="1200" dirty="0"/>
              <a:t> </a:t>
            </a:r>
            <a:r>
              <a:rPr lang="en-US" sz="1200" dirty="0" err="1"/>
              <a:t>contenido</a:t>
            </a:r>
            <a:r>
              <a:rPr lang="en-US" sz="1200" dirty="0"/>
              <a:t> que no es de </a:t>
            </a:r>
            <a:r>
              <a:rPr lang="en-US" sz="1200" dirty="0" err="1"/>
              <a:t>texto</a:t>
            </a:r>
            <a:r>
              <a:rPr lang="en-US" sz="1200" dirty="0"/>
              <a:t> no que se </a:t>
            </a:r>
            <a:r>
              <a:rPr lang="en-US" sz="1200" dirty="0" err="1"/>
              <a:t>presenta</a:t>
            </a:r>
            <a:r>
              <a:rPr lang="en-US" sz="1200" dirty="0"/>
              <a:t> al </a:t>
            </a:r>
            <a:r>
              <a:rPr lang="en-US" sz="1200" dirty="0" err="1"/>
              <a:t>usuario</a:t>
            </a:r>
            <a:r>
              <a:rPr lang="en-US" sz="1200" dirty="0"/>
              <a:t> no </a:t>
            </a:r>
            <a:r>
              <a:rPr lang="en-US" sz="1200" dirty="0" err="1"/>
              <a:t>tiene</a:t>
            </a:r>
            <a:r>
              <a:rPr lang="en-US" sz="1200" dirty="0"/>
              <a:t> </a:t>
            </a:r>
            <a:r>
              <a:rPr lang="en-US" sz="1200" dirty="0" err="1"/>
              <a:t>texto</a:t>
            </a:r>
            <a:r>
              <a:rPr lang="en-US" sz="1200" dirty="0"/>
              <a:t> alternativo. Por lo </a:t>
            </a:r>
            <a:r>
              <a:rPr lang="en-US" sz="1200" dirty="0" err="1"/>
              <a:t>cual</a:t>
            </a:r>
            <a:r>
              <a:rPr lang="en-US" sz="1200" dirty="0"/>
              <a:t> no </a:t>
            </a:r>
            <a:r>
              <a:rPr lang="en-US" sz="1200" dirty="0" err="1"/>
              <a:t>cumple</a:t>
            </a:r>
            <a:r>
              <a:rPr lang="en-US" sz="1200" dirty="0"/>
              <a:t> la </a:t>
            </a:r>
            <a:r>
              <a:rPr lang="en-US" sz="1200" dirty="0" err="1"/>
              <a:t>pauta</a:t>
            </a:r>
            <a:r>
              <a:rPr lang="en-US" sz="1200" dirty="0"/>
              <a:t> 1(no </a:t>
            </a:r>
            <a:r>
              <a:rPr lang="en-US" sz="1200" dirty="0" err="1"/>
              <a:t>proporciona</a:t>
            </a:r>
            <a:r>
              <a:rPr lang="en-US" sz="1200" dirty="0"/>
              <a:t> </a:t>
            </a:r>
            <a:r>
              <a:rPr lang="en-US" sz="1200" dirty="0" err="1"/>
              <a:t>alternativas</a:t>
            </a:r>
            <a:r>
              <a:rPr lang="en-US" sz="1200" dirty="0"/>
              <a:t> </a:t>
            </a:r>
            <a:r>
              <a:rPr lang="en-US" sz="1200" dirty="0" err="1"/>
              <a:t>equivalentes</a:t>
            </a:r>
            <a:r>
              <a:rPr lang="en-US" sz="1200" dirty="0"/>
              <a:t> al </a:t>
            </a:r>
            <a:r>
              <a:rPr lang="en-US" sz="1200" dirty="0" err="1"/>
              <a:t>sonoro</a:t>
            </a:r>
            <a:r>
              <a:rPr lang="en-US" sz="1200" dirty="0"/>
              <a:t> y visual).</a:t>
            </a:r>
            <a:endParaRPr lang="es-ES" sz="1200" dirty="0"/>
          </a:p>
        </p:txBody>
      </p:sp>
      <p:pic>
        <p:nvPicPr>
          <p:cNvPr id="24" name="Imagen 23">
            <a:extLst>
              <a:ext uri="{FF2B5EF4-FFF2-40B4-BE49-F238E27FC236}">
                <a16:creationId xmlns:a16="http://schemas.microsoft.com/office/drawing/2014/main" id="{4FDE99A9-06FC-2A6B-9597-CD873D2B3A98}"/>
              </a:ext>
            </a:extLst>
          </p:cNvPr>
          <p:cNvPicPr>
            <a:picLocks noChangeAspect="1"/>
          </p:cNvPicPr>
          <p:nvPr/>
        </p:nvPicPr>
        <p:blipFill>
          <a:blip r:embed="rId9"/>
          <a:stretch>
            <a:fillRect/>
          </a:stretch>
        </p:blipFill>
        <p:spPr>
          <a:xfrm>
            <a:off x="4645552" y="483144"/>
            <a:ext cx="7598267" cy="1049189"/>
          </a:xfrm>
          <a:prstGeom prst="rect">
            <a:avLst/>
          </a:prstGeom>
        </p:spPr>
      </p:pic>
    </p:spTree>
    <p:extLst>
      <p:ext uri="{BB962C8B-B14F-4D97-AF65-F5344CB8AC3E}">
        <p14:creationId xmlns:p14="http://schemas.microsoft.com/office/powerpoint/2010/main" val="138208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2ECA4CB2-9071-41EB-AABB-2D8EB939D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Imagen 6" descr="Interfaz de usuario gráfica, Aplicación&#10;&#10;Descripción generada automáticamente">
            <a:extLst>
              <a:ext uri="{FF2B5EF4-FFF2-40B4-BE49-F238E27FC236}">
                <a16:creationId xmlns:a16="http://schemas.microsoft.com/office/drawing/2014/main" id="{3E5F1087-8D18-29DF-9DF2-CAE2041C8069}"/>
              </a:ext>
            </a:extLst>
          </p:cNvPr>
          <p:cNvPicPr>
            <a:picLocks noChangeAspect="1"/>
          </p:cNvPicPr>
          <p:nvPr/>
        </p:nvPicPr>
        <p:blipFill>
          <a:blip r:embed="rId2"/>
          <a:stretch>
            <a:fillRect/>
          </a:stretch>
        </p:blipFill>
        <p:spPr>
          <a:xfrm>
            <a:off x="481584" y="547919"/>
            <a:ext cx="3731590" cy="1875123"/>
          </a:xfrm>
          <a:prstGeom prst="rect">
            <a:avLst/>
          </a:prstGeom>
        </p:spPr>
      </p:pic>
      <p:sp>
        <p:nvSpPr>
          <p:cNvPr id="70" name="Rectangle 69">
            <a:extLst>
              <a:ext uri="{FF2B5EF4-FFF2-40B4-BE49-F238E27FC236}">
                <a16:creationId xmlns:a16="http://schemas.microsoft.com/office/drawing/2014/main" id="{EB86F6BD-9C49-4F4F-99EA-9C5AA3183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249" y="-2"/>
            <a:ext cx="7540751" cy="1641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DFCABA-57EC-B24E-8694-A36EAE63AF3F}"/>
              </a:ext>
            </a:extLst>
          </p:cNvPr>
          <p:cNvSpPr>
            <a:spLocks noGrp="1"/>
          </p:cNvSpPr>
          <p:nvPr>
            <p:ph type="title"/>
          </p:nvPr>
        </p:nvSpPr>
        <p:spPr>
          <a:xfrm>
            <a:off x="5376671" y="265706"/>
            <a:ext cx="6399212" cy="1162801"/>
          </a:xfrm>
        </p:spPr>
        <p:txBody>
          <a:bodyPr>
            <a:normAutofit/>
          </a:bodyPr>
          <a:lstStyle/>
          <a:p>
            <a:pPr lvl="0"/>
            <a:r>
              <a:rPr lang="es-ES" dirty="0">
                <a:solidFill>
                  <a:schemeClr val="bg1"/>
                </a:solidFill>
              </a:rPr>
              <a:t>ILUNION </a:t>
            </a:r>
            <a:r>
              <a:rPr lang="es-ES" b="1" baseline="0" dirty="0">
                <a:solidFill>
                  <a:schemeClr val="bg1"/>
                </a:solidFill>
              </a:rPr>
              <a:t>:</a:t>
            </a:r>
            <a:endParaRPr lang="es-ES" dirty="0">
              <a:solidFill>
                <a:schemeClr val="bg1"/>
              </a:solidFill>
            </a:endParaRPr>
          </a:p>
        </p:txBody>
      </p:sp>
      <p:pic>
        <p:nvPicPr>
          <p:cNvPr id="4" name="Imagen 3" descr="Texto&#10;&#10;Descripción generada automáticamente">
            <a:extLst>
              <a:ext uri="{FF2B5EF4-FFF2-40B4-BE49-F238E27FC236}">
                <a16:creationId xmlns:a16="http://schemas.microsoft.com/office/drawing/2014/main" id="{1716CEA0-4CBE-8334-9184-CEE4C080B7F0}"/>
              </a:ext>
            </a:extLst>
          </p:cNvPr>
          <p:cNvPicPr>
            <a:picLocks noChangeAspect="1"/>
          </p:cNvPicPr>
          <p:nvPr/>
        </p:nvPicPr>
        <p:blipFill>
          <a:blip r:embed="rId3"/>
          <a:stretch>
            <a:fillRect/>
          </a:stretch>
        </p:blipFill>
        <p:spPr>
          <a:xfrm>
            <a:off x="168755" y="3871911"/>
            <a:ext cx="4357247" cy="916087"/>
          </a:xfrm>
          <a:prstGeom prst="rect">
            <a:avLst/>
          </a:prstGeom>
        </p:spPr>
      </p:pic>
      <p:sp>
        <p:nvSpPr>
          <p:cNvPr id="72" name="Rectangle 71">
            <a:extLst>
              <a:ext uri="{FF2B5EF4-FFF2-40B4-BE49-F238E27FC236}">
                <a16:creationId xmlns:a16="http://schemas.microsoft.com/office/drawing/2014/main" id="{96DBE49D-AABD-458B-B2DF-4D5FA7D5C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41912"/>
            <a:ext cx="4651248" cy="916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7DA365B-E064-481A-A62D-18CD31DB3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795" y="1658470"/>
            <a:ext cx="7517205" cy="434744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96833CC6-729B-40E8-B891-D93467E3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36801"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E4747ED-0989-4317-8B7B-7189AF3D4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970955"/>
            <a:ext cx="46542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A5757897-7307-46AF-923D-FF5BF45DD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5941912"/>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Content Placeholder 8">
            <a:extLst>
              <a:ext uri="{FF2B5EF4-FFF2-40B4-BE49-F238E27FC236}">
                <a16:creationId xmlns:a16="http://schemas.microsoft.com/office/drawing/2014/main" id="{A44AE931-6F14-0634-8EF0-EFCAF3EB4FA0}"/>
              </a:ext>
            </a:extLst>
          </p:cNvPr>
          <p:cNvGraphicFramePr>
            <a:graphicFrameLocks noGrp="1"/>
          </p:cNvGraphicFramePr>
          <p:nvPr>
            <p:ph idx="1"/>
            <p:extLst>
              <p:ext uri="{D42A27DB-BD31-4B8C-83A1-F6EECF244321}">
                <p14:modId xmlns:p14="http://schemas.microsoft.com/office/powerpoint/2010/main" val="3494092694"/>
              </p:ext>
            </p:extLst>
          </p:nvPr>
        </p:nvGraphicFramePr>
        <p:xfrm>
          <a:off x="5376670" y="1940118"/>
          <a:ext cx="6172413" cy="36983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72517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1"/>
            <a:ext cx="11153231" cy="3058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0748"/>
            <a:ext cx="12192000" cy="11612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DFCABA-57EC-B24E-8694-A36EAE63AF3F}"/>
              </a:ext>
            </a:extLst>
          </p:cNvPr>
          <p:cNvSpPr>
            <a:spLocks noGrp="1"/>
          </p:cNvSpPr>
          <p:nvPr>
            <p:ph type="title"/>
          </p:nvPr>
        </p:nvSpPr>
        <p:spPr>
          <a:xfrm>
            <a:off x="1629784" y="3076212"/>
            <a:ext cx="9919296" cy="1030360"/>
          </a:xfrm>
        </p:spPr>
        <p:txBody>
          <a:bodyPr>
            <a:normAutofit/>
          </a:bodyPr>
          <a:lstStyle/>
          <a:p>
            <a:pPr lvl="0"/>
            <a:r>
              <a:rPr lang="es-ES" b="1" baseline="0">
                <a:solidFill>
                  <a:schemeClr val="bg1"/>
                </a:solidFill>
              </a:rPr>
              <a:t>ONCE:</a:t>
            </a:r>
            <a:endParaRPr lang="es-ES">
              <a:solidFill>
                <a:schemeClr val="bg1"/>
              </a:solidFill>
            </a:endParaRPr>
          </a:p>
        </p:txBody>
      </p:sp>
      <p:sp>
        <p:nvSpPr>
          <p:cNvPr id="74" name="Rectangle 7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068288"/>
            <a:ext cx="1006766"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45355A50-7D96-B58B-D3B2-1B120867FCD7}"/>
              </a:ext>
            </a:extLst>
          </p:cNvPr>
          <p:cNvPicPr>
            <a:picLocks noChangeAspect="1"/>
          </p:cNvPicPr>
          <p:nvPr/>
        </p:nvPicPr>
        <p:blipFill>
          <a:blip r:embed="rId2"/>
          <a:stretch>
            <a:fillRect/>
          </a:stretch>
        </p:blipFill>
        <p:spPr>
          <a:xfrm>
            <a:off x="1742739" y="908667"/>
            <a:ext cx="9954612" cy="1368758"/>
          </a:xfrm>
          <a:prstGeom prst="rect">
            <a:avLst/>
          </a:prstGeom>
        </p:spPr>
      </p:pic>
      <p:graphicFrame>
        <p:nvGraphicFramePr>
          <p:cNvPr id="63" name="Content Placeholder 8">
            <a:extLst>
              <a:ext uri="{FF2B5EF4-FFF2-40B4-BE49-F238E27FC236}">
                <a16:creationId xmlns:a16="http://schemas.microsoft.com/office/drawing/2014/main" id="{A44AE931-6F14-0634-8EF0-EFCAF3EB4FA0}"/>
              </a:ext>
            </a:extLst>
          </p:cNvPr>
          <p:cNvGraphicFramePr>
            <a:graphicFrameLocks noGrp="1"/>
          </p:cNvGraphicFramePr>
          <p:nvPr>
            <p:ph idx="1"/>
            <p:extLst>
              <p:ext uri="{D42A27DB-BD31-4B8C-83A1-F6EECF244321}">
                <p14:modId xmlns:p14="http://schemas.microsoft.com/office/powerpoint/2010/main" val="396333081"/>
              </p:ext>
            </p:extLst>
          </p:nvPr>
        </p:nvGraphicFramePr>
        <p:xfrm>
          <a:off x="1629784" y="4439237"/>
          <a:ext cx="9841158" cy="1689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6145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1"/>
            <a:ext cx="11153231" cy="3058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0748"/>
            <a:ext cx="12192000" cy="11612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DFCABA-57EC-B24E-8694-A36EAE63AF3F}"/>
              </a:ext>
            </a:extLst>
          </p:cNvPr>
          <p:cNvSpPr>
            <a:spLocks noGrp="1"/>
          </p:cNvSpPr>
          <p:nvPr>
            <p:ph type="title"/>
          </p:nvPr>
        </p:nvSpPr>
        <p:spPr>
          <a:xfrm>
            <a:off x="1629784" y="3076212"/>
            <a:ext cx="9919296" cy="1030360"/>
          </a:xfrm>
        </p:spPr>
        <p:txBody>
          <a:bodyPr>
            <a:normAutofit/>
          </a:bodyPr>
          <a:lstStyle/>
          <a:p>
            <a:pPr lvl="0"/>
            <a:r>
              <a:rPr lang="es-ES" b="1" baseline="0">
                <a:solidFill>
                  <a:schemeClr val="bg1"/>
                </a:solidFill>
              </a:rPr>
              <a:t>Correos:</a:t>
            </a:r>
            <a:endParaRPr lang="es-ES">
              <a:solidFill>
                <a:schemeClr val="bg1"/>
              </a:solidFill>
            </a:endParaRPr>
          </a:p>
        </p:txBody>
      </p:sp>
      <p:sp>
        <p:nvSpPr>
          <p:cNvPr id="74" name="Rectangle 7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068288"/>
            <a:ext cx="1006766"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E05E762F-714D-2CF1-1357-1EE527C88259}"/>
              </a:ext>
            </a:extLst>
          </p:cNvPr>
          <p:cNvPicPr>
            <a:picLocks noChangeAspect="1"/>
          </p:cNvPicPr>
          <p:nvPr/>
        </p:nvPicPr>
        <p:blipFill>
          <a:blip r:embed="rId2"/>
          <a:stretch>
            <a:fillRect/>
          </a:stretch>
        </p:blipFill>
        <p:spPr>
          <a:xfrm>
            <a:off x="1742739" y="908667"/>
            <a:ext cx="9954612" cy="1368758"/>
          </a:xfrm>
          <a:prstGeom prst="rect">
            <a:avLst/>
          </a:prstGeom>
        </p:spPr>
      </p:pic>
      <p:graphicFrame>
        <p:nvGraphicFramePr>
          <p:cNvPr id="63" name="Content Placeholder 8">
            <a:extLst>
              <a:ext uri="{FF2B5EF4-FFF2-40B4-BE49-F238E27FC236}">
                <a16:creationId xmlns:a16="http://schemas.microsoft.com/office/drawing/2014/main" id="{A44AE931-6F14-0634-8EF0-EFCAF3EB4FA0}"/>
              </a:ext>
            </a:extLst>
          </p:cNvPr>
          <p:cNvGraphicFramePr>
            <a:graphicFrameLocks noGrp="1"/>
          </p:cNvGraphicFramePr>
          <p:nvPr>
            <p:ph idx="1"/>
            <p:extLst>
              <p:ext uri="{D42A27DB-BD31-4B8C-83A1-F6EECF244321}">
                <p14:modId xmlns:p14="http://schemas.microsoft.com/office/powerpoint/2010/main" val="1274461684"/>
              </p:ext>
            </p:extLst>
          </p:nvPr>
        </p:nvGraphicFramePr>
        <p:xfrm>
          <a:off x="1629784" y="4439237"/>
          <a:ext cx="9841158" cy="1689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98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7A18F-C1E3-447C-AB08-C7F51D40C04E}"/>
              </a:ext>
            </a:extLst>
          </p:cNvPr>
          <p:cNvSpPr>
            <a:spLocks noGrp="1"/>
          </p:cNvSpPr>
          <p:nvPr>
            <p:ph type="title"/>
          </p:nvPr>
        </p:nvSpPr>
        <p:spPr>
          <a:xfrm>
            <a:off x="965200" y="1567843"/>
            <a:ext cx="3712224" cy="3714496"/>
          </a:xfrm>
        </p:spPr>
        <p:txBody>
          <a:bodyPr anchor="ctr">
            <a:normAutofit fontScale="90000"/>
          </a:bodyPr>
          <a:lstStyle/>
          <a:p>
            <a:r>
              <a:rPr lang="es-ES" sz="3400" b="1">
                <a:latin typeface="Arial" panose="020B0604020202020204" pitchFamily="34" charset="0"/>
                <a:cs typeface="Arial" panose="020B0604020202020204" pitchFamily="34" charset="0"/>
              </a:rPr>
              <a:t>Pauta 7. Asegure al usuario el control sobre los cambios de contenidos tempo-sensibles.</a:t>
            </a:r>
            <a:br>
              <a:rPr lang="es-ES" sz="3400"/>
            </a:br>
            <a:endParaRPr lang="es-ES" sz="3400"/>
          </a:p>
        </p:txBody>
      </p:sp>
      <p:sp>
        <p:nvSpPr>
          <p:cNvPr id="3" name="Marcador de contenido 2">
            <a:extLst>
              <a:ext uri="{FF2B5EF4-FFF2-40B4-BE49-F238E27FC236}">
                <a16:creationId xmlns:a16="http://schemas.microsoft.com/office/drawing/2014/main" id="{E6BF3C56-81A2-4936-940B-0BA236951F60}"/>
              </a:ext>
            </a:extLst>
          </p:cNvPr>
          <p:cNvSpPr>
            <a:spLocks noGrp="1"/>
          </p:cNvSpPr>
          <p:nvPr>
            <p:ph idx="1"/>
          </p:nvPr>
        </p:nvSpPr>
        <p:spPr>
          <a:xfrm>
            <a:off x="6209382" y="2096162"/>
            <a:ext cx="3894161" cy="2657858"/>
          </a:xfrm>
        </p:spPr>
        <p:txBody>
          <a:bodyPr anchor="ctr">
            <a:normAutofit fontScale="70000" lnSpcReduction="20000"/>
          </a:bodyPr>
          <a:lstStyle/>
          <a:p>
            <a:pPr marL="0" indent="0">
              <a:buNone/>
            </a:pPr>
            <a:r>
              <a:rPr lang="es-ES" sz="1400">
                <a:solidFill>
                  <a:schemeClr val="bg1"/>
                </a:solidFill>
                <a:latin typeface="Arial" panose="020B0604020202020204" pitchFamily="34" charset="0"/>
                <a:cs typeface="Arial" panose="020B0604020202020204" pitchFamily="34" charset="0"/>
              </a:rPr>
              <a:t>La página: </a:t>
            </a:r>
            <a:r>
              <a:rPr lang="es-ES" sz="1400" u="sng">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https://www.playstation.com/es-es/</a:t>
            </a:r>
            <a:endParaRPr lang="es-ES" sz="1400">
              <a:solidFill>
                <a:schemeClr val="bg1"/>
              </a:solidFill>
              <a:latin typeface="Arial" panose="020B0604020202020204" pitchFamily="34" charset="0"/>
              <a:cs typeface="Arial" panose="020B0604020202020204" pitchFamily="34" charset="0"/>
            </a:endParaRPr>
          </a:p>
          <a:p>
            <a:pPr marL="0" indent="0">
              <a:buNone/>
            </a:pPr>
            <a:r>
              <a:rPr lang="es-ES" sz="1400">
                <a:solidFill>
                  <a:schemeClr val="bg1"/>
                </a:solidFill>
                <a:latin typeface="Arial" panose="020B0604020202020204" pitchFamily="34" charset="0"/>
                <a:cs typeface="Arial" panose="020B0604020202020204" pitchFamily="34" charset="0"/>
              </a:rPr>
              <a:t>En su página principal los objetos de la página se mueven automáticamente de acuerdo con el tiempo establecido, es decir, indica el tiempo del movimiento de cada uno de los objetos que se mueven.</a:t>
            </a:r>
          </a:p>
          <a:p>
            <a:pPr marL="0" indent="0">
              <a:buNone/>
            </a:pPr>
            <a:r>
              <a:rPr lang="es-ES" sz="1400">
                <a:solidFill>
                  <a:schemeClr val="bg1"/>
                </a:solidFill>
                <a:latin typeface="Arial" panose="020B0604020202020204" pitchFamily="34" charset="0"/>
                <a:cs typeface="Arial" panose="020B0604020202020204" pitchFamily="34" charset="0"/>
              </a:rPr>
              <a:t>También permite al usuario congelar el tiempo, es decir, elegir el objeto que desea ver sin movimiento alguno.</a:t>
            </a:r>
          </a:p>
          <a:p>
            <a:pPr marL="0" indent="0">
              <a:buNone/>
            </a:pPr>
            <a:r>
              <a:rPr lang="es-ES" sz="1400">
                <a:solidFill>
                  <a:schemeClr val="bg1"/>
                </a:solidFill>
                <a:latin typeface="Arial" panose="020B0604020202020204" pitchFamily="34" charset="0"/>
                <a:cs typeface="Arial" panose="020B0604020202020204" pitchFamily="34" charset="0"/>
              </a:rPr>
              <a:t>En conclusión, esta página cumple con esta pauta. </a:t>
            </a:r>
          </a:p>
          <a:p>
            <a:pPr marL="0" indent="0">
              <a:buNone/>
            </a:pPr>
            <a:endParaRPr lang="es-ES" sz="1400">
              <a:solidFill>
                <a:schemeClr val="bg1"/>
              </a:solidFill>
            </a:endParaRPr>
          </a:p>
        </p:txBody>
      </p:sp>
    </p:spTree>
    <p:extLst>
      <p:ext uri="{BB962C8B-B14F-4D97-AF65-F5344CB8AC3E}">
        <p14:creationId xmlns:p14="http://schemas.microsoft.com/office/powerpoint/2010/main" val="141289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87EF34-B711-48DA-B627-96E212031EB0}"/>
              </a:ext>
            </a:extLst>
          </p:cNvPr>
          <p:cNvSpPr>
            <a:spLocks noGrp="1"/>
          </p:cNvSpPr>
          <p:nvPr>
            <p:ph type="title"/>
          </p:nvPr>
        </p:nvSpPr>
        <p:spPr>
          <a:xfrm>
            <a:off x="634276" y="4892358"/>
            <a:ext cx="3766272" cy="1325563"/>
          </a:xfrm>
        </p:spPr>
        <p:txBody>
          <a:bodyPr>
            <a:normAutofit fontScale="90000"/>
          </a:bodyPr>
          <a:lstStyle/>
          <a:p>
            <a:pPr algn="r"/>
            <a:r>
              <a:rPr lang="es-ES" sz="2200" b="1" dirty="0">
                <a:solidFill>
                  <a:schemeClr val="bg1"/>
                </a:solidFill>
                <a:latin typeface="Arial" panose="020B0604020202020204" pitchFamily="34" charset="0"/>
                <a:cs typeface="Arial" panose="020B0604020202020204" pitchFamily="34" charset="0"/>
              </a:rPr>
              <a:t>Pauta 8. Asegure la accesibilidad directa de las interfaces de usuario incrustadas.</a:t>
            </a:r>
            <a:br>
              <a:rPr lang="es-ES" sz="2200" dirty="0">
                <a:solidFill>
                  <a:schemeClr val="bg1"/>
                </a:solidFill>
              </a:rPr>
            </a:br>
            <a:endParaRPr lang="es-ES" sz="2200" dirty="0">
              <a:solidFill>
                <a:schemeClr val="bg1"/>
              </a:solidFill>
            </a:endParaRPr>
          </a:p>
        </p:txBody>
      </p:sp>
      <p:sp>
        <p:nvSpPr>
          <p:cNvPr id="3" name="Marcador de contenido 2">
            <a:extLst>
              <a:ext uri="{FF2B5EF4-FFF2-40B4-BE49-F238E27FC236}">
                <a16:creationId xmlns:a16="http://schemas.microsoft.com/office/drawing/2014/main" id="{BDCAEDA7-3E73-40B9-8B5F-570B755550A1}"/>
              </a:ext>
            </a:extLst>
          </p:cNvPr>
          <p:cNvSpPr>
            <a:spLocks noGrp="1"/>
          </p:cNvSpPr>
          <p:nvPr>
            <p:ph idx="1"/>
          </p:nvPr>
        </p:nvSpPr>
        <p:spPr>
          <a:xfrm>
            <a:off x="4878784" y="4824249"/>
            <a:ext cx="6673136" cy="1461780"/>
          </a:xfrm>
        </p:spPr>
        <p:txBody>
          <a:bodyPr anchor="ctr">
            <a:normAutofit fontScale="62500" lnSpcReduction="20000"/>
          </a:bodyPr>
          <a:lstStyle/>
          <a:p>
            <a:pPr marL="0" indent="0">
              <a:buNone/>
            </a:pPr>
            <a:r>
              <a:rPr lang="es-ES" sz="1800" dirty="0">
                <a:solidFill>
                  <a:schemeClr val="bg1"/>
                </a:solidFill>
                <a:latin typeface="Arial" panose="020B0604020202020204" pitchFamily="34" charset="0"/>
                <a:cs typeface="Arial" panose="020B0604020202020204" pitchFamily="34" charset="0"/>
              </a:rPr>
              <a:t>Entrando en la sección de transparencia, nos encontramos con otra página, siendo esa misma accesible a la página de la universidad.</a:t>
            </a:r>
          </a:p>
          <a:p>
            <a:pPr marL="0" indent="0">
              <a:buNone/>
            </a:pPr>
            <a:r>
              <a:rPr lang="es-ES" sz="1800" dirty="0">
                <a:solidFill>
                  <a:schemeClr val="bg1"/>
                </a:solidFill>
                <a:latin typeface="Arial" panose="020B0604020202020204" pitchFamily="34" charset="0"/>
                <a:cs typeface="Arial" panose="020B0604020202020204" pitchFamily="34" charset="0"/>
              </a:rPr>
              <a:t>Si haces clic en el escudo de UNEX te lleva a la página de la universidad.</a:t>
            </a:r>
          </a:p>
        </p:txBody>
      </p:sp>
      <p:pic>
        <p:nvPicPr>
          <p:cNvPr id="9217" name="Imagen 1">
            <a:extLst>
              <a:ext uri="{FF2B5EF4-FFF2-40B4-BE49-F238E27FC236}">
                <a16:creationId xmlns:a16="http://schemas.microsoft.com/office/drawing/2014/main" id="{48731C65-E369-4F6D-BC12-9D6222815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061" y="640079"/>
            <a:ext cx="8013040" cy="340661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CE5EA161-BBF9-4FC4-8720-CF704E84B9E6}"/>
              </a:ext>
            </a:extLst>
          </p:cNvPr>
          <p:cNvSpPr>
            <a:spLocks noChangeArrowheads="1"/>
          </p:cNvSpPr>
          <p:nvPr/>
        </p:nvSpPr>
        <p:spPr bwMode="auto">
          <a:xfrm rot="16200000">
            <a:off x="1682543" y="960754"/>
            <a:ext cx="228600" cy="561976"/>
          </a:xfrm>
          <a:prstGeom prst="downArrow">
            <a:avLst>
              <a:gd name="adj1" fmla="val 50000"/>
              <a:gd name="adj2" fmla="val 61458"/>
            </a:avLst>
          </a:prstGeom>
          <a:solidFill>
            <a:srgbClr val="FF0000"/>
          </a:solidFill>
          <a:ln w="38100">
            <a:solidFill>
              <a:srgbClr val="F2F2F2"/>
            </a:solidFill>
            <a:miter lim="800000"/>
            <a:headEnd/>
            <a:tailEnd/>
          </a:ln>
          <a:effectLst>
            <a:outerShdw dist="28398" dir="3806097" algn="ctr" rotWithShape="0">
              <a:srgbClr val="823B0B">
                <a:alpha val="50000"/>
              </a:srgbClr>
            </a:outerShdw>
          </a:effectLst>
        </p:spPr>
        <p:txBody>
          <a:bodyPr vert="eaVert" wrap="square" lIns="91440" tIns="45720" rIns="91440" bIns="45720" numCol="1" anchor="t" anchorCtr="0" compatLnSpc="1">
            <a:prstTxWarp prst="textNoShape">
              <a:avLst/>
            </a:prstTxWarp>
          </a:bodyPr>
          <a:lstStyle/>
          <a:p>
            <a:endParaRPr lang="es-ES"/>
          </a:p>
        </p:txBody>
      </p:sp>
      <p:sp>
        <p:nvSpPr>
          <p:cNvPr id="5" name="Rectangle 3">
            <a:extLst>
              <a:ext uri="{FF2B5EF4-FFF2-40B4-BE49-F238E27FC236}">
                <a16:creationId xmlns:a16="http://schemas.microsoft.com/office/drawing/2014/main" id="{9EF19470-C73A-4B76-BECF-3AAC5CA6A6EC}"/>
              </a:ext>
            </a:extLst>
          </p:cNvPr>
          <p:cNvSpPr>
            <a:spLocks noChangeArrowheads="1"/>
          </p:cNvSpPr>
          <p:nvPr/>
        </p:nvSpPr>
        <p:spPr bwMode="auto">
          <a:xfrm>
            <a:off x="2264899" y="1828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Rectangle 4">
            <a:extLst>
              <a:ext uri="{FF2B5EF4-FFF2-40B4-BE49-F238E27FC236}">
                <a16:creationId xmlns:a16="http://schemas.microsoft.com/office/drawing/2014/main" id="{F9E6F4C3-1DDA-49E1-A21C-677E541488B3}"/>
              </a:ext>
            </a:extLst>
          </p:cNvPr>
          <p:cNvSpPr>
            <a:spLocks noChangeArrowheads="1"/>
          </p:cNvSpPr>
          <p:nvPr/>
        </p:nvSpPr>
        <p:spPr bwMode="auto">
          <a:xfrm>
            <a:off x="2264899" y="6400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931968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CC0E26-8142-32E4-676E-46A035899AC2}"/>
              </a:ext>
            </a:extLst>
          </p:cNvPr>
          <p:cNvSpPr>
            <a:spLocks noGrp="1"/>
          </p:cNvSpPr>
          <p:nvPr>
            <p:ph type="title"/>
          </p:nvPr>
        </p:nvSpPr>
        <p:spPr>
          <a:xfrm>
            <a:off x="1535371" y="1044054"/>
            <a:ext cx="10013709" cy="1030360"/>
          </a:xfrm>
        </p:spPr>
        <p:txBody>
          <a:bodyPr>
            <a:normAutofit/>
          </a:bodyPr>
          <a:lstStyle/>
          <a:p>
            <a:r>
              <a:rPr lang="en-US" dirty="0" err="1">
                <a:solidFill>
                  <a:schemeClr val="bg1"/>
                </a:solidFill>
              </a:rPr>
              <a:t>Conclusi</a:t>
            </a:r>
            <a:r>
              <a:rPr lang="es-ES" dirty="0" err="1">
                <a:solidFill>
                  <a:schemeClr val="bg1"/>
                </a:solidFill>
              </a:rPr>
              <a:t>ón</a:t>
            </a:r>
            <a:r>
              <a:rPr lang="es-ES" dirty="0">
                <a:solidFill>
                  <a:schemeClr val="bg1"/>
                </a:solidFill>
              </a:rPr>
              <a:t>:</a:t>
            </a:r>
          </a:p>
        </p:txBody>
      </p:sp>
      <p:sp>
        <p:nvSpPr>
          <p:cNvPr id="15" name="Rectangle 14">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F2D7E1B3-F684-B2DA-EA33-A2EA477166C8}"/>
              </a:ext>
            </a:extLst>
          </p:cNvPr>
          <p:cNvGraphicFramePr>
            <a:graphicFrameLocks noGrp="1"/>
          </p:cNvGraphicFramePr>
          <p:nvPr>
            <p:ph idx="1"/>
            <p:extLst>
              <p:ext uri="{D42A27DB-BD31-4B8C-83A1-F6EECF244321}">
                <p14:modId xmlns:p14="http://schemas.microsoft.com/office/powerpoint/2010/main" val="3210725083"/>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736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A845D-9F01-4F1C-A4F1-E9168C49EDF7}"/>
              </a:ext>
            </a:extLst>
          </p:cNvPr>
          <p:cNvSpPr>
            <a:spLocks noGrp="1"/>
          </p:cNvSpPr>
          <p:nvPr>
            <p:ph type="title"/>
          </p:nvPr>
        </p:nvSpPr>
        <p:spPr>
          <a:xfrm>
            <a:off x="1383564" y="348865"/>
            <a:ext cx="9718111" cy="1576446"/>
          </a:xfrm>
          <a:prstGeom prst="ellipse">
            <a:avLst/>
          </a:prstGeom>
        </p:spPr>
        <p:txBody>
          <a:bodyPr anchor="ctr">
            <a:normAutofit fontScale="90000"/>
          </a:bodyPr>
          <a:lstStyle/>
          <a:p>
            <a:r>
              <a:rPr lang="es-ES" sz="2500">
                <a:solidFill>
                  <a:srgbClr val="FFFFFF"/>
                </a:solidFill>
                <a:latin typeface="Arial" panose="020B0604020202020204" pitchFamily="34" charset="0"/>
                <a:cs typeface="Arial" panose="020B0604020202020204" pitchFamily="34" charset="0"/>
              </a:rPr>
              <a:t>Pauta 1: Proporcione alternativas equivalentes para el contenido sonoro y visual.</a:t>
            </a:r>
          </a:p>
        </p:txBody>
      </p:sp>
      <p:graphicFrame>
        <p:nvGraphicFramePr>
          <p:cNvPr id="31" name="Marcador de contenido 2">
            <a:extLst>
              <a:ext uri="{FF2B5EF4-FFF2-40B4-BE49-F238E27FC236}">
                <a16:creationId xmlns:a16="http://schemas.microsoft.com/office/drawing/2014/main" id="{ED13351C-8486-4BDB-8D88-B3E4D92499B7}"/>
              </a:ext>
            </a:extLst>
          </p:cNvPr>
          <p:cNvGraphicFramePr>
            <a:graphicFrameLocks noGrp="1"/>
          </p:cNvGraphicFramePr>
          <p:nvPr>
            <p:ph idx="1"/>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2102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AF6F0E-AFC7-4A1F-B019-17E433820D7E}"/>
              </a:ext>
            </a:extLst>
          </p:cNvPr>
          <p:cNvSpPr>
            <a:spLocks noGrp="1"/>
          </p:cNvSpPr>
          <p:nvPr>
            <p:ph type="title"/>
          </p:nvPr>
        </p:nvSpPr>
        <p:spPr>
          <a:xfrm>
            <a:off x="524256" y="516804"/>
            <a:ext cx="6594189" cy="1625210"/>
          </a:xfrm>
        </p:spPr>
        <p:txBody>
          <a:bodyPr>
            <a:normAutofit fontScale="90000"/>
          </a:bodyPr>
          <a:lstStyle/>
          <a:p>
            <a:r>
              <a:rPr lang="es-ES">
                <a:solidFill>
                  <a:srgbClr val="FFFFFF"/>
                </a:solidFill>
                <a:latin typeface="Arial" panose="020B0604020202020204" pitchFamily="34" charset="0"/>
                <a:cs typeface="Arial" panose="020B0604020202020204" pitchFamily="34" charset="0"/>
              </a:rPr>
              <a:t>Pauta 2: No se base sólo en el color.</a:t>
            </a:r>
          </a:p>
        </p:txBody>
      </p:sp>
      <p:pic>
        <p:nvPicPr>
          <p:cNvPr id="6" name="Imagen 5">
            <a:extLst>
              <a:ext uri="{FF2B5EF4-FFF2-40B4-BE49-F238E27FC236}">
                <a16:creationId xmlns:a16="http://schemas.microsoft.com/office/drawing/2014/main" id="{6EEBCE96-36C4-480E-BF27-016CC366B84C}"/>
              </a:ext>
            </a:extLst>
          </p:cNvPr>
          <p:cNvPicPr>
            <a:picLocks noChangeAspect="1"/>
          </p:cNvPicPr>
          <p:nvPr/>
        </p:nvPicPr>
        <p:blipFill>
          <a:blip r:embed="rId2"/>
          <a:stretch>
            <a:fillRect/>
          </a:stretch>
        </p:blipFill>
        <p:spPr>
          <a:xfrm>
            <a:off x="566744" y="3060825"/>
            <a:ext cx="6579910" cy="2845810"/>
          </a:xfrm>
          <a:prstGeom prst="rect">
            <a:avLst/>
          </a:prstGeom>
        </p:spPr>
      </p:pic>
      <p:sp>
        <p:nvSpPr>
          <p:cNvPr id="3" name="Marcador de contenido 2">
            <a:extLst>
              <a:ext uri="{FF2B5EF4-FFF2-40B4-BE49-F238E27FC236}">
                <a16:creationId xmlns:a16="http://schemas.microsoft.com/office/drawing/2014/main" id="{1C15636E-4D20-4798-B78B-F1D3B2694570}"/>
              </a:ext>
            </a:extLst>
          </p:cNvPr>
          <p:cNvSpPr>
            <a:spLocks noGrp="1"/>
          </p:cNvSpPr>
          <p:nvPr>
            <p:ph idx="1"/>
          </p:nvPr>
        </p:nvSpPr>
        <p:spPr>
          <a:xfrm>
            <a:off x="8029319" y="917725"/>
            <a:ext cx="3424739" cy="4852362"/>
          </a:xfrm>
        </p:spPr>
        <p:txBody>
          <a:bodyPr anchor="ctr">
            <a:normAutofit fontScale="70000" lnSpcReduction="20000"/>
          </a:bodyPr>
          <a:lstStyle/>
          <a:p>
            <a:r>
              <a:rPr lang="es-ES" sz="2000" b="1" dirty="0">
                <a:solidFill>
                  <a:srgbClr val="FFFFFF"/>
                </a:solidFill>
                <a:latin typeface="Arial" panose="020B0604020202020204" pitchFamily="34" charset="0"/>
                <a:cs typeface="Arial" panose="020B0604020202020204" pitchFamily="34" charset="0"/>
              </a:rPr>
              <a:t>Evaluación Manual:</a:t>
            </a:r>
          </a:p>
          <a:p>
            <a:pPr marL="0" indent="0">
              <a:buNone/>
            </a:pPr>
            <a:r>
              <a:rPr lang="es-ES" sz="2000" u="sng" dirty="0">
                <a:solidFill>
                  <a:srgbClr val="FFFFFF"/>
                </a:solidFill>
                <a:latin typeface="Arial" panose="020B0604020202020204" pitchFamily="34" charset="0"/>
                <a:cs typeface="Arial" panose="020B0604020202020204" pitchFamily="34" charset="0"/>
                <a:hlinkClick r:id="rId3"/>
              </a:rPr>
              <a:t>http://webaccesible.cea.es/sites/default/files/ilustraciones/pautasAmpliadas/pau4.png</a:t>
            </a:r>
            <a:endParaRPr lang="es-ES" sz="2000" u="sng" dirty="0">
              <a:solidFill>
                <a:srgbClr val="FFFFFF"/>
              </a:solidFill>
              <a:latin typeface="Arial" panose="020B0604020202020204" pitchFamily="34" charset="0"/>
              <a:cs typeface="Arial" panose="020B0604020202020204" pitchFamily="34" charset="0"/>
            </a:endParaRPr>
          </a:p>
          <a:p>
            <a:pPr marL="0" indent="0">
              <a:buNone/>
            </a:pPr>
            <a:r>
              <a:rPr lang="es-ES" sz="2000" dirty="0">
                <a:solidFill>
                  <a:srgbClr val="FFFFFF"/>
                </a:solidFill>
                <a:latin typeface="Arial" panose="020B0604020202020204" pitchFamily="34" charset="0"/>
                <a:cs typeface="Arial" panose="020B0604020202020204" pitchFamily="34" charset="0"/>
              </a:rPr>
              <a:t>	Esta es una imagen de una página en la cual es difícil distinguir el texto, ya que el texto no es comprensible cuando se ven sin color. Vemos que el color de primer plano y otro de fondo tienen tonos similares, lo que da problema para personas con deficiencias de percepción de color en pantallas de blanco y negro. </a:t>
            </a:r>
          </a:p>
          <a:p>
            <a:pPr marL="0" indent="0">
              <a:buNone/>
            </a:pPr>
            <a:endParaRPr lang="es-ES" sz="2000" dirty="0">
              <a:solidFill>
                <a:srgbClr val="FFFFFF"/>
              </a:solidFill>
            </a:endParaRPr>
          </a:p>
          <a:p>
            <a:pPr marL="0" indent="0">
              <a:buNone/>
            </a:pPr>
            <a:endParaRPr lang="es-ES" sz="2000" dirty="0">
              <a:solidFill>
                <a:srgbClr val="FFFFFF"/>
              </a:solidFill>
            </a:endParaRPr>
          </a:p>
        </p:txBody>
      </p:sp>
    </p:spTree>
    <p:extLst>
      <p:ext uri="{BB962C8B-B14F-4D97-AF65-F5344CB8AC3E}">
        <p14:creationId xmlns:p14="http://schemas.microsoft.com/office/powerpoint/2010/main" val="297537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A058FE-2F53-41A7-80BE-D79DE2C31E52}"/>
              </a:ext>
            </a:extLst>
          </p:cNvPr>
          <p:cNvSpPr>
            <a:spLocks noGrp="1"/>
          </p:cNvSpPr>
          <p:nvPr>
            <p:ph type="title"/>
          </p:nvPr>
        </p:nvSpPr>
        <p:spPr>
          <a:xfrm>
            <a:off x="1000452" y="1610024"/>
            <a:ext cx="3058621" cy="1457002"/>
          </a:xfrm>
        </p:spPr>
        <p:txBody>
          <a:bodyPr anchor="b">
            <a:normAutofit fontScale="90000"/>
          </a:bodyPr>
          <a:lstStyle/>
          <a:p>
            <a:r>
              <a:rPr lang="es-ES" sz="3100">
                <a:latin typeface="Arial" panose="020B0604020202020204" pitchFamily="34" charset="0"/>
                <a:cs typeface="Arial" panose="020B0604020202020204" pitchFamily="34" charset="0"/>
              </a:rPr>
              <a:t>Pauta 2: No se base sólo en el color.</a:t>
            </a:r>
            <a:endParaRPr lang="es-ES" sz="3100"/>
          </a:p>
        </p:txBody>
      </p:sp>
      <p:sp>
        <p:nvSpPr>
          <p:cNvPr id="3" name="Marcador de contenido 2">
            <a:extLst>
              <a:ext uri="{FF2B5EF4-FFF2-40B4-BE49-F238E27FC236}">
                <a16:creationId xmlns:a16="http://schemas.microsoft.com/office/drawing/2014/main" id="{F1D427F5-C9EA-4D0E-84FB-E7247AC7D4A7}"/>
              </a:ext>
            </a:extLst>
          </p:cNvPr>
          <p:cNvSpPr>
            <a:spLocks noGrp="1"/>
          </p:cNvSpPr>
          <p:nvPr>
            <p:ph idx="1"/>
          </p:nvPr>
        </p:nvSpPr>
        <p:spPr>
          <a:xfrm>
            <a:off x="1000450" y="3067026"/>
            <a:ext cx="3058623" cy="3272324"/>
          </a:xfrm>
        </p:spPr>
        <p:txBody>
          <a:bodyPr anchor="t">
            <a:normAutofit fontScale="77500" lnSpcReduction="20000"/>
          </a:bodyPr>
          <a:lstStyle/>
          <a:p>
            <a:r>
              <a:rPr lang="es-ES" sz="1400" b="1">
                <a:latin typeface="Arial" panose="020B0604020202020204" pitchFamily="34" charset="0"/>
                <a:cs typeface="Arial" panose="020B0604020202020204" pitchFamily="34" charset="0"/>
              </a:rPr>
              <a:t>Evaluación Automática:</a:t>
            </a:r>
          </a:p>
          <a:p>
            <a:pPr marL="0" indent="0">
              <a:buNone/>
            </a:pPr>
            <a:r>
              <a:rPr lang="es-ES" sz="1400">
                <a:latin typeface="Arial" panose="020B0604020202020204" pitchFamily="34" charset="0"/>
                <a:cs typeface="Arial" panose="020B0604020202020204" pitchFamily="34" charset="0"/>
              </a:rPr>
              <a:t>	</a:t>
            </a:r>
            <a:r>
              <a:rPr lang="es-ES" sz="140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http://www.guinea-ecuatorial.net/ms/main.asp?cd=ef</a:t>
            </a:r>
            <a:endParaRPr lang="es-ES" sz="1400">
              <a:latin typeface="Arial" panose="020B0604020202020204" pitchFamily="34" charset="0"/>
              <a:cs typeface="Arial" panose="020B0604020202020204" pitchFamily="34" charset="0"/>
            </a:endParaRPr>
          </a:p>
          <a:p>
            <a:pPr marL="0" indent="0">
              <a:buNone/>
            </a:pPr>
            <a:r>
              <a:rPr lang="es-ES" sz="1400">
                <a:latin typeface="Arial" panose="020B0604020202020204" pitchFamily="34" charset="0"/>
                <a:cs typeface="Arial" panose="020B0604020202020204" pitchFamily="34" charset="0"/>
              </a:rPr>
              <a:t>Revisando el resultado de la generación automática, encontramos información referente a la Pauta 2:</a:t>
            </a:r>
          </a:p>
          <a:p>
            <a:pPr marL="0" indent="0">
              <a:buNone/>
            </a:pPr>
            <a:r>
              <a:rPr lang="es-ES" sz="1400">
                <a:latin typeface="Arial" panose="020B0604020202020204" pitchFamily="34" charset="0"/>
                <a:cs typeface="Arial" panose="020B0604020202020204" pitchFamily="34" charset="0"/>
              </a:rPr>
              <a:t>Perceptible:</a:t>
            </a:r>
          </a:p>
          <a:p>
            <a:pPr marL="0" indent="0">
              <a:buNone/>
            </a:pPr>
            <a:r>
              <a:rPr lang="es-ES" sz="1400">
                <a:latin typeface="Arial" panose="020B0604020202020204" pitchFamily="34" charset="0"/>
                <a:cs typeface="Arial" panose="020B0604020202020204" pitchFamily="34" charset="0"/>
              </a:rPr>
              <a:t>       Uso de color: Nivel A. </a:t>
            </a:r>
          </a:p>
          <a:p>
            <a:pPr marL="0" indent="0">
              <a:buNone/>
            </a:pPr>
            <a:r>
              <a:rPr lang="es-ES" sz="1400">
                <a:latin typeface="Arial" panose="020B0604020202020204" pitchFamily="34" charset="0"/>
                <a:cs typeface="Arial" panose="020B0604020202020204" pitchFamily="34" charset="0"/>
              </a:rPr>
              <a:t>       Contraste (Mínimo): Nivel A.</a:t>
            </a:r>
          </a:p>
          <a:p>
            <a:pPr marL="0" indent="0">
              <a:buNone/>
            </a:pPr>
            <a:endParaRPr lang="es-ES" sz="1400"/>
          </a:p>
        </p:txBody>
      </p:sp>
      <p:pic>
        <p:nvPicPr>
          <p:cNvPr id="4" name="Imagen 1">
            <a:extLst>
              <a:ext uri="{FF2B5EF4-FFF2-40B4-BE49-F238E27FC236}">
                <a16:creationId xmlns:a16="http://schemas.microsoft.com/office/drawing/2014/main" id="{5D62AA61-5AF0-4910-A875-2259C7FD1A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54" b="-3"/>
          <a:stretch/>
        </p:blipFill>
        <p:spPr bwMode="auto">
          <a:xfrm>
            <a:off x="4617065" y="1781260"/>
            <a:ext cx="5974070" cy="34764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28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3D234-4675-422E-9794-AFB0BEEA8E24}"/>
              </a:ext>
            </a:extLst>
          </p:cNvPr>
          <p:cNvSpPr>
            <a:spLocks noGrp="1"/>
          </p:cNvSpPr>
          <p:nvPr>
            <p:ph type="title"/>
          </p:nvPr>
        </p:nvSpPr>
        <p:spPr>
          <a:xfrm>
            <a:off x="1000452" y="1610024"/>
            <a:ext cx="3058621" cy="1457002"/>
          </a:xfrm>
        </p:spPr>
        <p:txBody>
          <a:bodyPr anchor="b">
            <a:normAutofit fontScale="90000"/>
          </a:bodyPr>
          <a:lstStyle/>
          <a:p>
            <a:r>
              <a:rPr lang="es-ES" sz="2200">
                <a:latin typeface="Arial" panose="020B0604020202020204" pitchFamily="34" charset="0"/>
                <a:cs typeface="Arial" panose="020B0604020202020204" pitchFamily="34" charset="0"/>
              </a:rPr>
              <a:t>Pauta 3: Utilice marcadores y hojas de estilo y hágalo de forma apropiada.</a:t>
            </a:r>
          </a:p>
        </p:txBody>
      </p:sp>
      <p:sp>
        <p:nvSpPr>
          <p:cNvPr id="3" name="Marcador de contenido 2">
            <a:extLst>
              <a:ext uri="{FF2B5EF4-FFF2-40B4-BE49-F238E27FC236}">
                <a16:creationId xmlns:a16="http://schemas.microsoft.com/office/drawing/2014/main" id="{610DC906-FD2A-4FE6-A16C-FF2CE512C5C0}"/>
              </a:ext>
            </a:extLst>
          </p:cNvPr>
          <p:cNvSpPr>
            <a:spLocks noGrp="1"/>
          </p:cNvSpPr>
          <p:nvPr>
            <p:ph idx="1"/>
          </p:nvPr>
        </p:nvSpPr>
        <p:spPr>
          <a:xfrm>
            <a:off x="1000450" y="3067026"/>
            <a:ext cx="3058623" cy="3272324"/>
          </a:xfrm>
        </p:spPr>
        <p:txBody>
          <a:bodyPr anchor="t">
            <a:normAutofit fontScale="70000" lnSpcReduction="20000"/>
          </a:bodyPr>
          <a:lstStyle/>
          <a:p>
            <a:r>
              <a:rPr lang="es-ES" sz="1700">
                <a:latin typeface="Arial" panose="020B0604020202020204" pitchFamily="34" charset="0"/>
                <a:cs typeface="Arial" panose="020B0604020202020204" pitchFamily="34" charset="0"/>
              </a:rPr>
              <a:t>Evaluación Manual:</a:t>
            </a:r>
          </a:p>
          <a:p>
            <a:pPr marL="0" indent="0">
              <a:buNone/>
            </a:pPr>
            <a:r>
              <a:rPr lang="es-ES" sz="1700">
                <a:latin typeface="Arial" panose="020B0604020202020204" pitchFamily="34" charset="0"/>
                <a:cs typeface="Arial" panose="020B0604020202020204" pitchFamily="34" charset="0"/>
              </a:rPr>
              <a:t>	</a:t>
            </a:r>
            <a:r>
              <a:rPr lang="es-ES" sz="1700">
                <a:latin typeface="Arial" panose="020B0604020202020204" pitchFamily="34" charset="0"/>
                <a:cs typeface="Arial" panose="020B0604020202020204" pitchFamily="34" charset="0"/>
                <a:hlinkClick r:id="rId2"/>
              </a:rPr>
              <a:t>http://www.escueladebellezamariela.edu.co/</a:t>
            </a:r>
            <a:endParaRPr lang="es-ES" sz="1700">
              <a:latin typeface="Arial" panose="020B0604020202020204" pitchFamily="34" charset="0"/>
              <a:cs typeface="Arial" panose="020B0604020202020204" pitchFamily="34" charset="0"/>
            </a:endParaRPr>
          </a:p>
          <a:p>
            <a:pPr marL="0" indent="0">
              <a:buNone/>
            </a:pPr>
            <a:r>
              <a:rPr lang="es-ES" sz="1700">
                <a:latin typeface="Arial" panose="020B0604020202020204" pitchFamily="34" charset="0"/>
                <a:cs typeface="Arial" panose="020B0604020202020204" pitchFamily="34" charset="0"/>
              </a:rPr>
              <a:t>Vemos que esta página no cumple con la pauta 3, ya que la maquetación y el formateado de contenidos realizados utilizando CSS no siguen una estructuración correcta.</a:t>
            </a:r>
          </a:p>
          <a:p>
            <a:pPr marL="0" indent="0">
              <a:buNone/>
            </a:pPr>
            <a:r>
              <a:rPr lang="es-ES" sz="1700">
                <a:latin typeface="Arial" panose="020B0604020202020204" pitchFamily="34" charset="0"/>
                <a:cs typeface="Arial" panose="020B0604020202020204" pitchFamily="34" charset="0"/>
              </a:rPr>
              <a:t>	Vista desde el Navegador Chrome PC:</a:t>
            </a:r>
          </a:p>
          <a:p>
            <a:pPr marL="0" indent="0">
              <a:buNone/>
            </a:pPr>
            <a:endParaRPr lang="es-ES" sz="1700"/>
          </a:p>
        </p:txBody>
      </p:sp>
      <p:pic>
        <p:nvPicPr>
          <p:cNvPr id="2050" name="Imagen 1">
            <a:extLst>
              <a:ext uri="{FF2B5EF4-FFF2-40B4-BE49-F238E27FC236}">
                <a16:creationId xmlns:a16="http://schemas.microsoft.com/office/drawing/2014/main" id="{E4C9A833-D228-4623-A56C-5F1FB04FCFA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7065" y="2190267"/>
            <a:ext cx="5974070" cy="26584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385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3D234-4675-422E-9794-AFB0BEEA8E24}"/>
              </a:ext>
            </a:extLst>
          </p:cNvPr>
          <p:cNvSpPr>
            <a:spLocks noGrp="1"/>
          </p:cNvSpPr>
          <p:nvPr>
            <p:ph type="title"/>
          </p:nvPr>
        </p:nvSpPr>
        <p:spPr>
          <a:xfrm>
            <a:off x="1000452" y="1610024"/>
            <a:ext cx="3058621" cy="1457002"/>
          </a:xfrm>
        </p:spPr>
        <p:txBody>
          <a:bodyPr vert="horz" lIns="91440" tIns="45720" rIns="91440" bIns="45720" rtlCol="0" anchor="b">
            <a:normAutofit fontScale="90000"/>
          </a:bodyPr>
          <a:lstStyle/>
          <a:p>
            <a:r>
              <a:rPr lang="en-US" sz="2200" kern="1200">
                <a:latin typeface="+mj-lt"/>
                <a:ea typeface="+mj-ea"/>
                <a:cs typeface="+mj-cs"/>
              </a:rPr>
              <a:t>Pauta 3: Utilice marcadores y hojas de estilo y hágalo de forma apropiada.</a:t>
            </a:r>
          </a:p>
        </p:txBody>
      </p:sp>
      <p:sp>
        <p:nvSpPr>
          <p:cNvPr id="3" name="Marcador de contenido 2">
            <a:extLst>
              <a:ext uri="{FF2B5EF4-FFF2-40B4-BE49-F238E27FC236}">
                <a16:creationId xmlns:a16="http://schemas.microsoft.com/office/drawing/2014/main" id="{610DC906-FD2A-4FE6-A16C-FF2CE512C5C0}"/>
              </a:ext>
            </a:extLst>
          </p:cNvPr>
          <p:cNvSpPr>
            <a:spLocks noGrp="1"/>
          </p:cNvSpPr>
          <p:nvPr>
            <p:ph idx="1"/>
          </p:nvPr>
        </p:nvSpPr>
        <p:spPr>
          <a:xfrm>
            <a:off x="1000450" y="3067026"/>
            <a:ext cx="3058623" cy="3272324"/>
          </a:xfrm>
        </p:spPr>
        <p:txBody>
          <a:bodyPr vert="horz" lIns="91440" tIns="45720" rIns="91440" bIns="45720" rtlCol="0" anchor="t">
            <a:normAutofit/>
          </a:bodyPr>
          <a:lstStyle/>
          <a:p>
            <a:pPr marL="0" indent="0">
              <a:buNone/>
            </a:pPr>
            <a:r>
              <a:rPr lang="en-US" sz="2000" kern="1200">
                <a:latin typeface="Arial" panose="020B0604020202020204" pitchFamily="34" charset="0"/>
                <a:cs typeface="Arial" panose="020B0604020202020204" pitchFamily="34" charset="0"/>
              </a:rPr>
              <a:t>Vista desde el Navegador Chrome Móvil Android:</a:t>
            </a:r>
          </a:p>
        </p:txBody>
      </p:sp>
      <p:pic>
        <p:nvPicPr>
          <p:cNvPr id="3074" name="Picture 2">
            <a:extLst>
              <a:ext uri="{FF2B5EF4-FFF2-40B4-BE49-F238E27FC236}">
                <a16:creationId xmlns:a16="http://schemas.microsoft.com/office/drawing/2014/main" id="{45A5F18D-7D1B-43C9-AF0D-CC66E9D705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9107" y="1003955"/>
            <a:ext cx="2829985" cy="50310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87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96542-06E2-4A58-A228-894748878EE5}"/>
              </a:ext>
            </a:extLst>
          </p:cNvPr>
          <p:cNvSpPr>
            <a:spLocks noGrp="1"/>
          </p:cNvSpPr>
          <p:nvPr>
            <p:ph type="title"/>
          </p:nvPr>
        </p:nvSpPr>
        <p:spPr>
          <a:xfrm>
            <a:off x="1000452" y="1610024"/>
            <a:ext cx="3058621" cy="1457002"/>
          </a:xfrm>
        </p:spPr>
        <p:txBody>
          <a:bodyPr anchor="b">
            <a:normAutofit fontScale="90000"/>
          </a:bodyPr>
          <a:lstStyle/>
          <a:p>
            <a:r>
              <a:rPr lang="es-ES" sz="2800" b="1">
                <a:latin typeface="Arial" panose="020B0604020202020204" pitchFamily="34" charset="0"/>
                <a:cs typeface="Arial" panose="020B0604020202020204" pitchFamily="34" charset="0"/>
              </a:rPr>
              <a:t>Pauta 4: Identifique el idioma utilizado.</a:t>
            </a:r>
          </a:p>
        </p:txBody>
      </p:sp>
      <p:sp>
        <p:nvSpPr>
          <p:cNvPr id="3" name="Marcador de contenido 2">
            <a:extLst>
              <a:ext uri="{FF2B5EF4-FFF2-40B4-BE49-F238E27FC236}">
                <a16:creationId xmlns:a16="http://schemas.microsoft.com/office/drawing/2014/main" id="{4719081B-4697-4BC4-8EA0-E3C2643A5AD3}"/>
              </a:ext>
            </a:extLst>
          </p:cNvPr>
          <p:cNvSpPr>
            <a:spLocks noGrp="1"/>
          </p:cNvSpPr>
          <p:nvPr>
            <p:ph idx="1"/>
          </p:nvPr>
        </p:nvSpPr>
        <p:spPr>
          <a:xfrm>
            <a:off x="1000450" y="3067026"/>
            <a:ext cx="3058623" cy="3272324"/>
          </a:xfrm>
        </p:spPr>
        <p:txBody>
          <a:bodyPr anchor="t">
            <a:normAutofit fontScale="70000" lnSpcReduction="20000"/>
          </a:bodyPr>
          <a:lstStyle/>
          <a:p>
            <a:r>
              <a:rPr lang="es-ES" sz="2000">
                <a:latin typeface="Arial" panose="020B0604020202020204" pitchFamily="34" charset="0"/>
                <a:cs typeface="Arial" panose="020B0604020202020204" pitchFamily="34" charset="0"/>
              </a:rPr>
              <a:t>Evaluación Manual: </a:t>
            </a:r>
          </a:p>
          <a:p>
            <a:pPr marL="0" indent="0">
              <a:buNone/>
            </a:pPr>
            <a:r>
              <a:rPr lang="es-ES" sz="2000">
                <a:latin typeface="Arial" panose="020B0604020202020204" pitchFamily="34" charset="0"/>
                <a:cs typeface="Arial" panose="020B0604020202020204" pitchFamily="34" charset="0"/>
              </a:rPr>
              <a:t>        Página </a:t>
            </a:r>
            <a:r>
              <a:rPr lang="es-ES" sz="2000" u="sng">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http://www.marca.com/</a:t>
            </a:r>
            <a:endParaRPr lang="es-ES" sz="2000">
              <a:latin typeface="Arial" panose="020B0604020202020204" pitchFamily="34" charset="0"/>
              <a:cs typeface="Arial" panose="020B0604020202020204" pitchFamily="34" charset="0"/>
            </a:endParaRPr>
          </a:p>
          <a:p>
            <a:pPr marL="0" indent="0">
              <a:buNone/>
            </a:pPr>
            <a:r>
              <a:rPr lang="es-ES" sz="2000">
                <a:latin typeface="Arial" panose="020B0604020202020204" pitchFamily="34" charset="0"/>
                <a:cs typeface="Arial" panose="020B0604020202020204" pitchFamily="34" charset="0"/>
              </a:rPr>
              <a:t>Se identifica claramente los cambios de idiomas que hay, así como la especificación de los acrónimos de dichos idiomas. Su idioma principal es el español.</a:t>
            </a:r>
          </a:p>
        </p:txBody>
      </p:sp>
      <p:pic>
        <p:nvPicPr>
          <p:cNvPr id="16" name="Imagen 15">
            <a:extLst>
              <a:ext uri="{FF2B5EF4-FFF2-40B4-BE49-F238E27FC236}">
                <a16:creationId xmlns:a16="http://schemas.microsoft.com/office/drawing/2014/main" id="{3D26907E-B6F2-41E9-B61C-92D002F9F33F}"/>
              </a:ext>
            </a:extLst>
          </p:cNvPr>
          <p:cNvPicPr>
            <a:picLocks noChangeAspect="1"/>
          </p:cNvPicPr>
          <p:nvPr/>
        </p:nvPicPr>
        <p:blipFill>
          <a:blip r:embed="rId3"/>
          <a:stretch>
            <a:fillRect/>
          </a:stretch>
        </p:blipFill>
        <p:spPr>
          <a:xfrm>
            <a:off x="4617065" y="1938882"/>
            <a:ext cx="5974070" cy="3161231"/>
          </a:xfrm>
          <a:prstGeom prst="rect">
            <a:avLst/>
          </a:prstGeom>
        </p:spPr>
      </p:pic>
    </p:spTree>
    <p:extLst>
      <p:ext uri="{BB962C8B-B14F-4D97-AF65-F5344CB8AC3E}">
        <p14:creationId xmlns:p14="http://schemas.microsoft.com/office/powerpoint/2010/main" val="413128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26">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8">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7B4EF3-22EE-5099-A162-EC10ADFC0A0D}"/>
              </a:ext>
            </a:extLst>
          </p:cNvPr>
          <p:cNvSpPr>
            <a:spLocks noGrp="1"/>
          </p:cNvSpPr>
          <p:nvPr>
            <p:ph type="title"/>
          </p:nvPr>
        </p:nvSpPr>
        <p:spPr>
          <a:xfrm>
            <a:off x="1535371" y="1044054"/>
            <a:ext cx="10013709" cy="1030360"/>
          </a:xfrm>
        </p:spPr>
        <p:txBody>
          <a:bodyPr>
            <a:normAutofit/>
          </a:bodyPr>
          <a:lstStyle/>
          <a:p>
            <a:r>
              <a:rPr lang="es-ES">
                <a:solidFill>
                  <a:schemeClr val="bg1"/>
                </a:solidFill>
              </a:rPr>
              <a:t>2.-Segunda parte:</a:t>
            </a:r>
            <a:endParaRPr lang="es-ES" dirty="0">
              <a:solidFill>
                <a:schemeClr val="bg1"/>
              </a:solidFill>
            </a:endParaRPr>
          </a:p>
        </p:txBody>
      </p:sp>
      <p:sp>
        <p:nvSpPr>
          <p:cNvPr id="33" name="Rectangle 32">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Marcador de contenido 2">
            <a:extLst>
              <a:ext uri="{FF2B5EF4-FFF2-40B4-BE49-F238E27FC236}">
                <a16:creationId xmlns:a16="http://schemas.microsoft.com/office/drawing/2014/main" id="{D079E39C-9D46-CD03-FD7B-BFFA07B2B267}"/>
              </a:ext>
            </a:extLst>
          </p:cNvPr>
          <p:cNvGraphicFramePr>
            <a:graphicFrameLocks noGrp="1"/>
          </p:cNvGraphicFramePr>
          <p:nvPr>
            <p:ph idx="1"/>
            <p:extLst>
              <p:ext uri="{D42A27DB-BD31-4B8C-83A1-F6EECF244321}">
                <p14:modId xmlns:p14="http://schemas.microsoft.com/office/powerpoint/2010/main" val="1227026400"/>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90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A7F9E-6226-4B2C-A192-A7E649438157}"/>
              </a:ext>
            </a:extLst>
          </p:cNvPr>
          <p:cNvSpPr>
            <a:spLocks noGrp="1"/>
          </p:cNvSpPr>
          <p:nvPr>
            <p:ph type="title"/>
          </p:nvPr>
        </p:nvSpPr>
        <p:spPr>
          <a:xfrm>
            <a:off x="863029" y="1012004"/>
            <a:ext cx="3416158" cy="4795408"/>
          </a:xfrm>
        </p:spPr>
        <p:txBody>
          <a:bodyPr>
            <a:normAutofit fontScale="90000"/>
          </a:bodyPr>
          <a:lstStyle/>
          <a:p>
            <a:r>
              <a:rPr lang="es-ES" sz="3400" b="1">
                <a:solidFill>
                  <a:srgbClr val="FFFFFF"/>
                </a:solidFill>
                <a:latin typeface="Arial" panose="020B0604020202020204" pitchFamily="34" charset="0"/>
                <a:cs typeface="Arial" panose="020B0604020202020204" pitchFamily="34" charset="0"/>
              </a:rPr>
              <a:t>Pauta 5. Crear tablas que se trasformen correctamente.</a:t>
            </a:r>
            <a:br>
              <a:rPr lang="es-ES" sz="3400">
                <a:solidFill>
                  <a:srgbClr val="FFFFFF"/>
                </a:solidFill>
              </a:rPr>
            </a:br>
            <a:endParaRPr lang="es-ES" sz="3400">
              <a:solidFill>
                <a:srgbClr val="FFFFFF"/>
              </a:solidFill>
            </a:endParaRPr>
          </a:p>
        </p:txBody>
      </p:sp>
      <p:graphicFrame>
        <p:nvGraphicFramePr>
          <p:cNvPr id="5" name="Marcador de contenido 2">
            <a:extLst>
              <a:ext uri="{FF2B5EF4-FFF2-40B4-BE49-F238E27FC236}">
                <a16:creationId xmlns:a16="http://schemas.microsoft.com/office/drawing/2014/main" id="{D27F78AE-94BC-4ED0-8EC8-049C64FAE2DE}"/>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1558890"/>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91</TotalTime>
  <Words>1368</Words>
  <Application>Microsoft Office PowerPoint</Application>
  <PresentationFormat>Panorámica</PresentationFormat>
  <Paragraphs>88</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Meiryo</vt:lpstr>
      <vt:lpstr>Arial</vt:lpstr>
      <vt:lpstr>Corbel</vt:lpstr>
      <vt:lpstr>Raleway</vt:lpstr>
      <vt:lpstr>ShojiVTI</vt:lpstr>
      <vt:lpstr>PRUEBAS de ACCESIBILIDAD</vt:lpstr>
      <vt:lpstr>Pauta 1: Proporcione alternativas equivalentes para el contenido sonoro y visual.</vt:lpstr>
      <vt:lpstr>Pauta 2: No se base sólo en el color.</vt:lpstr>
      <vt:lpstr>Pauta 2: No se base sólo en el color.</vt:lpstr>
      <vt:lpstr>Pauta 3: Utilice marcadores y hojas de estilo y hágalo de forma apropiada.</vt:lpstr>
      <vt:lpstr>Pauta 3: Utilice marcadores y hojas de estilo y hágalo de forma apropiada.</vt:lpstr>
      <vt:lpstr>Pauta 4: Identifique el idioma utilizado.</vt:lpstr>
      <vt:lpstr>2.-Segunda parte:</vt:lpstr>
      <vt:lpstr>Pauta 5. Crear tablas que se trasformen correctamente. </vt:lpstr>
      <vt:lpstr>Pauta 6. Asegúrese de que las páginas que incorporan nuevas tecnologías se transformen correctamente.</vt:lpstr>
      <vt:lpstr>Campus Virtual:</vt:lpstr>
      <vt:lpstr>ILUNION :</vt:lpstr>
      <vt:lpstr>ONCE:</vt:lpstr>
      <vt:lpstr>Correos:</vt:lpstr>
      <vt:lpstr>Pauta 7. Asegure al usuario el control sobre los cambios de contenidos tempo-sensibles. </vt:lpstr>
      <vt:lpstr>Pauta 8. Asegure la accesibilidad directa de las interfaces de usuario incrustadas. </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de ACCESIBILIDAD</dc:title>
  <dc:creator>JOSÉ LUIS OBIANG  ELA NANGUAN</dc:creator>
  <cp:lastModifiedBy>JOSÉ LUIS OBIANG  ELA NANGUAN</cp:lastModifiedBy>
  <cp:revision>2</cp:revision>
  <dcterms:created xsi:type="dcterms:W3CDTF">2022-10-28T10:11:23Z</dcterms:created>
  <dcterms:modified xsi:type="dcterms:W3CDTF">2022-10-28T11:44:26Z</dcterms:modified>
</cp:coreProperties>
</file>