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B7DE2-6374-443C-9942-4C685AF6D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4F37E6-A2EE-4784-B92B-5D3180DF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37D8E-1BDE-4208-9832-39319650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16/10/2018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2731C7-7640-4AA5-B548-93542611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AD28A6-BAA9-44E3-9326-54CCB7B1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08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0B676-913E-443C-824C-F98B810C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83C4C1-5D34-4650-8AAA-B7AEB8923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A5995-5188-4F78-9102-BC54C094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16/10/2018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9B983F-7B3E-43B5-81F8-0E6EBEBD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6AE918-E987-4E77-A58B-4875DEA5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37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7BC493-1CFC-464B-9B49-EBF4E7B36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470E28-E613-4F7B-9ADC-6BC1CAEC8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43861-297F-4658-A54D-6F711BC6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16/10/2018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1A1EC-DAF1-42E9-ACEB-1448B842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3D3A5-A300-4225-B2A3-CAD54307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52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EBA2B-F6D7-4902-8FF8-75CD107D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49408-8BDE-47F8-9CA5-3BB81495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994DB-CBB9-4F16-BF3E-E3085BB7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16/10/2018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3447C-655F-4BF8-9E43-05200A4A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F3AD61-32E3-4C84-8537-D6341ED7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74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08000-12C3-45A2-8726-D1EEBC58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62DE6-32DA-402E-B868-FAAE99CA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37089-0BA4-40FB-84FB-6AE3DD4E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16/10/2018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00B98D-9B74-40ED-9FEF-08B52E21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D68D97-0AC1-429A-9083-66723BC7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31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434F6-DB7E-4654-86E0-0BBFB863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2B9455-7080-4311-AD1B-641B7519D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DE9BE0-4452-4231-8111-D68AD1EC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5A7328-9ADC-4FDC-918C-31B061D0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16/10/2018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6C32E-3EE9-49F4-979F-9D7D7C91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D77E84-00D4-4B66-91FF-03EF6B1E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02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04C60-657B-4C2A-B0DE-D408B016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9570F-B8C0-4751-845F-5EEABC5B5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BAFA41-BA17-439C-AE01-289E31606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1874D8-8691-45B0-A3AF-2AE90C8D6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114FBB-A109-4430-9714-3BF69799A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DB320F-9CF9-4B5B-BC65-8B13B2DD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16/10/2018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FF57E9-F762-4E51-9CD8-D8F0E34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1B9899-74A5-4C72-AF7C-7A7892F6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8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F3A55-EE6F-45E7-9E40-31C72515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14D896-23BF-4C57-BC9B-A6408306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16/10/2018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94FC8F-60DB-4469-BFEB-24E2C952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68D695-DD25-4B36-B49E-A9DB3356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7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C73ADA-A08F-46E6-AA64-DC5EDD2C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16/10/2018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B71EFE-3E48-42BD-B368-3B76FE46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816FCB-C24E-475E-874D-2E5E2996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32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8DF26-DDCA-472B-B3C4-EC6D3F54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6A4617-056E-433C-8C16-037D976F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8037D4-CF30-4318-832F-AE8E1710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60621-B50A-4912-BFB4-23F9515D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16/10/2018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E15B2C-E4DD-4E10-9115-21D52A27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8EEDE-4FF7-47A1-974B-E10C3C5D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23981-06F5-4A61-BDF3-1B73D69A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95CAB4-39E9-4D4E-8272-89126C81E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3AC34D-1EE1-42D0-8169-5DC2F48B2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EC402-4EB5-4C49-BC5E-0B28F0AA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16/10/2018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D78DFA-FF7F-4A66-87A4-94EF8F49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62414A-0DB8-42F2-82CF-19466A60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87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15B634-BD69-4CEC-A042-D292E317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38D22F-D8E8-4459-B00F-342FEEDB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CB736-0F01-4899-8FF8-4D95EF456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C184-E151-4E3A-933B-5941C8B9EE2D}" type="datetimeFigureOut">
              <a:rPr lang="es-ES" smtClean="0"/>
              <a:t>16/10/2018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CECE58-9A32-4DC0-BF2B-D4306D222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C4DDE-3CCD-41A9-ADA9-C62098B6E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8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9EEF7-A386-40C8-B766-B4DF24EC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s-ES" sz="4800" b="1" dirty="0"/>
              <a:t>Interacción Hombre - Máquina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7E886F-8033-47FE-A58E-2296E5EC5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r>
              <a:rPr lang="es-ES" sz="2800" b="1" dirty="0"/>
              <a:t>Ejercicio 2 - B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3CE383-828D-45B4-95B7-AC8DA06BF08C}"/>
              </a:ext>
            </a:extLst>
          </p:cNvPr>
          <p:cNvSpPr txBox="1"/>
          <p:nvPr/>
        </p:nvSpPr>
        <p:spPr>
          <a:xfrm>
            <a:off x="160692" y="6100883"/>
            <a:ext cx="5164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Ela, Nanguan, Alfonso Nguema</a:t>
            </a:r>
          </a:p>
        </p:txBody>
      </p:sp>
    </p:spTree>
    <p:extLst>
      <p:ext uri="{BB962C8B-B14F-4D97-AF65-F5344CB8AC3E}">
        <p14:creationId xmlns:p14="http://schemas.microsoft.com/office/powerpoint/2010/main" val="245912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160A7A-27F0-43A9-B640-DE3322E6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s-ES" b="1" dirty="0"/>
              <a:t>Enunciado</a:t>
            </a:r>
            <a:endParaRPr lang="es-ES" b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5C5DE1-7352-4924-9A38-C5D38659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Tx/>
              <a:buChar char="•"/>
            </a:pPr>
            <a:r>
              <a:rPr lang="es-ES" altLang="es-ES" sz="2400"/>
              <a:t>Se trata de “diseñar” una serie de “iconos”, con la herramienta que queráis (word, power point, paint, etc (o alguna herramienta específica)) para los eventos de: Inicio, Actualizar, Papelera, Detener, Disco Duro “C”, Disco Duro “E”, Enviar y Apagar (Salir)) </a:t>
            </a:r>
          </a:p>
          <a:p>
            <a:pPr>
              <a:buClr>
                <a:schemeClr val="tx1"/>
              </a:buClr>
              <a:buFontTx/>
              <a:buChar char="•"/>
            </a:pPr>
            <a:endParaRPr lang="es-ES" altLang="es-ES" sz="2400"/>
          </a:p>
          <a:p>
            <a:pPr>
              <a:buClr>
                <a:schemeClr val="tx1"/>
              </a:buClr>
              <a:buFontTx/>
              <a:buChar char="•"/>
            </a:pPr>
            <a:r>
              <a:rPr lang="es-ES" altLang="es-ES" sz="2400"/>
              <a:t>Todo esto hay que entregarlo en WORD y en modo “presentación” (POWER POINT). </a:t>
            </a:r>
          </a:p>
          <a:p>
            <a:pPr marL="0" indent="0">
              <a:buNone/>
            </a:pP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06541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48925-E446-44DF-800C-9F0CC407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3"/>
            <a:ext cx="10515600" cy="1325563"/>
          </a:xfrm>
        </p:spPr>
        <p:txBody>
          <a:bodyPr/>
          <a:lstStyle/>
          <a:p>
            <a:pPr algn="ctr"/>
            <a:r>
              <a:rPr lang="es-ES" b="1" dirty="0"/>
              <a:t>Conjunto de Íconos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843466F-C2CF-4E11-B01C-71D8D0A96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00" y="2558364"/>
            <a:ext cx="905001" cy="86689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57E8C7-FA89-4332-B7AD-0BD252D80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34" y="2558365"/>
            <a:ext cx="1025254" cy="8668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36C805B-EA7B-435A-A53B-FB1191653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43" y="2558365"/>
            <a:ext cx="1025254" cy="895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440059B-AA65-42E0-871D-FC62F9D73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500" y="2558364"/>
            <a:ext cx="1161499" cy="8954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F16D026-38ED-494B-8693-A8D74C76F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91" y="4583373"/>
            <a:ext cx="771633" cy="7621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941C9EC-9EA5-49C3-A5AC-EF8185C5EC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000" y="4583373"/>
            <a:ext cx="771634" cy="76210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436DF16-6DD4-4644-9709-5DE9BEE41C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43" y="4421428"/>
            <a:ext cx="990738" cy="89547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18DF416-0BEB-4662-9DF2-880F3CF802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501" y="4450004"/>
            <a:ext cx="990738" cy="89547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07AF47E-0F75-44C4-933C-F180A864EA4D}"/>
              </a:ext>
            </a:extLst>
          </p:cNvPr>
          <p:cNvSpPr txBox="1"/>
          <p:nvPr/>
        </p:nvSpPr>
        <p:spPr>
          <a:xfrm>
            <a:off x="1823694" y="345383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Inicio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2552CF-7A67-4FC1-B34E-D3E12731A7C2}"/>
              </a:ext>
            </a:extLst>
          </p:cNvPr>
          <p:cNvSpPr txBox="1"/>
          <p:nvPr/>
        </p:nvSpPr>
        <p:spPr>
          <a:xfrm>
            <a:off x="4228558" y="3453839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Actualizar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E821AE-E79A-4BBB-BFCD-C7CFD0917E2D}"/>
              </a:ext>
            </a:extLst>
          </p:cNvPr>
          <p:cNvSpPr txBox="1"/>
          <p:nvPr/>
        </p:nvSpPr>
        <p:spPr>
          <a:xfrm>
            <a:off x="6685089" y="3450154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Papelera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2242877-A53C-4C08-8837-F7C8F4706F3D}"/>
              </a:ext>
            </a:extLst>
          </p:cNvPr>
          <p:cNvSpPr txBox="1"/>
          <p:nvPr/>
        </p:nvSpPr>
        <p:spPr>
          <a:xfrm>
            <a:off x="9362114" y="3450154"/>
            <a:ext cx="9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Detener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07010DF-0969-4675-999F-BFE57455AFA6}"/>
              </a:ext>
            </a:extLst>
          </p:cNvPr>
          <p:cNvSpPr txBox="1"/>
          <p:nvPr/>
        </p:nvSpPr>
        <p:spPr>
          <a:xfrm>
            <a:off x="1388675" y="5345479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Disco duro C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9DC006D-70DA-4080-B614-340AFFAE32EF}"/>
              </a:ext>
            </a:extLst>
          </p:cNvPr>
          <p:cNvSpPr txBox="1"/>
          <p:nvPr/>
        </p:nvSpPr>
        <p:spPr>
          <a:xfrm>
            <a:off x="4106276" y="5345479"/>
            <a:ext cx="13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Disco duro 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42C913D-5576-4A39-B819-D1229457EB44}"/>
              </a:ext>
            </a:extLst>
          </p:cNvPr>
          <p:cNvSpPr txBox="1"/>
          <p:nvPr/>
        </p:nvSpPr>
        <p:spPr>
          <a:xfrm>
            <a:off x="6814263" y="5363235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Enviar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95E41F5-D885-4BC7-BF36-070E878DFEB6}"/>
              </a:ext>
            </a:extLst>
          </p:cNvPr>
          <p:cNvSpPr txBox="1"/>
          <p:nvPr/>
        </p:nvSpPr>
        <p:spPr>
          <a:xfrm>
            <a:off x="9412005" y="5345479"/>
            <a:ext cx="86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Apagar</a:t>
            </a:r>
          </a:p>
        </p:txBody>
      </p:sp>
    </p:spTree>
    <p:extLst>
      <p:ext uri="{BB962C8B-B14F-4D97-AF65-F5344CB8AC3E}">
        <p14:creationId xmlns:p14="http://schemas.microsoft.com/office/powerpoint/2010/main" val="2247550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108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Interacción Hombre - Máquina</vt:lpstr>
      <vt:lpstr>Enunciado</vt:lpstr>
      <vt:lpstr>Conjunto de Íconos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Interacción Hombre - Máquina</dc:title>
  <dc:creator>Alfonso Nguema Ela Nanguan</dc:creator>
  <cp:lastModifiedBy>Alfonso Nguema Ela Nanguan</cp:lastModifiedBy>
  <cp:revision>26</cp:revision>
  <dcterms:created xsi:type="dcterms:W3CDTF">2018-10-16T00:24:47Z</dcterms:created>
  <dcterms:modified xsi:type="dcterms:W3CDTF">2018-10-16T01:26:55Z</dcterms:modified>
</cp:coreProperties>
</file>