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8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542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5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5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7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63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7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5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3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8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8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F4F354-B028-4140-9009-822C4871413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DB95-D201-4A02-BBF0-727A878D4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319D-4E57-4E89-B094-D2FC44EB2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58" y="1122363"/>
            <a:ext cx="10367890" cy="2387600"/>
          </a:xfrm>
        </p:spPr>
        <p:txBody>
          <a:bodyPr>
            <a:noAutofit/>
          </a:bodyPr>
          <a:lstStyle/>
          <a:p>
            <a:r>
              <a:rPr lang="en-US" sz="96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Tableau Project</a:t>
            </a:r>
            <a:endParaRPr lang="en-IN" sz="96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612D9-077C-438F-86C8-AC4ADC34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672" y="3164102"/>
            <a:ext cx="8117059" cy="2057400"/>
          </a:xfrm>
        </p:spPr>
        <p:txBody>
          <a:bodyPr/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Jagdish Lohni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ADC3A-D434-4D3B-8D1F-40C960C74135}"/>
              </a:ext>
            </a:extLst>
          </p:cNvPr>
          <p:cNvSpPr txBox="1"/>
          <p:nvPr/>
        </p:nvSpPr>
        <p:spPr>
          <a:xfrm>
            <a:off x="801858" y="560558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https://drive.google.com/file/d/1fF_W9HeD1bfNb2rMjawtU_Fvhg3VQ3PD/view?usp=sharing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FAE4B-9D8D-4ECF-B9CD-CC8796E21B7A}"/>
              </a:ext>
            </a:extLst>
          </p:cNvPr>
          <p:cNvSpPr/>
          <p:nvPr/>
        </p:nvSpPr>
        <p:spPr>
          <a:xfrm>
            <a:off x="710416" y="4922743"/>
            <a:ext cx="51300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Link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8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5274-5BC5-429F-A12F-C3600F3F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785"/>
            <a:ext cx="9404723" cy="1400530"/>
          </a:xfrm>
        </p:spPr>
        <p:txBody>
          <a:bodyPr/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Fendley Sales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C0EC4-CE6A-4532-9A0C-FE9EFCAA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5050"/>
            <a:ext cx="12192000" cy="5842950"/>
          </a:xfrm>
        </p:spPr>
      </p:pic>
    </p:spTree>
    <p:extLst>
      <p:ext uri="{BB962C8B-B14F-4D97-AF65-F5344CB8AC3E}">
        <p14:creationId xmlns:p14="http://schemas.microsoft.com/office/powerpoint/2010/main" val="335795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A68D-F95A-43B4-84F3-364F25A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50A5-3F8D-4652-846D-E7D404B9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Yearly and Monthly Sale Report</a:t>
            </a:r>
          </a:p>
          <a:p>
            <a:r>
              <a:rPr lang="en-US" dirty="0"/>
              <a:t>Most Profitable Product Sub Category </a:t>
            </a:r>
          </a:p>
          <a:p>
            <a:r>
              <a:rPr lang="en-US" dirty="0"/>
              <a:t>Top  Profitable Region</a:t>
            </a:r>
          </a:p>
          <a:p>
            <a:r>
              <a:rPr lang="en-IN" dirty="0"/>
              <a:t>Product Profit Loss Report</a:t>
            </a:r>
          </a:p>
          <a:p>
            <a:r>
              <a:rPr lang="en-IN" dirty="0"/>
              <a:t>Maximum Selling Category</a:t>
            </a:r>
          </a:p>
          <a:p>
            <a:r>
              <a:rPr lang="en-IN" dirty="0"/>
              <a:t>Consumer segment</a:t>
            </a:r>
          </a:p>
          <a:p>
            <a:r>
              <a:rPr lang="en-US" dirty="0"/>
              <a:t>Top 10 Customer</a:t>
            </a:r>
            <a:endParaRPr lang="en-IN" dirty="0"/>
          </a:p>
          <a:p>
            <a:r>
              <a:rPr lang="en-IN" dirty="0"/>
              <a:t>Make A User Fendley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339108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167-7132-4BD3-89A2-08AE5C3F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42" y="196948"/>
            <a:ext cx="9102800" cy="604912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Yearly and Monthly Sale Report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00DB6-7A76-4669-93E7-C4450D2C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41009"/>
            <a:ext cx="12192000" cy="6035040"/>
          </a:xfrm>
        </p:spPr>
      </p:pic>
    </p:spTree>
    <p:extLst>
      <p:ext uri="{BB962C8B-B14F-4D97-AF65-F5344CB8AC3E}">
        <p14:creationId xmlns:p14="http://schemas.microsoft.com/office/powerpoint/2010/main" val="204330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CBB8-7501-430F-A34C-17EB2A6A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779"/>
            <a:ext cx="9404723" cy="71490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Profitable Product Sub Category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C3CC-E412-4138-BF57-3D2F9751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9E223-E3AF-4C05-852A-2FC6AEDE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679"/>
            <a:ext cx="12192000" cy="620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7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33C5-6743-4492-A03A-C8129A3B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785"/>
            <a:ext cx="9404723" cy="1400530"/>
          </a:xfrm>
        </p:spPr>
        <p:txBody>
          <a:bodyPr/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 Profitable Region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D2F31-87F2-40C3-A259-3C7386841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5050"/>
            <a:ext cx="12192000" cy="5842950"/>
          </a:xfrm>
        </p:spPr>
      </p:pic>
    </p:spTree>
    <p:extLst>
      <p:ext uri="{BB962C8B-B14F-4D97-AF65-F5344CB8AC3E}">
        <p14:creationId xmlns:p14="http://schemas.microsoft.com/office/powerpoint/2010/main" val="4395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0B13-9CBC-4892-B5E8-977EEC06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785"/>
            <a:ext cx="9404723" cy="1400530"/>
          </a:xfrm>
        </p:spPr>
        <p:txBody>
          <a:bodyPr/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Profit Loss Report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3C19C-6BEA-4374-B298-A927396A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5050"/>
            <a:ext cx="12192000" cy="5842950"/>
          </a:xfrm>
        </p:spPr>
      </p:pic>
    </p:spTree>
    <p:extLst>
      <p:ext uri="{BB962C8B-B14F-4D97-AF65-F5344CB8AC3E}">
        <p14:creationId xmlns:p14="http://schemas.microsoft.com/office/powerpoint/2010/main" val="246635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9B6-0E55-44A3-ADC9-22B19A58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785"/>
            <a:ext cx="9404723" cy="1400530"/>
          </a:xfrm>
        </p:spPr>
        <p:txBody>
          <a:bodyPr/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Selling Category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CC9E4-D48C-4F13-B1D1-D9D772E8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5050"/>
            <a:ext cx="12192000" cy="5842950"/>
          </a:xfrm>
        </p:spPr>
      </p:pic>
    </p:spTree>
    <p:extLst>
      <p:ext uri="{BB962C8B-B14F-4D97-AF65-F5344CB8AC3E}">
        <p14:creationId xmlns:p14="http://schemas.microsoft.com/office/powerpoint/2010/main" val="34063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0217-5AB0-4BD9-B71E-0F52A1A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" y="207230"/>
            <a:ext cx="9404723" cy="1400530"/>
          </a:xfrm>
        </p:spPr>
        <p:txBody>
          <a:bodyPr/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 segment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1BAF-F987-4D69-8AAE-D403064A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9BE08-FBF1-4EBB-97E2-50055606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942"/>
            <a:ext cx="12192000" cy="59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759-9B84-42EA-98FB-1401CA6A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974"/>
            <a:ext cx="9404723" cy="140053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 Customer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2977F-DEFE-4FB8-A053-66E11C229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2874"/>
            <a:ext cx="12192000" cy="5845126"/>
          </a:xfrm>
        </p:spPr>
      </p:pic>
    </p:spTree>
    <p:extLst>
      <p:ext uri="{BB962C8B-B14F-4D97-AF65-F5344CB8AC3E}">
        <p14:creationId xmlns:p14="http://schemas.microsoft.com/office/powerpoint/2010/main" val="870642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98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Ion</vt:lpstr>
      <vt:lpstr>Tableau Project</vt:lpstr>
      <vt:lpstr>Problems</vt:lpstr>
      <vt:lpstr>Yearly and Monthly Sale Report </vt:lpstr>
      <vt:lpstr>Most Profitable Product Sub Category  </vt:lpstr>
      <vt:lpstr>Top  Profitable Region </vt:lpstr>
      <vt:lpstr>Product Profit Loss Report </vt:lpstr>
      <vt:lpstr>Maximum Selling Category </vt:lpstr>
      <vt:lpstr>Consumer segment </vt:lpstr>
      <vt:lpstr>Top 10 Customer</vt:lpstr>
      <vt:lpstr>User Fendley Sales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bhups singh</dc:creator>
  <cp:lastModifiedBy>bhups singh</cp:lastModifiedBy>
  <cp:revision>5</cp:revision>
  <dcterms:created xsi:type="dcterms:W3CDTF">2021-03-24T14:24:28Z</dcterms:created>
  <dcterms:modified xsi:type="dcterms:W3CDTF">2021-03-24T16:33:43Z</dcterms:modified>
</cp:coreProperties>
</file>