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Oswald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8c1997cbf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8c1997cbf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fc0972ab4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fc0972ab4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8c2221473c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8c2221473c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fc0972ab4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fc0972ab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8c1997cb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8c1997cb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94" name="Google Shape;94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95" name="Google Shape;95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1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01" name="Google Shape;101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13"/>
          <p:cNvSpPr txBox="1"/>
          <p:nvPr>
            <p:ph idx="2" type="title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10" name="Google Shape;110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8" name="Google Shape;128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29" name="Google Shape;129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35" name="Google Shape;135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/>
          <p:nvPr>
            <p:ph hasCustomPrompt="1" idx="3" type="title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/>
          <p:nvPr>
            <p:ph hasCustomPrompt="1" idx="4" type="title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5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6" type="subTitle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7" type="subTitle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4" name="Google Shape;154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5" name="Google Shape;155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61" name="Google Shape;161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9" name="Google Shape;169;p16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1" name="Google Shape;171;p16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4" name="Google Shape;174;p1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75" name="Google Shape;175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1" name="Google Shape;181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7"/>
          <p:cNvSpPr txBox="1"/>
          <p:nvPr>
            <p:ph idx="4" type="subTitle"/>
          </p:nvPr>
        </p:nvSpPr>
        <p:spPr>
          <a:xfrm>
            <a:off x="71997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7"/>
          <p:cNvSpPr txBox="1"/>
          <p:nvPr>
            <p:ph idx="5" type="subTitle"/>
          </p:nvPr>
        </p:nvSpPr>
        <p:spPr>
          <a:xfrm>
            <a:off x="714182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7"/>
          <p:cNvSpPr txBox="1"/>
          <p:nvPr>
            <p:ph idx="6" type="subTitle"/>
          </p:nvPr>
        </p:nvSpPr>
        <p:spPr>
          <a:xfrm>
            <a:off x="3964163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17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95" name="Google Shape;195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17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1" name="Google Shape;201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18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8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1" name="Google Shape;211;p18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8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3" name="Google Shape;213;p18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8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5" name="Google Shape;215;p18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6" name="Google Shape;216;p1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17" name="Google Shape;217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3" name="Google Shape;223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1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1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9" name="Google Shape;239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40" name="Google Shape;240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46" name="Google Shape;246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2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0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0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0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0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0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0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>
            <p:ph idx="1" type="subTitle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21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1"/>
          <p:cNvSpPr txBox="1"/>
          <p:nvPr>
            <p:ph idx="3" type="subTitle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1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1"/>
          <p:cNvSpPr txBox="1"/>
          <p:nvPr>
            <p:ph idx="5" type="subTitle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1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1"/>
          <p:cNvSpPr txBox="1"/>
          <p:nvPr>
            <p:ph idx="7" type="subTitle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1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1"/>
          <p:cNvSpPr txBox="1"/>
          <p:nvPr>
            <p:ph idx="9" type="subTitle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1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1"/>
          <p:cNvSpPr txBox="1"/>
          <p:nvPr>
            <p:ph idx="14" type="subTitle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1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7" name="Google Shape;297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11" name="Google Shape;311;p22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48" name="Google Shape;348;p22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22"/>
          <p:cNvSpPr txBox="1"/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9" name="Google Shape;429;p22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0" name="Google Shape;430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9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9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2" name="Google Shape;82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83" name="Google Shape;83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"/>
          <p:cNvSpPr txBox="1"/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 ARCHITECTURE</a:t>
            </a:r>
            <a:endParaRPr/>
          </a:p>
        </p:txBody>
      </p:sp>
      <p:sp>
        <p:nvSpPr>
          <p:cNvPr id="474" name="Google Shape;474;p25"/>
          <p:cNvSpPr txBox="1"/>
          <p:nvPr>
            <p:ph idx="1" type="subTitle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Tephaune Frazer</a:t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5827391" y="2727835"/>
            <a:ext cx="2584558" cy="1618980"/>
          </a:xfrm>
          <a:custGeom>
            <a:rect b="b" l="l" r="r" t="t"/>
            <a:pathLst>
              <a:path extrusionOk="0" h="61746" w="98572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6036442" y="2901883"/>
            <a:ext cx="2166454" cy="938519"/>
          </a:xfrm>
          <a:custGeom>
            <a:rect b="b" l="l" r="r" t="t"/>
            <a:pathLst>
              <a:path extrusionOk="0" h="35794" w="82626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6804345" y="351587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6804345" y="3204513"/>
            <a:ext cx="125987" cy="13136"/>
          </a:xfrm>
          <a:custGeom>
            <a:rect b="b" l="l" r="r" t="t"/>
            <a:pathLst>
              <a:path extrusionOk="0" h="501" w="4805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6804345" y="3061064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6804345" y="3360207"/>
            <a:ext cx="125987" cy="12271"/>
          </a:xfrm>
          <a:custGeom>
            <a:rect b="b" l="l" r="r" t="t"/>
            <a:pathLst>
              <a:path extrusionOk="0" h="468" w="4805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6288337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6804345" y="296748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6288337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5"/>
          <p:cNvSpPr/>
          <p:nvPr/>
        </p:nvSpPr>
        <p:spPr>
          <a:xfrm>
            <a:off x="6116020" y="3204513"/>
            <a:ext cx="299144" cy="13136"/>
          </a:xfrm>
          <a:custGeom>
            <a:rect b="b" l="l" r="r" t="t"/>
            <a:pathLst>
              <a:path extrusionOk="0" h="501" w="11409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6288337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6288337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6288337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5"/>
          <p:cNvSpPr/>
          <p:nvPr/>
        </p:nvSpPr>
        <p:spPr>
          <a:xfrm>
            <a:off x="7147196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5"/>
          <p:cNvSpPr/>
          <p:nvPr/>
        </p:nvSpPr>
        <p:spPr>
          <a:xfrm>
            <a:off x="7147196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7147196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5"/>
          <p:cNvSpPr/>
          <p:nvPr/>
        </p:nvSpPr>
        <p:spPr>
          <a:xfrm>
            <a:off x="697577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5"/>
          <p:cNvSpPr/>
          <p:nvPr/>
        </p:nvSpPr>
        <p:spPr>
          <a:xfrm>
            <a:off x="697577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5"/>
          <p:cNvSpPr/>
          <p:nvPr/>
        </p:nvSpPr>
        <p:spPr>
          <a:xfrm>
            <a:off x="6975771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5"/>
          <p:cNvSpPr/>
          <p:nvPr/>
        </p:nvSpPr>
        <p:spPr>
          <a:xfrm>
            <a:off x="7147196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5"/>
          <p:cNvSpPr/>
          <p:nvPr/>
        </p:nvSpPr>
        <p:spPr>
          <a:xfrm>
            <a:off x="697577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697577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7147196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5"/>
          <p:cNvSpPr/>
          <p:nvPr/>
        </p:nvSpPr>
        <p:spPr>
          <a:xfrm>
            <a:off x="6804345" y="3671568"/>
            <a:ext cx="814315" cy="13136"/>
          </a:xfrm>
          <a:custGeom>
            <a:rect b="b" l="l" r="r" t="t"/>
            <a:pathLst>
              <a:path extrusionOk="0" h="501" w="31057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5"/>
          <p:cNvSpPr/>
          <p:nvPr/>
        </p:nvSpPr>
        <p:spPr>
          <a:xfrm>
            <a:off x="6632054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5"/>
          <p:cNvSpPr/>
          <p:nvPr/>
        </p:nvSpPr>
        <p:spPr>
          <a:xfrm>
            <a:off x="6459763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5"/>
          <p:cNvSpPr/>
          <p:nvPr/>
        </p:nvSpPr>
        <p:spPr>
          <a:xfrm>
            <a:off x="6632054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5"/>
          <p:cNvSpPr/>
          <p:nvPr/>
        </p:nvSpPr>
        <p:spPr>
          <a:xfrm>
            <a:off x="6459763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5"/>
          <p:cNvSpPr/>
          <p:nvPr/>
        </p:nvSpPr>
        <p:spPr>
          <a:xfrm>
            <a:off x="6459763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5"/>
          <p:cNvSpPr/>
          <p:nvPr/>
        </p:nvSpPr>
        <p:spPr>
          <a:xfrm>
            <a:off x="6459763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5"/>
          <p:cNvSpPr/>
          <p:nvPr/>
        </p:nvSpPr>
        <p:spPr>
          <a:xfrm>
            <a:off x="6459763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5"/>
          <p:cNvSpPr/>
          <p:nvPr/>
        </p:nvSpPr>
        <p:spPr>
          <a:xfrm>
            <a:off x="6459763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5"/>
          <p:cNvSpPr/>
          <p:nvPr/>
        </p:nvSpPr>
        <p:spPr>
          <a:xfrm>
            <a:off x="6632054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5"/>
          <p:cNvSpPr/>
          <p:nvPr/>
        </p:nvSpPr>
        <p:spPr>
          <a:xfrm>
            <a:off x="6632054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5"/>
          <p:cNvSpPr/>
          <p:nvPr/>
        </p:nvSpPr>
        <p:spPr>
          <a:xfrm>
            <a:off x="6632054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5"/>
          <p:cNvSpPr/>
          <p:nvPr/>
        </p:nvSpPr>
        <p:spPr>
          <a:xfrm>
            <a:off x="6632054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5"/>
          <p:cNvSpPr/>
          <p:nvPr/>
        </p:nvSpPr>
        <p:spPr>
          <a:xfrm>
            <a:off x="6792100" y="3891973"/>
            <a:ext cx="649889" cy="380478"/>
          </a:xfrm>
          <a:custGeom>
            <a:rect b="b" l="l" r="r" t="t"/>
            <a:pathLst>
              <a:path extrusionOk="0" h="14511" w="24786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5"/>
          <p:cNvSpPr/>
          <p:nvPr/>
        </p:nvSpPr>
        <p:spPr>
          <a:xfrm>
            <a:off x="6116020" y="2967485"/>
            <a:ext cx="2017786" cy="822181"/>
          </a:xfrm>
          <a:custGeom>
            <a:rect b="b" l="l" r="r" t="t"/>
            <a:pathLst>
              <a:path extrusionOk="0" h="31357" w="76956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5"/>
          <p:cNvSpPr/>
          <p:nvPr/>
        </p:nvSpPr>
        <p:spPr>
          <a:xfrm>
            <a:off x="6116020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5"/>
          <p:cNvSpPr/>
          <p:nvPr/>
        </p:nvSpPr>
        <p:spPr>
          <a:xfrm>
            <a:off x="6116020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5"/>
          <p:cNvSpPr/>
          <p:nvPr/>
        </p:nvSpPr>
        <p:spPr>
          <a:xfrm>
            <a:off x="6116020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5"/>
          <p:cNvSpPr/>
          <p:nvPr/>
        </p:nvSpPr>
        <p:spPr>
          <a:xfrm>
            <a:off x="6116020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5"/>
          <p:cNvSpPr/>
          <p:nvPr/>
        </p:nvSpPr>
        <p:spPr>
          <a:xfrm>
            <a:off x="7319514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5"/>
          <p:cNvSpPr/>
          <p:nvPr/>
        </p:nvSpPr>
        <p:spPr>
          <a:xfrm>
            <a:off x="7319514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5"/>
          <p:cNvSpPr/>
          <p:nvPr/>
        </p:nvSpPr>
        <p:spPr>
          <a:xfrm>
            <a:off x="7319514" y="3360207"/>
            <a:ext cx="126826" cy="12271"/>
          </a:xfrm>
          <a:custGeom>
            <a:rect b="b" l="l" r="r" t="t"/>
            <a:pathLst>
              <a:path extrusionOk="0" h="468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5"/>
          <p:cNvSpPr/>
          <p:nvPr/>
        </p:nvSpPr>
        <p:spPr>
          <a:xfrm>
            <a:off x="7835522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5"/>
          <p:cNvSpPr/>
          <p:nvPr/>
        </p:nvSpPr>
        <p:spPr>
          <a:xfrm>
            <a:off x="7319514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5"/>
          <p:cNvSpPr/>
          <p:nvPr/>
        </p:nvSpPr>
        <p:spPr>
          <a:xfrm>
            <a:off x="7319514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5"/>
          <p:cNvSpPr/>
          <p:nvPr/>
        </p:nvSpPr>
        <p:spPr>
          <a:xfrm>
            <a:off x="7835522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5"/>
          <p:cNvSpPr/>
          <p:nvPr/>
        </p:nvSpPr>
        <p:spPr>
          <a:xfrm>
            <a:off x="766323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5"/>
          <p:cNvSpPr/>
          <p:nvPr/>
        </p:nvSpPr>
        <p:spPr>
          <a:xfrm>
            <a:off x="766323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5"/>
          <p:cNvSpPr/>
          <p:nvPr/>
        </p:nvSpPr>
        <p:spPr>
          <a:xfrm>
            <a:off x="766323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5"/>
          <p:cNvSpPr/>
          <p:nvPr/>
        </p:nvSpPr>
        <p:spPr>
          <a:xfrm>
            <a:off x="7663231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5"/>
          <p:cNvSpPr/>
          <p:nvPr/>
        </p:nvSpPr>
        <p:spPr>
          <a:xfrm>
            <a:off x="7663231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5"/>
          <p:cNvSpPr/>
          <p:nvPr/>
        </p:nvSpPr>
        <p:spPr>
          <a:xfrm>
            <a:off x="766323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5"/>
          <p:cNvSpPr/>
          <p:nvPr/>
        </p:nvSpPr>
        <p:spPr>
          <a:xfrm>
            <a:off x="8006947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5"/>
          <p:cNvSpPr/>
          <p:nvPr/>
        </p:nvSpPr>
        <p:spPr>
          <a:xfrm>
            <a:off x="7835522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5"/>
          <p:cNvSpPr/>
          <p:nvPr/>
        </p:nvSpPr>
        <p:spPr>
          <a:xfrm>
            <a:off x="7491805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5"/>
          <p:cNvSpPr/>
          <p:nvPr/>
        </p:nvSpPr>
        <p:spPr>
          <a:xfrm>
            <a:off x="7835522" y="3204513"/>
            <a:ext cx="298279" cy="13136"/>
          </a:xfrm>
          <a:custGeom>
            <a:rect b="b" l="l" r="r" t="t"/>
            <a:pathLst>
              <a:path extrusionOk="0" h="501" w="11376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7835522" y="3061064"/>
            <a:ext cx="298279" cy="13162"/>
          </a:xfrm>
          <a:custGeom>
            <a:rect b="b" l="l" r="r" t="t"/>
            <a:pathLst>
              <a:path extrusionOk="0" h="502" w="11376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5"/>
          <p:cNvSpPr/>
          <p:nvPr/>
        </p:nvSpPr>
        <p:spPr>
          <a:xfrm>
            <a:off x="8006947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5"/>
          <p:cNvSpPr/>
          <p:nvPr/>
        </p:nvSpPr>
        <p:spPr>
          <a:xfrm>
            <a:off x="7835522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5"/>
          <p:cNvSpPr/>
          <p:nvPr/>
        </p:nvSpPr>
        <p:spPr>
          <a:xfrm>
            <a:off x="8006947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5"/>
          <p:cNvSpPr/>
          <p:nvPr/>
        </p:nvSpPr>
        <p:spPr>
          <a:xfrm>
            <a:off x="7491805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7491805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5"/>
          <p:cNvSpPr/>
          <p:nvPr/>
        </p:nvSpPr>
        <p:spPr>
          <a:xfrm>
            <a:off x="7491805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5"/>
          <p:cNvSpPr/>
          <p:nvPr/>
        </p:nvSpPr>
        <p:spPr>
          <a:xfrm>
            <a:off x="7491805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8162641" y="2772461"/>
            <a:ext cx="111986" cy="114581"/>
          </a:xfrm>
          <a:custGeom>
            <a:rect b="b" l="l" r="r" t="t"/>
            <a:pathLst>
              <a:path extrusionOk="0" h="4370" w="4271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8162641" y="2772461"/>
            <a:ext cx="111986" cy="111959"/>
          </a:xfrm>
          <a:custGeom>
            <a:rect b="b" l="l" r="r" t="t"/>
            <a:pathLst>
              <a:path extrusionOk="0" h="4270" w="4271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5"/>
          <p:cNvSpPr/>
          <p:nvPr/>
        </p:nvSpPr>
        <p:spPr>
          <a:xfrm>
            <a:off x="8173129" y="2782084"/>
            <a:ext cx="91875" cy="92714"/>
          </a:xfrm>
          <a:custGeom>
            <a:rect b="b" l="l" r="r" t="t"/>
            <a:pathLst>
              <a:path extrusionOk="0" h="3536" w="3504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8173129" y="2827549"/>
            <a:ext cx="91875" cy="47248"/>
          </a:xfrm>
          <a:custGeom>
            <a:rect b="b" l="l" r="r" t="t"/>
            <a:pathLst>
              <a:path extrusionOk="0" h="1802" w="3504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5646147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5764205" y="2701671"/>
            <a:ext cx="68886" cy="31575"/>
          </a:xfrm>
          <a:custGeom>
            <a:rect b="b" l="l" r="r" t="t"/>
            <a:pathLst>
              <a:path extrusionOk="0" h="1035" w="2258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5882232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7158576" y="2327273"/>
            <a:ext cx="26" cy="52492"/>
          </a:xfrm>
          <a:custGeom>
            <a:rect b="b" l="l" r="r" t="t"/>
            <a:pathLst>
              <a:path extrusionOk="0" h="2002" w="1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7807545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7935236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7646607" y="2523460"/>
            <a:ext cx="697111" cy="32408"/>
          </a:xfrm>
          <a:custGeom>
            <a:rect b="b" l="l" r="r" t="t"/>
            <a:pathLst>
              <a:path extrusionOk="0" h="1236" w="26587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8170507" y="2589954"/>
            <a:ext cx="136475" cy="33247"/>
          </a:xfrm>
          <a:custGeom>
            <a:rect b="b" l="l" r="r" t="t"/>
            <a:pathLst>
              <a:path extrusionOk="0" h="1268" w="5205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8027084" y="2589954"/>
            <a:ext cx="123339" cy="33247"/>
          </a:xfrm>
          <a:custGeom>
            <a:rect b="b" l="l" r="r" t="t"/>
            <a:pathLst>
              <a:path extrusionOk="0" h="1268" w="4704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7916882" y="2122898"/>
            <a:ext cx="649863" cy="545796"/>
          </a:xfrm>
          <a:custGeom>
            <a:rect b="b" l="l" r="r" t="t"/>
            <a:pathLst>
              <a:path extrusionOk="0" h="20816" w="24785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4992525" y="1047062"/>
            <a:ext cx="2624530" cy="1703569"/>
          </a:xfrm>
          <a:custGeom>
            <a:rect b="b" l="l" r="r" t="t"/>
            <a:pathLst>
              <a:path extrusionOk="0" h="55841" w="86029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4992525" y="1047062"/>
            <a:ext cx="2624530" cy="274812"/>
          </a:xfrm>
          <a:custGeom>
            <a:rect b="b" l="l" r="r" t="t"/>
            <a:pathLst>
              <a:path extrusionOk="0" h="9008" w="86029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5098380" y="1404255"/>
            <a:ext cx="2417933" cy="1256817"/>
          </a:xfrm>
          <a:custGeom>
            <a:rect b="b" l="l" r="r" t="t"/>
            <a:pathLst>
              <a:path extrusionOk="0" h="41197" w="79257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5168574" y="1477530"/>
            <a:ext cx="57019" cy="116020"/>
          </a:xfrm>
          <a:custGeom>
            <a:rect b="b" l="l" r="r" t="t"/>
            <a:pathLst>
              <a:path extrusionOk="0" fill="none" h="3803" w="1869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5371072" y="1477530"/>
            <a:ext cx="58056" cy="116020"/>
          </a:xfrm>
          <a:custGeom>
            <a:rect b="b" l="l" r="r" t="t"/>
            <a:pathLst>
              <a:path extrusionOk="0" fill="none" h="3803" w="1903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5274399" y="1477530"/>
            <a:ext cx="45822" cy="126210"/>
          </a:xfrm>
          <a:custGeom>
            <a:rect b="b" l="l" r="r" t="t"/>
            <a:pathLst>
              <a:path extrusionOk="0" fill="none" h="4137" w="1502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5473847" y="1588419"/>
            <a:ext cx="32613" cy="32613"/>
          </a:xfrm>
          <a:custGeom>
            <a:rect b="b" l="l" r="r" t="t"/>
            <a:pathLst>
              <a:path extrusionOk="0" h="1069" w="1069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552168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558986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5197067" y="1721730"/>
            <a:ext cx="1737158" cy="31"/>
          </a:xfrm>
          <a:custGeom>
            <a:rect b="b" l="l" r="r" t="t"/>
            <a:pathLst>
              <a:path extrusionOk="0" fill="none" h="1" w="56942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7038920" y="1721730"/>
            <a:ext cx="134355" cy="31"/>
          </a:xfrm>
          <a:custGeom>
            <a:rect b="b" l="l" r="r" t="t"/>
            <a:pathLst>
              <a:path extrusionOk="0" fill="none" h="1" w="4404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7247520" y="1721730"/>
            <a:ext cx="170995" cy="31"/>
          </a:xfrm>
          <a:custGeom>
            <a:rect b="b" l="l" r="r" t="t"/>
            <a:pathLst>
              <a:path extrusionOk="0" fill="none" h="1" w="5605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5197067" y="1858091"/>
            <a:ext cx="1086891" cy="31"/>
          </a:xfrm>
          <a:custGeom>
            <a:rect b="b" l="l" r="r" t="t"/>
            <a:pathLst>
              <a:path extrusionOk="0" fill="none" h="1" w="35627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6444635" y="1858091"/>
            <a:ext cx="195431" cy="31"/>
          </a:xfrm>
          <a:custGeom>
            <a:rect b="b" l="l" r="r" t="t"/>
            <a:pathLst>
              <a:path extrusionOk="0" fill="none" h="1" w="6406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6110870" y="1936461"/>
            <a:ext cx="529214" cy="31"/>
          </a:xfrm>
          <a:custGeom>
            <a:rect b="b" l="l" r="r" t="t"/>
            <a:pathLst>
              <a:path extrusionOk="0" fill="none" h="1" w="17347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5931770" y="1936461"/>
            <a:ext cx="106898" cy="31"/>
          </a:xfrm>
          <a:custGeom>
            <a:rect b="b" l="l" r="r" t="t"/>
            <a:pathLst>
              <a:path extrusionOk="0" fill="none" h="1" w="3504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5740468" y="1936461"/>
            <a:ext cx="106868" cy="31"/>
          </a:xfrm>
          <a:custGeom>
            <a:rect b="b" l="l" r="r" t="t"/>
            <a:pathLst>
              <a:path extrusionOk="0" fill="none" h="1" w="3503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5550172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5358870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5358870" y="2032097"/>
            <a:ext cx="1647588" cy="31"/>
          </a:xfrm>
          <a:custGeom>
            <a:rect b="b" l="l" r="r" t="t"/>
            <a:pathLst>
              <a:path extrusionOk="0" fill="none" h="1" w="54006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5197067" y="1936461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5197067" y="2032097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5197067" y="2127763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5197067" y="2223399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7106064" y="2032097"/>
            <a:ext cx="226976" cy="31"/>
          </a:xfrm>
          <a:custGeom>
            <a:rect b="b" l="l" r="r" t="t"/>
            <a:pathLst>
              <a:path extrusionOk="0" fill="none" h="1" w="744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5"/>
          <p:cNvSpPr/>
          <p:nvPr/>
        </p:nvSpPr>
        <p:spPr>
          <a:xfrm>
            <a:off x="5354813" y="212776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5"/>
          <p:cNvSpPr/>
          <p:nvPr/>
        </p:nvSpPr>
        <p:spPr>
          <a:xfrm>
            <a:off x="5354813" y="222544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5"/>
          <p:cNvSpPr/>
          <p:nvPr/>
        </p:nvSpPr>
        <p:spPr>
          <a:xfrm>
            <a:off x="5354813" y="232416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5"/>
          <p:cNvSpPr/>
          <p:nvPr/>
        </p:nvSpPr>
        <p:spPr>
          <a:xfrm>
            <a:off x="5354813" y="242184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5"/>
          <p:cNvSpPr/>
          <p:nvPr/>
        </p:nvSpPr>
        <p:spPr>
          <a:xfrm>
            <a:off x="6110870" y="2421840"/>
            <a:ext cx="928130" cy="31"/>
          </a:xfrm>
          <a:custGeom>
            <a:rect b="b" l="l" r="r" t="t"/>
            <a:pathLst>
              <a:path extrusionOk="0" fill="none" h="1" w="30423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5"/>
          <p:cNvSpPr/>
          <p:nvPr/>
        </p:nvSpPr>
        <p:spPr>
          <a:xfrm>
            <a:off x="6661380" y="2324160"/>
            <a:ext cx="377591" cy="31"/>
          </a:xfrm>
          <a:custGeom>
            <a:rect b="b" l="l" r="r" t="t"/>
            <a:pathLst>
              <a:path extrusionOk="0" fill="none" h="1" w="12377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5"/>
          <p:cNvSpPr/>
          <p:nvPr/>
        </p:nvSpPr>
        <p:spPr>
          <a:xfrm>
            <a:off x="6889319" y="2223399"/>
            <a:ext cx="149639" cy="31"/>
          </a:xfrm>
          <a:custGeom>
            <a:rect b="b" l="l" r="r" t="t"/>
            <a:pathLst>
              <a:path extrusionOk="0" fill="none" h="1" w="4905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7602007" y="1310369"/>
            <a:ext cx="1114298" cy="1734401"/>
          </a:xfrm>
          <a:custGeom>
            <a:rect b="b" l="l" r="r" t="t"/>
            <a:pathLst>
              <a:path extrusionOk="0" h="66148" w="42498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5"/>
          <p:cNvSpPr/>
          <p:nvPr/>
        </p:nvSpPr>
        <p:spPr>
          <a:xfrm>
            <a:off x="7602007" y="1310369"/>
            <a:ext cx="1114298" cy="157451"/>
          </a:xfrm>
          <a:custGeom>
            <a:rect b="b" l="l" r="r" t="t"/>
            <a:pathLst>
              <a:path extrusionOk="0" h="6005" w="42498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5"/>
          <p:cNvSpPr/>
          <p:nvPr/>
        </p:nvSpPr>
        <p:spPr>
          <a:xfrm>
            <a:off x="7662365" y="1515042"/>
            <a:ext cx="996203" cy="1478126"/>
          </a:xfrm>
          <a:custGeom>
            <a:rect b="b" l="l" r="r" t="t"/>
            <a:pathLst>
              <a:path extrusionOk="0" h="56374" w="37994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5"/>
          <p:cNvSpPr/>
          <p:nvPr/>
        </p:nvSpPr>
        <p:spPr>
          <a:xfrm>
            <a:off x="7905503" y="1362835"/>
            <a:ext cx="53384" cy="27164"/>
          </a:xfrm>
          <a:custGeom>
            <a:rect b="b" l="l" r="r" t="t"/>
            <a:pathLst>
              <a:path extrusionOk="0" h="1036" w="2036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5"/>
          <p:cNvSpPr/>
          <p:nvPr/>
        </p:nvSpPr>
        <p:spPr>
          <a:xfrm>
            <a:off x="7710453" y="1688198"/>
            <a:ext cx="707599" cy="16650"/>
          </a:xfrm>
          <a:custGeom>
            <a:rect b="b" l="l" r="r" t="t"/>
            <a:pathLst>
              <a:path extrusionOk="0" h="635" w="2698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5"/>
          <p:cNvSpPr/>
          <p:nvPr/>
        </p:nvSpPr>
        <p:spPr>
          <a:xfrm>
            <a:off x="8461758" y="1688198"/>
            <a:ext cx="68251" cy="16650"/>
          </a:xfrm>
          <a:custGeom>
            <a:rect b="b" l="l" r="r" t="t"/>
            <a:pathLst>
              <a:path extrusionOk="0" h="635" w="2603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5"/>
          <p:cNvSpPr/>
          <p:nvPr/>
        </p:nvSpPr>
        <p:spPr>
          <a:xfrm>
            <a:off x="8556228" y="1688198"/>
            <a:ext cx="55114" cy="16650"/>
          </a:xfrm>
          <a:custGeom>
            <a:rect b="b" l="l" r="r" t="t"/>
            <a:pathLst>
              <a:path extrusionOk="0" h="635" w="2102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5"/>
          <p:cNvSpPr/>
          <p:nvPr/>
        </p:nvSpPr>
        <p:spPr>
          <a:xfrm>
            <a:off x="7710453" y="1766045"/>
            <a:ext cx="404994" cy="16650"/>
          </a:xfrm>
          <a:custGeom>
            <a:rect b="b" l="l" r="r" t="t"/>
            <a:pathLst>
              <a:path extrusionOk="0" h="635" w="1544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5"/>
          <p:cNvSpPr/>
          <p:nvPr/>
        </p:nvSpPr>
        <p:spPr>
          <a:xfrm>
            <a:off x="8122394" y="1766045"/>
            <a:ext cx="127744" cy="16650"/>
          </a:xfrm>
          <a:custGeom>
            <a:rect b="b" l="l" r="r" t="t"/>
            <a:pathLst>
              <a:path extrusionOk="0" h="635" w="4872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5"/>
          <p:cNvSpPr/>
          <p:nvPr/>
        </p:nvSpPr>
        <p:spPr>
          <a:xfrm>
            <a:off x="8164398" y="1810645"/>
            <a:ext cx="85739" cy="17515"/>
          </a:xfrm>
          <a:custGeom>
            <a:rect b="b" l="l" r="r" t="t"/>
            <a:pathLst>
              <a:path extrusionOk="0" h="668" w="327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5"/>
          <p:cNvSpPr/>
          <p:nvPr/>
        </p:nvSpPr>
        <p:spPr>
          <a:xfrm>
            <a:off x="8122394" y="1810645"/>
            <a:ext cx="25407" cy="17515"/>
          </a:xfrm>
          <a:custGeom>
            <a:rect b="b" l="l" r="r" t="t"/>
            <a:pathLst>
              <a:path extrusionOk="0" h="668" w="969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5"/>
          <p:cNvSpPr/>
          <p:nvPr/>
        </p:nvSpPr>
        <p:spPr>
          <a:xfrm>
            <a:off x="8021814" y="1810645"/>
            <a:ext cx="77008" cy="17515"/>
          </a:xfrm>
          <a:custGeom>
            <a:rect b="b" l="l" r="r" t="t"/>
            <a:pathLst>
              <a:path extrusionOk="0" h="668" w="2937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5"/>
          <p:cNvSpPr/>
          <p:nvPr/>
        </p:nvSpPr>
        <p:spPr>
          <a:xfrm>
            <a:off x="7912503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7803166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5"/>
          <p:cNvSpPr/>
          <p:nvPr/>
        </p:nvSpPr>
        <p:spPr>
          <a:xfrm>
            <a:off x="7803166" y="1865759"/>
            <a:ext cx="656863" cy="16650"/>
          </a:xfrm>
          <a:custGeom>
            <a:rect b="b" l="l" r="r" t="t"/>
            <a:pathLst>
              <a:path extrusionOk="0" h="635" w="25052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5"/>
          <p:cNvSpPr/>
          <p:nvPr/>
        </p:nvSpPr>
        <p:spPr>
          <a:xfrm>
            <a:off x="7710453" y="1810645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7710453" y="1865759"/>
            <a:ext cx="39382" cy="16650"/>
          </a:xfrm>
          <a:custGeom>
            <a:rect b="b" l="l" r="r" t="t"/>
            <a:pathLst>
              <a:path extrusionOk="0" h="635" w="1502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7710453" y="1919982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7710453" y="1975097"/>
            <a:ext cx="39382" cy="16623"/>
          </a:xfrm>
          <a:custGeom>
            <a:rect b="b" l="l" r="r" t="t"/>
            <a:pathLst>
              <a:path extrusionOk="0" h="634" w="1502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8500249" y="1865759"/>
            <a:ext cx="96227" cy="16650"/>
          </a:xfrm>
          <a:custGeom>
            <a:rect b="b" l="l" r="r" t="t"/>
            <a:pathLst>
              <a:path extrusionOk="0" h="635" w="367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7800544" y="1919982"/>
            <a:ext cx="277276" cy="17515"/>
          </a:xfrm>
          <a:custGeom>
            <a:rect b="b" l="l" r="r" t="t"/>
            <a:pathLst>
              <a:path extrusionOk="0" h="668" w="10575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8164398" y="2087921"/>
            <a:ext cx="314011" cy="17515"/>
          </a:xfrm>
          <a:custGeom>
            <a:rect b="b" l="l" r="r" t="t"/>
            <a:pathLst>
              <a:path extrusionOk="0" h="668" w="11976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8245732" y="2031941"/>
            <a:ext cx="232676" cy="17515"/>
          </a:xfrm>
          <a:custGeom>
            <a:rect b="b" l="l" r="r" t="t"/>
            <a:pathLst>
              <a:path extrusionOk="0" h="668" w="8874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8376045" y="1975097"/>
            <a:ext cx="102363" cy="16623"/>
          </a:xfrm>
          <a:custGeom>
            <a:rect b="b" l="l" r="r" t="t"/>
            <a:pathLst>
              <a:path extrusionOk="0" h="634" w="3904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5"/>
          <p:cNvSpPr/>
          <p:nvPr/>
        </p:nvSpPr>
        <p:spPr>
          <a:xfrm>
            <a:off x="7710453" y="1612108"/>
            <a:ext cx="328012" cy="16650"/>
          </a:xfrm>
          <a:custGeom>
            <a:rect b="b" l="l" r="r" t="t"/>
            <a:pathLst>
              <a:path extrusionOk="0" h="635" w="1251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5"/>
          <p:cNvSpPr/>
          <p:nvPr/>
        </p:nvSpPr>
        <p:spPr>
          <a:xfrm>
            <a:off x="7710453" y="2220856"/>
            <a:ext cx="530064" cy="17515"/>
          </a:xfrm>
          <a:custGeom>
            <a:rect b="b" l="l" r="r" t="t"/>
            <a:pathLst>
              <a:path extrusionOk="0" h="668" w="20216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7710453" y="2288189"/>
            <a:ext cx="530064" cy="17541"/>
          </a:xfrm>
          <a:custGeom>
            <a:rect b="b" l="l" r="r" t="t"/>
            <a:pathLst>
              <a:path extrusionOk="0" h="669" w="2021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7710453" y="2355548"/>
            <a:ext cx="529172" cy="17515"/>
          </a:xfrm>
          <a:custGeom>
            <a:rect b="b" l="l" r="r" t="t"/>
            <a:pathLst>
              <a:path extrusionOk="0" h="668" w="20182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5"/>
          <p:cNvSpPr/>
          <p:nvPr/>
        </p:nvSpPr>
        <p:spPr>
          <a:xfrm>
            <a:off x="7710453" y="2757866"/>
            <a:ext cx="529172" cy="16650"/>
          </a:xfrm>
          <a:custGeom>
            <a:rect b="b" l="l" r="r" t="t"/>
            <a:pathLst>
              <a:path extrusionOk="0" h="635" w="20182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5"/>
          <p:cNvSpPr/>
          <p:nvPr/>
        </p:nvSpPr>
        <p:spPr>
          <a:xfrm>
            <a:off x="8192375" y="2143009"/>
            <a:ext cx="157451" cy="16650"/>
          </a:xfrm>
          <a:custGeom>
            <a:rect b="b" l="l" r="r" t="t"/>
            <a:pathLst>
              <a:path extrusionOk="0" h="635" w="6005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5"/>
          <p:cNvSpPr/>
          <p:nvPr/>
        </p:nvSpPr>
        <p:spPr>
          <a:xfrm>
            <a:off x="8401400" y="2143009"/>
            <a:ext cx="209944" cy="16650"/>
          </a:xfrm>
          <a:custGeom>
            <a:rect b="b" l="l" r="r" t="t"/>
            <a:pathLst>
              <a:path extrusionOk="0" h="635" w="8007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5"/>
          <p:cNvSpPr/>
          <p:nvPr/>
        </p:nvSpPr>
        <p:spPr>
          <a:xfrm>
            <a:off x="8401400" y="2220856"/>
            <a:ext cx="209944" cy="17515"/>
          </a:xfrm>
          <a:custGeom>
            <a:rect b="b" l="l" r="r" t="t"/>
            <a:pathLst>
              <a:path extrusionOk="0" h="668" w="8007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5"/>
          <p:cNvSpPr/>
          <p:nvPr/>
        </p:nvSpPr>
        <p:spPr>
          <a:xfrm>
            <a:off x="7710453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5"/>
          <p:cNvSpPr/>
          <p:nvPr/>
        </p:nvSpPr>
        <p:spPr>
          <a:xfrm>
            <a:off x="7710453" y="2910938"/>
            <a:ext cx="80495" cy="17515"/>
          </a:xfrm>
          <a:custGeom>
            <a:rect b="b" l="l" r="r" t="t"/>
            <a:pathLst>
              <a:path extrusionOk="0" h="668" w="307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5"/>
          <p:cNvSpPr/>
          <p:nvPr/>
        </p:nvSpPr>
        <p:spPr>
          <a:xfrm>
            <a:off x="7811924" y="2910938"/>
            <a:ext cx="492438" cy="17515"/>
          </a:xfrm>
          <a:custGeom>
            <a:rect b="b" l="l" r="r" t="t"/>
            <a:pathLst>
              <a:path extrusionOk="0" h="668" w="18781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5"/>
          <p:cNvSpPr/>
          <p:nvPr/>
        </p:nvSpPr>
        <p:spPr>
          <a:xfrm>
            <a:off x="783465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5"/>
          <p:cNvSpPr/>
          <p:nvPr/>
        </p:nvSpPr>
        <p:spPr>
          <a:xfrm>
            <a:off x="7957969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5"/>
          <p:cNvSpPr/>
          <p:nvPr/>
        </p:nvSpPr>
        <p:spPr>
          <a:xfrm>
            <a:off x="8082172" y="2860202"/>
            <a:ext cx="79630" cy="16650"/>
          </a:xfrm>
          <a:custGeom>
            <a:rect b="b" l="l" r="r" t="t"/>
            <a:pathLst>
              <a:path extrusionOk="0" h="635" w="303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/>
          <p:nvPr/>
        </p:nvSpPr>
        <p:spPr>
          <a:xfrm>
            <a:off x="820637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5"/>
          <p:cNvSpPr/>
          <p:nvPr/>
        </p:nvSpPr>
        <p:spPr>
          <a:xfrm>
            <a:off x="8329688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5"/>
          <p:cNvSpPr/>
          <p:nvPr/>
        </p:nvSpPr>
        <p:spPr>
          <a:xfrm>
            <a:off x="8453892" y="2860202"/>
            <a:ext cx="54249" cy="16650"/>
          </a:xfrm>
          <a:custGeom>
            <a:rect b="b" l="l" r="r" t="t"/>
            <a:pathLst>
              <a:path extrusionOk="0" h="635" w="2069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5"/>
          <p:cNvSpPr/>
          <p:nvPr/>
        </p:nvSpPr>
        <p:spPr>
          <a:xfrm>
            <a:off x="8287710" y="826690"/>
            <a:ext cx="856293" cy="784581"/>
          </a:xfrm>
          <a:custGeom>
            <a:rect b="b" l="l" r="r" t="t"/>
            <a:pathLst>
              <a:path extrusionOk="0" h="29923" w="32658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5"/>
          <p:cNvSpPr/>
          <p:nvPr/>
        </p:nvSpPr>
        <p:spPr>
          <a:xfrm>
            <a:off x="8287710" y="819716"/>
            <a:ext cx="856293" cy="39382"/>
          </a:xfrm>
          <a:custGeom>
            <a:rect b="b" l="l" r="r" t="t"/>
            <a:pathLst>
              <a:path extrusionOk="0" h="1502" w="32658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5"/>
          <p:cNvSpPr/>
          <p:nvPr/>
        </p:nvSpPr>
        <p:spPr>
          <a:xfrm>
            <a:off x="8287710" y="826690"/>
            <a:ext cx="856293" cy="120743"/>
          </a:xfrm>
          <a:custGeom>
            <a:rect b="b" l="l" r="r" t="t"/>
            <a:pathLst>
              <a:path extrusionOk="0" h="4605" w="32658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5"/>
          <p:cNvSpPr/>
          <p:nvPr/>
        </p:nvSpPr>
        <p:spPr>
          <a:xfrm>
            <a:off x="8334932" y="983249"/>
            <a:ext cx="765336" cy="588665"/>
          </a:xfrm>
          <a:custGeom>
            <a:rect b="b" l="l" r="r" t="t"/>
            <a:pathLst>
              <a:path extrusionOk="0" h="22451" w="29189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5"/>
          <p:cNvSpPr/>
          <p:nvPr/>
        </p:nvSpPr>
        <p:spPr>
          <a:xfrm>
            <a:off x="8371666" y="1116211"/>
            <a:ext cx="544039" cy="13136"/>
          </a:xfrm>
          <a:custGeom>
            <a:rect b="b" l="l" r="r" t="t"/>
            <a:pathLst>
              <a:path extrusionOk="0" h="501" w="2074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5"/>
          <p:cNvSpPr/>
          <p:nvPr/>
        </p:nvSpPr>
        <p:spPr>
          <a:xfrm>
            <a:off x="8948924" y="1116211"/>
            <a:ext cx="52492" cy="13136"/>
          </a:xfrm>
          <a:custGeom>
            <a:rect b="b" l="l" r="r" t="t"/>
            <a:pathLst>
              <a:path extrusionOk="0" h="501" w="2002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5"/>
          <p:cNvSpPr/>
          <p:nvPr/>
        </p:nvSpPr>
        <p:spPr>
          <a:xfrm>
            <a:off x="9021527" y="1116211"/>
            <a:ext cx="42004" cy="13136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5"/>
          <p:cNvSpPr/>
          <p:nvPr/>
        </p:nvSpPr>
        <p:spPr>
          <a:xfrm>
            <a:off x="8371666" y="1176543"/>
            <a:ext cx="311389" cy="13162"/>
          </a:xfrm>
          <a:custGeom>
            <a:rect b="b" l="l" r="r" t="t"/>
            <a:pathLst>
              <a:path extrusionOk="0" h="502" w="11876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5"/>
          <p:cNvSpPr/>
          <p:nvPr/>
        </p:nvSpPr>
        <p:spPr>
          <a:xfrm>
            <a:off x="8687406" y="1176543"/>
            <a:ext cx="98876" cy="13162"/>
          </a:xfrm>
          <a:custGeom>
            <a:rect b="b" l="l" r="r" t="t"/>
            <a:pathLst>
              <a:path extrusionOk="0" h="502" w="3771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5"/>
          <p:cNvSpPr/>
          <p:nvPr/>
        </p:nvSpPr>
        <p:spPr>
          <a:xfrm>
            <a:off x="8720653" y="1211546"/>
            <a:ext cx="65629" cy="12271"/>
          </a:xfrm>
          <a:custGeom>
            <a:rect b="b" l="l" r="r" t="t"/>
            <a:pathLst>
              <a:path extrusionOk="0" h="468" w="2503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5"/>
          <p:cNvSpPr/>
          <p:nvPr/>
        </p:nvSpPr>
        <p:spPr>
          <a:xfrm>
            <a:off x="8688298" y="1211546"/>
            <a:ext cx="19245" cy="12271"/>
          </a:xfrm>
          <a:custGeom>
            <a:rect b="b" l="l" r="r" t="t"/>
            <a:pathLst>
              <a:path extrusionOk="0" h="468" w="734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5"/>
          <p:cNvSpPr/>
          <p:nvPr/>
        </p:nvSpPr>
        <p:spPr>
          <a:xfrm>
            <a:off x="8610451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5"/>
          <p:cNvSpPr/>
          <p:nvPr/>
        </p:nvSpPr>
        <p:spPr>
          <a:xfrm>
            <a:off x="8526469" y="1211546"/>
            <a:ext cx="59519" cy="12271"/>
          </a:xfrm>
          <a:custGeom>
            <a:rect b="b" l="l" r="r" t="t"/>
            <a:pathLst>
              <a:path extrusionOk="0" h="468" w="227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5"/>
          <p:cNvSpPr/>
          <p:nvPr/>
        </p:nvSpPr>
        <p:spPr>
          <a:xfrm>
            <a:off x="8442513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5"/>
          <p:cNvSpPr/>
          <p:nvPr/>
        </p:nvSpPr>
        <p:spPr>
          <a:xfrm>
            <a:off x="8442513" y="1253524"/>
            <a:ext cx="504683" cy="12271"/>
          </a:xfrm>
          <a:custGeom>
            <a:rect b="b" l="l" r="r" t="t"/>
            <a:pathLst>
              <a:path extrusionOk="0" h="468" w="1924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5"/>
          <p:cNvSpPr/>
          <p:nvPr/>
        </p:nvSpPr>
        <p:spPr>
          <a:xfrm>
            <a:off x="8371666" y="1211546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5"/>
          <p:cNvSpPr/>
          <p:nvPr/>
        </p:nvSpPr>
        <p:spPr>
          <a:xfrm>
            <a:off x="8371666" y="1253524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5"/>
          <p:cNvSpPr/>
          <p:nvPr/>
        </p:nvSpPr>
        <p:spPr>
          <a:xfrm>
            <a:off x="8371666" y="1295502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5"/>
          <p:cNvSpPr/>
          <p:nvPr/>
        </p:nvSpPr>
        <p:spPr>
          <a:xfrm>
            <a:off x="8977792" y="1253524"/>
            <a:ext cx="74360" cy="12271"/>
          </a:xfrm>
          <a:custGeom>
            <a:rect b="b" l="l" r="r" t="t"/>
            <a:pathLst>
              <a:path extrusionOk="0" h="468" w="2836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5"/>
          <p:cNvSpPr/>
          <p:nvPr/>
        </p:nvSpPr>
        <p:spPr>
          <a:xfrm>
            <a:off x="8440756" y="1295502"/>
            <a:ext cx="213457" cy="12271"/>
          </a:xfrm>
          <a:custGeom>
            <a:rect b="b" l="l" r="r" t="t"/>
            <a:pathLst>
              <a:path extrusionOk="0" h="468" w="8141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8720653" y="1349725"/>
            <a:ext cx="240542" cy="13136"/>
          </a:xfrm>
          <a:custGeom>
            <a:rect b="b" l="l" r="r" t="t"/>
            <a:pathLst>
              <a:path extrusionOk="0" h="501" w="9174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5"/>
          <p:cNvSpPr/>
          <p:nvPr/>
        </p:nvSpPr>
        <p:spPr>
          <a:xfrm>
            <a:off x="8882456" y="1320857"/>
            <a:ext cx="78739" cy="13162"/>
          </a:xfrm>
          <a:custGeom>
            <a:rect b="b" l="l" r="r" t="t"/>
            <a:pathLst>
              <a:path extrusionOk="0" h="502" w="3003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8371666" y="1058474"/>
            <a:ext cx="251922" cy="13162"/>
          </a:xfrm>
          <a:custGeom>
            <a:rect b="b" l="l" r="r" t="t"/>
            <a:pathLst>
              <a:path extrusionOk="0" h="502" w="9608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"/>
          <p:cNvSpPr/>
          <p:nvPr/>
        </p:nvSpPr>
        <p:spPr>
          <a:xfrm>
            <a:off x="8371666" y="1467793"/>
            <a:ext cx="406725" cy="12271"/>
          </a:xfrm>
          <a:custGeom>
            <a:rect b="b" l="l" r="r" t="t"/>
            <a:pathLst>
              <a:path extrusionOk="0" h="468" w="15512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8741629" y="1392595"/>
            <a:ext cx="120743" cy="12271"/>
          </a:xfrm>
          <a:custGeom>
            <a:rect b="b" l="l" r="r" t="t"/>
            <a:pathLst>
              <a:path extrusionOk="0" h="468" w="4605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8902567" y="1392595"/>
            <a:ext cx="160965" cy="12271"/>
          </a:xfrm>
          <a:custGeom>
            <a:rect b="b" l="l" r="r" t="t"/>
            <a:pathLst>
              <a:path extrusionOk="0" h="468" w="613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5"/>
          <p:cNvSpPr/>
          <p:nvPr/>
        </p:nvSpPr>
        <p:spPr>
          <a:xfrm>
            <a:off x="8902567" y="1452062"/>
            <a:ext cx="160965" cy="13136"/>
          </a:xfrm>
          <a:custGeom>
            <a:rect b="b" l="l" r="r" t="t"/>
            <a:pathLst>
              <a:path extrusionOk="0" h="501" w="613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5"/>
          <p:cNvSpPr/>
          <p:nvPr/>
        </p:nvSpPr>
        <p:spPr>
          <a:xfrm>
            <a:off x="8371666" y="1508906"/>
            <a:ext cx="61250" cy="13136"/>
          </a:xfrm>
          <a:custGeom>
            <a:rect b="b" l="l" r="r" t="t"/>
            <a:pathLst>
              <a:path extrusionOk="0" h="501" w="2336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5"/>
          <p:cNvSpPr/>
          <p:nvPr/>
        </p:nvSpPr>
        <p:spPr>
          <a:xfrm>
            <a:off x="8448648" y="1508906"/>
            <a:ext cx="378722" cy="13136"/>
          </a:xfrm>
          <a:custGeom>
            <a:rect b="b" l="l" r="r" t="t"/>
            <a:pathLst>
              <a:path extrusionOk="0" h="501" w="14444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SOFTWARE</a:t>
            </a:r>
            <a:endParaRPr/>
          </a:p>
        </p:txBody>
      </p:sp>
      <p:sp>
        <p:nvSpPr>
          <p:cNvPr id="663" name="Google Shape;663;p26"/>
          <p:cNvSpPr txBox="1"/>
          <p:nvPr>
            <p:ph idx="1" type="body"/>
          </p:nvPr>
        </p:nvSpPr>
        <p:spPr>
          <a:xfrm>
            <a:off x="720000" y="1104850"/>
            <a:ext cx="7890600" cy="3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APPLICATION SOFTWARE</a:t>
            </a:r>
            <a:endParaRPr b="1" sz="1500"/>
          </a:p>
          <a:p>
            <a:pPr indent="-323850" lvl="0" marL="457200" marR="50800" rtl="0" algn="l">
              <a:spcBef>
                <a:spcPts val="16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/>
              <a:t>Application software consists of the programs for performing tasks particular to the machine’s utilization</a:t>
            </a:r>
            <a:endParaRPr sz="1500"/>
          </a:p>
          <a:p>
            <a:pPr indent="0" lvl="0" marL="4572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/>
              <a:t>Examples: Spreadsheets, database systems, program development software, and games</a:t>
            </a:r>
            <a:endParaRPr sz="1500"/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SYSTEM SOFTWARE</a:t>
            </a:r>
            <a:endParaRPr b="1" sz="1500"/>
          </a:p>
          <a:p>
            <a:pPr indent="-323850" lvl="0" marL="457200" marR="50800" rtl="0" algn="l">
              <a:spcBef>
                <a:spcPts val="16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/>
              <a:t>System software performs tasks that are common to computer systems in general</a:t>
            </a:r>
            <a:endParaRPr sz="1500"/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Examples: Operating systems, device drivers, and utility software</a:t>
            </a:r>
            <a:endParaRPr sz="1500"/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AN OPERATING SYSTEM</a:t>
            </a:r>
            <a:endParaRPr/>
          </a:p>
        </p:txBody>
      </p:sp>
      <p:sp>
        <p:nvSpPr>
          <p:cNvPr id="669" name="Google Shape;669;p27"/>
          <p:cNvSpPr txBox="1"/>
          <p:nvPr>
            <p:ph idx="1" type="body"/>
          </p:nvPr>
        </p:nvSpPr>
        <p:spPr>
          <a:xfrm>
            <a:off x="720000" y="1104850"/>
            <a:ext cx="7890600" cy="3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USER INTERFACE</a:t>
            </a:r>
            <a:endParaRPr b="1" sz="1500"/>
          </a:p>
          <a:p>
            <a:pPr indent="-323850" lvl="0" marL="457200" marR="50800" rtl="0" algn="l">
              <a:spcBef>
                <a:spcPts val="16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/>
              <a:t>The part of the operating system that communicates with the user</a:t>
            </a:r>
            <a:endParaRPr sz="1500"/>
          </a:p>
          <a:p>
            <a:pPr indent="0" lvl="0" marL="4572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508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/>
              <a:t>Older user interfaces, called shells, communicated with users through textual messages using a keyboard and monitor screen</a:t>
            </a:r>
            <a:endParaRPr sz="1500"/>
          </a:p>
          <a:p>
            <a:pPr indent="0" lvl="0" marL="4572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50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While modern systems communicate using a graphical user interface (GUI)</a:t>
            </a:r>
            <a:endParaRPr sz="1500"/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KERNEL</a:t>
            </a:r>
            <a:endParaRPr b="1" sz="1500"/>
          </a:p>
          <a:p>
            <a:pPr indent="-323850" lvl="0" marL="457200" marR="50800" rtl="0" algn="l">
              <a:spcBef>
                <a:spcPts val="16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/>
              <a:t>The kernel directly interacts with the hardware and software of a computer, and acts as a bridge between the two when it comes to communication</a:t>
            </a:r>
            <a:endParaRPr sz="1500"/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kernel takes care of tasks like process management, file system management, memory allocation, and system security</a:t>
            </a:r>
            <a:endParaRPr sz="1500"/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8"/>
          <p:cNvSpPr txBox="1"/>
          <p:nvPr>
            <p:ph type="title"/>
          </p:nvPr>
        </p:nvSpPr>
        <p:spPr>
          <a:xfrm>
            <a:off x="1337400" y="989275"/>
            <a:ext cx="2617200" cy="10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- CONT.</a:t>
            </a:r>
            <a:endParaRPr/>
          </a:p>
        </p:txBody>
      </p:sp>
      <p:sp>
        <p:nvSpPr>
          <p:cNvPr id="675" name="Google Shape;675;p28"/>
          <p:cNvSpPr txBox="1"/>
          <p:nvPr>
            <p:ph idx="2" type="body"/>
          </p:nvPr>
        </p:nvSpPr>
        <p:spPr>
          <a:xfrm>
            <a:off x="3954600" y="314625"/>
            <a:ext cx="4422600" cy="27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kernel manages all files using: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Directories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Directory Paths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Folders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kernel also uses device drivers to communicate with peripheral devices so they can work fluently with the machine to perform their intended tasks.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These peripheral devices include printers, keyboards, and monitors. </a:t>
            </a:r>
            <a:endParaRPr/>
          </a:p>
        </p:txBody>
      </p:sp>
      <p:pic>
        <p:nvPicPr>
          <p:cNvPr id="676" name="Google Shape;6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775" y="2129525"/>
            <a:ext cx="276225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28"/>
          <p:cNvSpPr txBox="1"/>
          <p:nvPr>
            <p:ph idx="2" type="body"/>
          </p:nvPr>
        </p:nvSpPr>
        <p:spPr>
          <a:xfrm>
            <a:off x="3954600" y="2984050"/>
            <a:ext cx="4422600" cy="18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Another component of the kernel is the memory manager.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may create the illusion that the machine has more memory than it actually does (virtual memory) by playing a “shell game” in which blocks of data (pages) are shifted back and forth between main memory and mass storage (paging)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BOOTING PROCESS</a:t>
            </a:r>
            <a:endParaRPr/>
          </a:p>
        </p:txBody>
      </p:sp>
      <p:sp>
        <p:nvSpPr>
          <p:cNvPr id="683" name="Google Shape;683;p29"/>
          <p:cNvSpPr txBox="1"/>
          <p:nvPr>
            <p:ph idx="1" type="body"/>
          </p:nvPr>
        </p:nvSpPr>
        <p:spPr>
          <a:xfrm>
            <a:off x="720000" y="1104850"/>
            <a:ext cx="7890600" cy="3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Bootstrapping (or booting), is what occurs each time the computer turn on</a:t>
            </a:r>
            <a:endParaRPr sz="1500"/>
          </a:p>
          <a:p>
            <a:pPr indent="0" lvl="0" marL="4572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It is the procedure that transfers the operating system from mass storage (where it is permanently stored) into main memory (which is essentially empty when the machine is first turned on)</a:t>
            </a:r>
            <a:endParaRPr sz="1500"/>
          </a:p>
          <a:p>
            <a:pPr indent="0" lvl="0" marL="4572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boot loader is permanently stored in the computer’s ROM, and instructs the CPU to run the operating system</a:t>
            </a:r>
            <a:endParaRPr sz="1500"/>
          </a:p>
          <a:p>
            <a:pPr indent="0" lvl="0" marL="4572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684" name="Google Shape;6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813" y="3133400"/>
            <a:ext cx="4632375" cy="19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0"/>
          <p:cNvSpPr txBox="1"/>
          <p:nvPr>
            <p:ph type="ctrTitle"/>
          </p:nvPr>
        </p:nvSpPr>
        <p:spPr>
          <a:xfrm>
            <a:off x="1942250" y="1910875"/>
            <a:ext cx="5368500" cy="10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</a:t>
            </a:r>
            <a:r>
              <a:rPr lang="en">
                <a:solidFill>
                  <a:schemeClr val="accent2"/>
                </a:solidFill>
              </a:rPr>
              <a:t>H</a:t>
            </a:r>
            <a:r>
              <a:rPr lang="en">
                <a:solidFill>
                  <a:schemeClr val="accent3"/>
                </a:solidFill>
              </a:rPr>
              <a:t>A</a:t>
            </a:r>
            <a:r>
              <a:rPr lang="en">
                <a:solidFill>
                  <a:schemeClr val="accent4"/>
                </a:solidFill>
              </a:rPr>
              <a:t>N</a:t>
            </a:r>
            <a:r>
              <a:rPr lang="en">
                <a:solidFill>
                  <a:schemeClr val="accent5"/>
                </a:solidFill>
              </a:rPr>
              <a:t>K</a:t>
            </a:r>
            <a:r>
              <a:rPr lang="en">
                <a:solidFill>
                  <a:schemeClr val="accent6"/>
                </a:solidFill>
              </a:rPr>
              <a:t>S</a:t>
            </a:r>
            <a:endParaRPr/>
          </a:p>
        </p:txBody>
      </p:sp>
      <p:sp>
        <p:nvSpPr>
          <p:cNvPr id="690" name="Google Shape;690;p30"/>
          <p:cNvSpPr/>
          <p:nvPr/>
        </p:nvSpPr>
        <p:spPr>
          <a:xfrm>
            <a:off x="11865675" y="1028350"/>
            <a:ext cx="40050" cy="12525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1" name="Google Shape;6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375" y="3998375"/>
            <a:ext cx="46662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