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is Garbutt" userId="29a125790ebda981" providerId="LiveId" clId="{CC1643A0-7C0F-480F-A6B8-33323B4A81F5}"/>
    <pc:docChg chg="custSel addSld modSld">
      <pc:chgData name="Lois Garbutt" userId="29a125790ebda981" providerId="LiveId" clId="{CC1643A0-7C0F-480F-A6B8-33323B4A81F5}" dt="2024-08-25T19:44:42.608" v="86"/>
      <pc:docMkLst>
        <pc:docMk/>
      </pc:docMkLst>
      <pc:sldChg chg="addSp modSp mod modTransition modAnim">
        <pc:chgData name="Lois Garbutt" userId="29a125790ebda981" providerId="LiveId" clId="{CC1643A0-7C0F-480F-A6B8-33323B4A81F5}" dt="2024-08-25T19:41:30.230" v="43"/>
        <pc:sldMkLst>
          <pc:docMk/>
          <pc:sldMk cId="1657372689" sldId="257"/>
        </pc:sldMkLst>
        <pc:spChg chg="mod">
          <ac:chgData name="Lois Garbutt" userId="29a125790ebda981" providerId="LiveId" clId="{CC1643A0-7C0F-480F-A6B8-33323B4A81F5}" dt="2024-08-25T19:38:29.224" v="34" actId="403"/>
          <ac:spMkLst>
            <pc:docMk/>
            <pc:sldMk cId="1657372689" sldId="257"/>
            <ac:spMk id="2" creationId="{7D138641-7945-49BF-A0D4-B0FB15E28234}"/>
          </ac:spMkLst>
        </pc:spChg>
        <pc:spChg chg="mod">
          <ac:chgData name="Lois Garbutt" userId="29a125790ebda981" providerId="LiveId" clId="{CC1643A0-7C0F-480F-A6B8-33323B4A81F5}" dt="2024-08-25T19:40:03.627" v="38" actId="20577"/>
          <ac:spMkLst>
            <pc:docMk/>
            <pc:sldMk cId="1657372689" sldId="257"/>
            <ac:spMk id="3" creationId="{BE98CB5F-08FD-A079-5C50-38AB324BA021}"/>
          </ac:spMkLst>
        </pc:spChg>
        <pc:picChg chg="add mod">
          <ac:chgData name="Lois Garbutt" userId="29a125790ebda981" providerId="LiveId" clId="{CC1643A0-7C0F-480F-A6B8-33323B4A81F5}" dt="2024-08-25T19:41:13.332" v="41" actId="1076"/>
          <ac:picMkLst>
            <pc:docMk/>
            <pc:sldMk cId="1657372689" sldId="257"/>
            <ac:picMk id="4" creationId="{459D3877-D194-3E03-0772-C5C42A614716}"/>
          </ac:picMkLst>
        </pc:picChg>
      </pc:sldChg>
      <pc:sldChg chg="modSp new mod modTransition modAnim">
        <pc:chgData name="Lois Garbutt" userId="29a125790ebda981" providerId="LiveId" clId="{CC1643A0-7C0F-480F-A6B8-33323B4A81F5}" dt="2024-08-25T19:44:42.608" v="86"/>
        <pc:sldMkLst>
          <pc:docMk/>
          <pc:sldMk cId="4204565323" sldId="258"/>
        </pc:sldMkLst>
        <pc:spChg chg="mod">
          <ac:chgData name="Lois Garbutt" userId="29a125790ebda981" providerId="LiveId" clId="{CC1643A0-7C0F-480F-A6B8-33323B4A81F5}" dt="2024-08-25T19:43:00.340" v="78" actId="2711"/>
          <ac:spMkLst>
            <pc:docMk/>
            <pc:sldMk cId="4204565323" sldId="258"/>
            <ac:spMk id="2" creationId="{AE97FA92-C63D-0EEE-587A-45E9F5741554}"/>
          </ac:spMkLst>
        </pc:spChg>
        <pc:spChg chg="mod">
          <ac:chgData name="Lois Garbutt" userId="29a125790ebda981" providerId="LiveId" clId="{CC1643A0-7C0F-480F-A6B8-33323B4A81F5}" dt="2024-08-25T19:43:05.353" v="80" actId="5793"/>
          <ac:spMkLst>
            <pc:docMk/>
            <pc:sldMk cId="4204565323" sldId="258"/>
            <ac:spMk id="3" creationId="{E7C2EA1D-9B4C-482D-7583-80A1CCCD290D}"/>
          </ac:spMkLst>
        </pc:spChg>
      </pc:sldChg>
    </pc:docChg>
  </pc:docChgLst>
  <pc:docChgLst>
    <pc:chgData name="Lois Garbutt" userId="29a125790ebda981" providerId="LiveId" clId="{7B73EA4C-2F7D-48B2-BFA6-ED48AE7A7728}"/>
    <pc:docChg chg="undo custSel addSld modSld">
      <pc:chgData name="Lois Garbutt" userId="29a125790ebda981" providerId="LiveId" clId="{7B73EA4C-2F7D-48B2-BFA6-ED48AE7A7728}" dt="2024-09-14T19:52:42.251" v="197" actId="1076"/>
      <pc:docMkLst>
        <pc:docMk/>
      </pc:docMkLst>
      <pc:sldChg chg="addSp delSp modSp new mod modTransition">
        <pc:chgData name="Lois Garbutt" userId="29a125790ebda981" providerId="LiveId" clId="{7B73EA4C-2F7D-48B2-BFA6-ED48AE7A7728}" dt="2024-09-14T19:23:36.194" v="103"/>
        <pc:sldMkLst>
          <pc:docMk/>
          <pc:sldMk cId="2418296863" sldId="259"/>
        </pc:sldMkLst>
        <pc:spChg chg="del">
          <ac:chgData name="Lois Garbutt" userId="29a125790ebda981" providerId="LiveId" clId="{7B73EA4C-2F7D-48B2-BFA6-ED48AE7A7728}" dt="2024-09-14T19:08:10.329" v="1" actId="931"/>
          <ac:spMkLst>
            <pc:docMk/>
            <pc:sldMk cId="2418296863" sldId="259"/>
            <ac:spMk id="3" creationId="{26B5E6EE-EE10-8F00-E06D-F8C1AA6FEB65}"/>
          </ac:spMkLst>
        </pc:spChg>
        <pc:spChg chg="add del mod">
          <ac:chgData name="Lois Garbutt" userId="29a125790ebda981" providerId="LiveId" clId="{7B73EA4C-2F7D-48B2-BFA6-ED48AE7A7728}" dt="2024-09-14T19:15:05.909" v="8"/>
          <ac:spMkLst>
            <pc:docMk/>
            <pc:sldMk cId="2418296863" sldId="259"/>
            <ac:spMk id="7" creationId="{E46C38D4-86D2-5EEA-423B-81D0572CB822}"/>
          </ac:spMkLst>
        </pc:spChg>
        <pc:picChg chg="add del mod">
          <ac:chgData name="Lois Garbutt" userId="29a125790ebda981" providerId="LiveId" clId="{7B73EA4C-2F7D-48B2-BFA6-ED48AE7A7728}" dt="2024-09-14T19:13:45.834" v="7" actId="21"/>
          <ac:picMkLst>
            <pc:docMk/>
            <pc:sldMk cId="2418296863" sldId="259"/>
            <ac:picMk id="5" creationId="{4BD8AEEE-D474-B599-DCFE-C3B65A3A8649}"/>
          </ac:picMkLst>
        </pc:picChg>
        <pc:picChg chg="add mod">
          <ac:chgData name="Lois Garbutt" userId="29a125790ebda981" providerId="LiveId" clId="{7B73EA4C-2F7D-48B2-BFA6-ED48AE7A7728}" dt="2024-09-14T19:15:25.618" v="13" actId="1076"/>
          <ac:picMkLst>
            <pc:docMk/>
            <pc:sldMk cId="2418296863" sldId="259"/>
            <ac:picMk id="8" creationId="{9122DC13-52AA-2EA9-F8FC-CE26D739D223}"/>
          </ac:picMkLst>
        </pc:picChg>
      </pc:sldChg>
      <pc:sldChg chg="addSp delSp modSp new mod modTransition modAnim">
        <pc:chgData name="Lois Garbutt" userId="29a125790ebda981" providerId="LiveId" clId="{7B73EA4C-2F7D-48B2-BFA6-ED48AE7A7728}" dt="2024-09-14T19:47:47.737" v="138" actId="20577"/>
        <pc:sldMkLst>
          <pc:docMk/>
          <pc:sldMk cId="3553160973" sldId="260"/>
        </pc:sldMkLst>
        <pc:spChg chg="del">
          <ac:chgData name="Lois Garbutt" userId="29a125790ebda981" providerId="LiveId" clId="{7B73EA4C-2F7D-48B2-BFA6-ED48AE7A7728}" dt="2024-09-14T19:16:09.778" v="14" actId="21"/>
          <ac:spMkLst>
            <pc:docMk/>
            <pc:sldMk cId="3553160973" sldId="260"/>
            <ac:spMk id="2" creationId="{930BBCD7-C95C-29BD-5E00-781E353CB143}"/>
          </ac:spMkLst>
        </pc:spChg>
        <pc:spChg chg="del mod">
          <ac:chgData name="Lois Garbutt" userId="29a125790ebda981" providerId="LiveId" clId="{7B73EA4C-2F7D-48B2-BFA6-ED48AE7A7728}" dt="2024-09-14T19:16:14.688" v="16"/>
          <ac:spMkLst>
            <pc:docMk/>
            <pc:sldMk cId="3553160973" sldId="260"/>
            <ac:spMk id="3" creationId="{5A87C4D4-909D-254B-7598-6F25796B8A32}"/>
          </ac:spMkLst>
        </pc:spChg>
        <pc:spChg chg="add del mod">
          <ac:chgData name="Lois Garbutt" userId="29a125790ebda981" providerId="LiveId" clId="{7B73EA4C-2F7D-48B2-BFA6-ED48AE7A7728}" dt="2024-09-14T19:16:14.798" v="17"/>
          <ac:spMkLst>
            <pc:docMk/>
            <pc:sldMk cId="3553160973" sldId="260"/>
            <ac:spMk id="4" creationId="{930BBCD7-C95C-29BD-5E00-781E353CB143}"/>
          </ac:spMkLst>
        </pc:spChg>
        <pc:spChg chg="add del mod">
          <ac:chgData name="Lois Garbutt" userId="29a125790ebda981" providerId="LiveId" clId="{7B73EA4C-2F7D-48B2-BFA6-ED48AE7A7728}" dt="2024-09-14T19:16:15.772" v="18"/>
          <ac:spMkLst>
            <pc:docMk/>
            <pc:sldMk cId="3553160973" sldId="260"/>
            <ac:spMk id="5" creationId="{DAB31819-8410-14A7-3AFB-10E65253560A}"/>
          </ac:spMkLst>
        </pc:spChg>
        <pc:spChg chg="add del mod">
          <ac:chgData name="Lois Garbutt" userId="29a125790ebda981" providerId="LiveId" clId="{7B73EA4C-2F7D-48B2-BFA6-ED48AE7A7728}" dt="2024-09-14T19:16:18.543" v="19"/>
          <ac:spMkLst>
            <pc:docMk/>
            <pc:sldMk cId="3553160973" sldId="260"/>
            <ac:spMk id="6" creationId="{65CE6A00-F27B-CCFE-9A3A-06A86473EE3D}"/>
          </ac:spMkLst>
        </pc:spChg>
        <pc:spChg chg="add mod">
          <ac:chgData name="Lois Garbutt" userId="29a125790ebda981" providerId="LiveId" clId="{7B73EA4C-2F7D-48B2-BFA6-ED48AE7A7728}" dt="2024-09-14T19:47:47.737" v="138" actId="20577"/>
          <ac:spMkLst>
            <pc:docMk/>
            <pc:sldMk cId="3553160973" sldId="260"/>
            <ac:spMk id="7" creationId="{EF8AADC8-0EE5-39FE-EDD5-83E63AD7BF40}"/>
          </ac:spMkLst>
        </pc:spChg>
      </pc:sldChg>
      <pc:sldChg chg="addSp delSp modSp new mod">
        <pc:chgData name="Lois Garbutt" userId="29a125790ebda981" providerId="LiveId" clId="{7B73EA4C-2F7D-48B2-BFA6-ED48AE7A7728}" dt="2024-09-14T19:52:42.251" v="197" actId="1076"/>
        <pc:sldMkLst>
          <pc:docMk/>
          <pc:sldMk cId="3225135369" sldId="261"/>
        </pc:sldMkLst>
        <pc:spChg chg="del">
          <ac:chgData name="Lois Garbutt" userId="29a125790ebda981" providerId="LiveId" clId="{7B73EA4C-2F7D-48B2-BFA6-ED48AE7A7728}" dt="2024-09-14T19:25:54.353" v="108" actId="21"/>
          <ac:spMkLst>
            <pc:docMk/>
            <pc:sldMk cId="3225135369" sldId="261"/>
            <ac:spMk id="2" creationId="{DB327012-CCD4-B687-F084-4FC578452BA7}"/>
          </ac:spMkLst>
        </pc:spChg>
        <pc:spChg chg="mod">
          <ac:chgData name="Lois Garbutt" userId="29a125790ebda981" providerId="LiveId" clId="{7B73EA4C-2F7D-48B2-BFA6-ED48AE7A7728}" dt="2024-09-14T19:28:31.323" v="136" actId="5793"/>
          <ac:spMkLst>
            <pc:docMk/>
            <pc:sldMk cId="3225135369" sldId="261"/>
            <ac:spMk id="3" creationId="{D4C906AB-BCB2-9808-2680-8788B500F290}"/>
          </ac:spMkLst>
        </pc:spChg>
        <pc:picChg chg="add mod">
          <ac:chgData name="Lois Garbutt" userId="29a125790ebda981" providerId="LiveId" clId="{7B73EA4C-2F7D-48B2-BFA6-ED48AE7A7728}" dt="2024-09-14T19:52:42.251" v="197" actId="1076"/>
          <ac:picMkLst>
            <pc:docMk/>
            <pc:sldMk cId="3225135369" sldId="261"/>
            <ac:picMk id="4" creationId="{26A1C34C-87BA-CF3A-C102-51CF78A343C1}"/>
          </ac:picMkLst>
        </pc:picChg>
      </pc:sldChg>
      <pc:sldChg chg="modSp new mod modTransition modAnim">
        <pc:chgData name="Lois Garbutt" userId="29a125790ebda981" providerId="LiveId" clId="{7B73EA4C-2F7D-48B2-BFA6-ED48AE7A7728}" dt="2024-09-14T19:51:25.554" v="190"/>
        <pc:sldMkLst>
          <pc:docMk/>
          <pc:sldMk cId="2628999633" sldId="262"/>
        </pc:sldMkLst>
        <pc:spChg chg="mod">
          <ac:chgData name="Lois Garbutt" userId="29a125790ebda981" providerId="LiveId" clId="{7B73EA4C-2F7D-48B2-BFA6-ED48AE7A7728}" dt="2024-09-14T19:51:01.243" v="187" actId="2711"/>
          <ac:spMkLst>
            <pc:docMk/>
            <pc:sldMk cId="2628999633" sldId="262"/>
            <ac:spMk id="2" creationId="{F3751593-695E-1369-A7F2-D4D4A3BD928A}"/>
          </ac:spMkLst>
        </pc:spChg>
        <pc:spChg chg="mod">
          <ac:chgData name="Lois Garbutt" userId="29a125790ebda981" providerId="LiveId" clId="{7B73EA4C-2F7D-48B2-BFA6-ED48AE7A7728}" dt="2024-09-14T19:50:28.376" v="160" actId="207"/>
          <ac:spMkLst>
            <pc:docMk/>
            <pc:sldMk cId="2628999633" sldId="262"/>
            <ac:spMk id="3" creationId="{A62344B5-F0EB-4AE3-9CE7-A5A02E1E00C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E6E1B27-FBED-44A0-AC99-2819F910C6A8}" type="datetimeFigureOut">
              <a:rPr lang="en-BZ" smtClean="0"/>
              <a:t>03-Oct-2024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F18D880-5D98-4600-A00B-6DAD89FE3E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78048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1B27-FBED-44A0-AC99-2819F910C6A8}" type="datetimeFigureOut">
              <a:rPr lang="en-BZ" smtClean="0"/>
              <a:t>03-Oct-2024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880-5D98-4600-A00B-6DAD89FE3E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59224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1B27-FBED-44A0-AC99-2819F910C6A8}" type="datetimeFigureOut">
              <a:rPr lang="en-BZ" smtClean="0"/>
              <a:t>03-Oct-2024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880-5D98-4600-A00B-6DAD89FE3E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379046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1B27-FBED-44A0-AC99-2819F910C6A8}" type="datetimeFigureOut">
              <a:rPr lang="en-BZ" smtClean="0"/>
              <a:t>03-Oct-2024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880-5D98-4600-A00B-6DAD89FE3E4A}" type="slidenum">
              <a:rPr lang="en-BZ" smtClean="0"/>
              <a:t>‹#›</a:t>
            </a:fld>
            <a:endParaRPr lang="en-BZ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8683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1B27-FBED-44A0-AC99-2819F910C6A8}" type="datetimeFigureOut">
              <a:rPr lang="en-BZ" smtClean="0"/>
              <a:t>03-Oct-2024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880-5D98-4600-A00B-6DAD89FE3E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157294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1B27-FBED-44A0-AC99-2819F910C6A8}" type="datetimeFigureOut">
              <a:rPr lang="en-BZ" smtClean="0"/>
              <a:t>03-Oct-2024</a:t>
            </a:fld>
            <a:endParaRPr lang="en-B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880-5D98-4600-A00B-6DAD89FE3E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452400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1B27-FBED-44A0-AC99-2819F910C6A8}" type="datetimeFigureOut">
              <a:rPr lang="en-BZ" smtClean="0"/>
              <a:t>03-Oct-2024</a:t>
            </a:fld>
            <a:endParaRPr lang="en-B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880-5D98-4600-A00B-6DAD89FE3E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975370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1B27-FBED-44A0-AC99-2819F910C6A8}" type="datetimeFigureOut">
              <a:rPr lang="en-BZ" smtClean="0"/>
              <a:t>03-Oct-2024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880-5D98-4600-A00B-6DAD89FE3E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705899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1B27-FBED-44A0-AC99-2819F910C6A8}" type="datetimeFigureOut">
              <a:rPr lang="en-BZ" smtClean="0"/>
              <a:t>03-Oct-2024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880-5D98-4600-A00B-6DAD89FE3E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68406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1B27-FBED-44A0-AC99-2819F910C6A8}" type="datetimeFigureOut">
              <a:rPr lang="en-BZ" smtClean="0"/>
              <a:t>03-Oct-2024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880-5D98-4600-A00B-6DAD89FE3E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19158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1B27-FBED-44A0-AC99-2819F910C6A8}" type="datetimeFigureOut">
              <a:rPr lang="en-BZ" smtClean="0"/>
              <a:t>03-Oct-2024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880-5D98-4600-A00B-6DAD89FE3E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88974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1B27-FBED-44A0-AC99-2819F910C6A8}" type="datetimeFigureOut">
              <a:rPr lang="en-BZ" smtClean="0"/>
              <a:t>03-Oct-2024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880-5D98-4600-A00B-6DAD89FE3E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6986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1B27-FBED-44A0-AC99-2819F910C6A8}" type="datetimeFigureOut">
              <a:rPr lang="en-BZ" smtClean="0"/>
              <a:t>03-Oct-2024</a:t>
            </a:fld>
            <a:endParaRPr lang="en-B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880-5D98-4600-A00B-6DAD89FE3E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57352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1B27-FBED-44A0-AC99-2819F910C6A8}" type="datetimeFigureOut">
              <a:rPr lang="en-BZ" smtClean="0"/>
              <a:t>03-Oct-2024</a:t>
            </a:fld>
            <a:endParaRPr lang="en-B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880-5D98-4600-A00B-6DAD89FE3E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61505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1B27-FBED-44A0-AC99-2819F910C6A8}" type="datetimeFigureOut">
              <a:rPr lang="en-BZ" smtClean="0"/>
              <a:t>03-Oct-2024</a:t>
            </a:fld>
            <a:endParaRPr lang="en-B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880-5D98-4600-A00B-6DAD89FE3E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49582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1B27-FBED-44A0-AC99-2819F910C6A8}" type="datetimeFigureOut">
              <a:rPr lang="en-BZ" smtClean="0"/>
              <a:t>03-Oct-2024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880-5D98-4600-A00B-6DAD89FE3E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96989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1B27-FBED-44A0-AC99-2819F910C6A8}" type="datetimeFigureOut">
              <a:rPr lang="en-BZ" smtClean="0"/>
              <a:t>03-Oct-2024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880-5D98-4600-A00B-6DAD89FE3E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31509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E1B27-FBED-44A0-AC99-2819F910C6A8}" type="datetimeFigureOut">
              <a:rPr lang="en-BZ" smtClean="0"/>
              <a:t>03-Oct-2024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8D880-5D98-4600-A00B-6DAD89FE3E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1269908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0AD1E-673B-B6B9-A0BA-80628BC2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340" y="1174120"/>
            <a:ext cx="9144000" cy="2621501"/>
          </a:xfrm>
        </p:spPr>
        <p:txBody>
          <a:bodyPr>
            <a:normAutofit/>
          </a:bodyPr>
          <a:lstStyle/>
          <a:p>
            <a:r>
              <a:rPr lang="en-BZ" dirty="0">
                <a:latin typeface="Algerian" panose="04020705040A02060702" pitchFamily="82" charset="0"/>
              </a:rPr>
              <a:t>The software life cycle 302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6BDCC-DBFA-5B39-67C2-C46B6226A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0340" y="4579699"/>
            <a:ext cx="9144000" cy="1655762"/>
          </a:xfrm>
        </p:spPr>
        <p:txBody>
          <a:bodyPr/>
          <a:lstStyle/>
          <a:p>
            <a:r>
              <a:rPr lang="en-BZ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Chapter 7.2</a:t>
            </a:r>
          </a:p>
        </p:txBody>
      </p:sp>
    </p:spTree>
    <p:extLst>
      <p:ext uri="{BB962C8B-B14F-4D97-AF65-F5344CB8AC3E}">
        <p14:creationId xmlns:p14="http://schemas.microsoft.com/office/powerpoint/2010/main" val="419025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8641-7945-49BF-A0D4-B0FB15E2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Z" sz="4000" dirty="0">
                <a:latin typeface="Algerian" panose="04020705040A02060702" pitchFamily="82" charset="0"/>
              </a:rPr>
              <a:t>What is A Software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8CB5F-08FD-A079-5C50-38AB324BA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-apple-system"/>
              </a:rPr>
              <a:t>The software-development life-cycle (SDLC) is used to facilitate the development of a large software product in a systematic, well-defined, and cost-effective way. An information system goes through a series of phases from conception to implementation. This process is called the Software-Development Life-Cycle.</a:t>
            </a:r>
            <a:endParaRPr lang="en-B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D3877-D194-3E03-0772-C5C42A614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660" y="4255698"/>
            <a:ext cx="5566883" cy="234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7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1593-695E-1369-A7F2-D4D4A3BD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Goal of the Software cycle</a:t>
            </a:r>
            <a:endParaRPr lang="en-BZ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344B5-F0EB-4AE3-9CE7-A5A02E1E0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effectLst/>
                <a:latin typeface="Google Sans"/>
              </a:rPr>
              <a:t>The goals of this SDLC approach are to: Deliver quality systems which meet or exceed customer expectations when promised and within cost estimates.</a:t>
            </a:r>
            <a:endParaRPr lang="en-BZ" sz="3200" dirty="0"/>
          </a:p>
        </p:txBody>
      </p:sp>
    </p:spTree>
    <p:extLst>
      <p:ext uri="{BB962C8B-B14F-4D97-AF65-F5344CB8AC3E}">
        <p14:creationId xmlns:p14="http://schemas.microsoft.com/office/powerpoint/2010/main" val="26289996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BB92-733A-D3C1-2B04-6F1DAE55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Z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122DC13-52AA-2EA9-F8FC-CE26D739D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52" y="550652"/>
            <a:ext cx="10438599" cy="587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9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F8AADC8-0EE5-39FE-EDD5-83E63AD7B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43" y="741872"/>
            <a:ext cx="11277600" cy="583720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Requirements Analysis - is to specify what services the proposed system will provide to identify any conditions (time constraints, security…) on those services and to define how the outside world will interact with the system.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- Whereas requirements analysis provides a description of the proposed software product, design involves creating a plan for the construction of the proposed system. In a sense, requirements analysis is about identifying the problem to be solved, while design is about developing a solution to the problem.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Implementation - Implementation involves the actual writing of programs, creation of data files, and development of databases. It is at the implementation stage that we see the distinction between the tasks of a software analyst (sometimes referred to as a system analyst) and a </a:t>
            </a:r>
            <a:r>
              <a:rPr lang="en-US" u="sng" dirty="0"/>
              <a:t>programmer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Testing-the process of debugging programs and confirming that the final software product was compatible with the software requirements specification.</a:t>
            </a:r>
          </a:p>
          <a:p>
            <a:pPr marL="457200" indent="-457200">
              <a:buFont typeface="+mj-lt"/>
              <a:buAutoNum type="arabicPeriod"/>
            </a:pPr>
            <a:endParaRPr lang="en-BZ" dirty="0"/>
          </a:p>
        </p:txBody>
      </p:sp>
    </p:spTree>
    <p:extLst>
      <p:ext uri="{BB962C8B-B14F-4D97-AF65-F5344CB8AC3E}">
        <p14:creationId xmlns:p14="http://schemas.microsoft.com/office/powerpoint/2010/main" val="3553160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906AB-BCB2-9808-2680-8788B500F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22052"/>
            <a:ext cx="9905999" cy="60269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B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1C34C-87BA-CF3A-C102-51CF78A34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857" y="1266410"/>
            <a:ext cx="9674554" cy="518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35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1464</TotalTime>
  <Words>256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Algerian</vt:lpstr>
      <vt:lpstr>-apple-system</vt:lpstr>
      <vt:lpstr>Arial</vt:lpstr>
      <vt:lpstr>Arial Black</vt:lpstr>
      <vt:lpstr>Google Sans</vt:lpstr>
      <vt:lpstr>Tw Cen MT</vt:lpstr>
      <vt:lpstr>Circuit</vt:lpstr>
      <vt:lpstr>The software life cycle 302</vt:lpstr>
      <vt:lpstr>What is A Software Life cycle</vt:lpstr>
      <vt:lpstr>Goal of the Software cycle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Lois Garbutt</dc:creator>
  <cp:lastModifiedBy>Lois Garbutt</cp:lastModifiedBy>
  <cp:revision>2</cp:revision>
  <dcterms:created xsi:type="dcterms:W3CDTF">2024-08-23T19:33:52Z</dcterms:created>
  <dcterms:modified xsi:type="dcterms:W3CDTF">2024-10-04T00:21:11Z</dcterms:modified>
</cp:coreProperties>
</file>