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276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19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36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8440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8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255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4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03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6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7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3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89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3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5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0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1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2B612-8C80-4C85-BC4D-58051847E661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C363A1-1391-4B22-B09F-BDC37DA23A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lpoCTak/ittech12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Satairu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728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8048" y="403761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 smtClean="0"/>
              <a:t>Копылов Игорь Игоревич</a:t>
            </a:r>
            <a:r>
              <a:rPr lang="en-US" dirty="0"/>
              <a:t> </a:t>
            </a:r>
            <a:r>
              <a:rPr lang="en-US" dirty="0" smtClean="0"/>
              <a:t>(Backend, </a:t>
            </a:r>
            <a:r>
              <a:rPr lang="ru-RU" dirty="0" smtClean="0"/>
              <a:t>работа с Базой данных)</a:t>
            </a:r>
            <a:r>
              <a:rPr lang="en-US" dirty="0" smtClean="0"/>
              <a:t> t.me/89526099597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Пономаренко Александр Игоревич(</a:t>
            </a:r>
            <a:r>
              <a:rPr lang="en-US" dirty="0" smtClean="0"/>
              <a:t>Frontend)</a:t>
            </a:r>
            <a:r>
              <a:rPr lang="ru-RU" dirty="0" smtClean="0"/>
              <a:t> </a:t>
            </a:r>
            <a:r>
              <a:rPr lang="en-US" dirty="0"/>
              <a:t>t.me/89508484795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Соколов Максим Вадимович</a:t>
            </a:r>
            <a:r>
              <a:rPr lang="en-US" dirty="0" smtClean="0"/>
              <a:t>(Frontend)</a:t>
            </a:r>
            <a:r>
              <a:rPr lang="ru-RU" dirty="0" smtClean="0"/>
              <a:t> </a:t>
            </a:r>
            <a:r>
              <a:rPr lang="en-US" dirty="0" smtClean="0"/>
              <a:t>t.me/89882574345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8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средства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Backend: </a:t>
            </a:r>
            <a:r>
              <a:rPr lang="en-US" dirty="0" err="1" smtClean="0"/>
              <a:t>php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База данных</a:t>
            </a:r>
            <a:r>
              <a:rPr lang="en-US" dirty="0" smtClean="0"/>
              <a:t>: MySQL</a:t>
            </a:r>
          </a:p>
          <a:p>
            <a:pPr marL="0" indent="0">
              <a:buNone/>
            </a:pPr>
            <a:r>
              <a:rPr lang="en-US" dirty="0" smtClean="0"/>
              <a:t>Frontend: JavaScript, CSS, Html</a:t>
            </a:r>
          </a:p>
        </p:txBody>
      </p:sp>
    </p:spTree>
    <p:extLst>
      <p:ext uri="{BB962C8B-B14F-4D97-AF65-F5344CB8AC3E}">
        <p14:creationId xmlns:p14="http://schemas.microsoft.com/office/powerpoint/2010/main" val="45257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0345" y="289259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логина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570149"/>
            <a:ext cx="4100132" cy="23063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61" y="4159876"/>
            <a:ext cx="4339108" cy="2440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60" y="4159876"/>
            <a:ext cx="4339107" cy="24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6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профиля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78" y="1905000"/>
            <a:ext cx="3533493" cy="293967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340" y="1905000"/>
            <a:ext cx="2517872" cy="29396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81" y="2002463"/>
            <a:ext cx="4500212" cy="253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1410" y="0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загрузки документов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99" y="1653124"/>
            <a:ext cx="3553496" cy="282799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375" y="1653124"/>
            <a:ext cx="5701233" cy="2788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7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3528" y="0"/>
            <a:ext cx="8911687" cy="1280890"/>
          </a:xfrm>
        </p:spPr>
        <p:txBody>
          <a:bodyPr/>
          <a:lstStyle/>
          <a:p>
            <a:r>
              <a:rPr lang="ru-RU" dirty="0" smtClean="0"/>
              <a:t>Этапы разработки данных о сотрудниках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" y="1173081"/>
            <a:ext cx="4918456" cy="28397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495" y="935690"/>
            <a:ext cx="5515540" cy="2834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01" y="4097939"/>
            <a:ext cx="4918456" cy="255486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5" y="3964304"/>
            <a:ext cx="5536609" cy="28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3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гит </a:t>
            </a:r>
            <a:r>
              <a:rPr lang="ru-RU" dirty="0" err="1" smtClean="0"/>
              <a:t>хаб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13904" y="3113512"/>
            <a:ext cx="6611155" cy="221834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https://github.com/JlpoCTak/ittech1234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027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154</TotalTime>
  <Words>68</Words>
  <Application>Microsoft Office PowerPoint</Application>
  <PresentationFormat>Произвольный</PresentationFormat>
  <Paragraphs>17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Легкий дым</vt:lpstr>
      <vt:lpstr>Satairu (website)</vt:lpstr>
      <vt:lpstr>Состав команды</vt:lpstr>
      <vt:lpstr>Программные средства</vt:lpstr>
      <vt:lpstr>Этапы разработки логина</vt:lpstr>
      <vt:lpstr>Этапы разработки профиля</vt:lpstr>
      <vt:lpstr>Этапы разработки загрузки документов</vt:lpstr>
      <vt:lpstr>Этапы разработки данных о сотрудниках</vt:lpstr>
      <vt:lpstr>Ссылка на гит хаб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Сатайру (база данных)</dc:title>
  <dc:creator>Maksim Sokolov</dc:creator>
  <cp:lastModifiedBy>Игорь</cp:lastModifiedBy>
  <cp:revision>7</cp:revision>
  <dcterms:created xsi:type="dcterms:W3CDTF">2022-12-18T08:02:11Z</dcterms:created>
  <dcterms:modified xsi:type="dcterms:W3CDTF">2022-12-18T12:04:41Z</dcterms:modified>
</cp:coreProperties>
</file>