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-1648" y="-80"/>
      </p:cViewPr>
      <p:guideLst>
        <p:guide orient="horz" pos="3226"/>
        <p:guide pos="55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4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0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5CE0-F38F-5E46-A13A-98F6B73CC028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5056-2DE5-EF42-B274-8F80F8DE9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eb-ninja-mockup-new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5570" y="472123"/>
            <a:ext cx="5877559" cy="638587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376" y="2783900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wrapper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5" name="Notched Right Arrow 24"/>
          <p:cNvSpPr/>
          <p:nvPr/>
        </p:nvSpPr>
        <p:spPr>
          <a:xfrm>
            <a:off x="1155974" y="2966103"/>
            <a:ext cx="439596" cy="4571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95570" y="464264"/>
            <a:ext cx="5877559" cy="25018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80665" y="1226888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header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>
            <a:off x="7473129" y="1386931"/>
            <a:ext cx="207536" cy="4571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07730" y="732605"/>
            <a:ext cx="5877559" cy="42562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80665" y="722972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nav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7473129" y="883015"/>
            <a:ext cx="207536" cy="4571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95570" y="732605"/>
            <a:ext cx="683816" cy="42562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5376" y="744068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logo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Notched Right Arrow 34"/>
          <p:cNvSpPr/>
          <p:nvPr/>
        </p:nvSpPr>
        <p:spPr>
          <a:xfrm>
            <a:off x="1155974" y="926271"/>
            <a:ext cx="439596" cy="4571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125044" y="1468524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section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95570" y="2958824"/>
            <a:ext cx="5877559" cy="151821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536" y="3517636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section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9" name="Notched Right Arrow 38"/>
          <p:cNvSpPr/>
          <p:nvPr/>
        </p:nvSpPr>
        <p:spPr>
          <a:xfrm>
            <a:off x="1168134" y="3699839"/>
            <a:ext cx="439596" cy="4571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95570" y="2948424"/>
            <a:ext cx="3581893" cy="151821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7269" y="2951722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div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95571" y="4477034"/>
            <a:ext cx="2035165" cy="19208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79386" y="5314623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section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5" name="Notched Right Arrow 44"/>
          <p:cNvSpPr/>
          <p:nvPr/>
        </p:nvSpPr>
        <p:spPr>
          <a:xfrm>
            <a:off x="1155974" y="5453570"/>
            <a:ext cx="439596" cy="4571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95376" y="6397905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footer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Notched Right Arrow 46"/>
          <p:cNvSpPr/>
          <p:nvPr/>
        </p:nvSpPr>
        <p:spPr>
          <a:xfrm>
            <a:off x="1155974" y="6580108"/>
            <a:ext cx="439596" cy="4571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30737" y="4477034"/>
            <a:ext cx="1894502" cy="19208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76196" y="5314623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section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3427" y="5421144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section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1910" y="5265783"/>
            <a:ext cx="14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section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2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APUS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Jaimi Luckett</dc:creator>
  <cp:lastModifiedBy>Jaimi Luckett</cp:lastModifiedBy>
  <cp:revision>2</cp:revision>
  <dcterms:created xsi:type="dcterms:W3CDTF">2017-01-06T19:28:47Z</dcterms:created>
  <dcterms:modified xsi:type="dcterms:W3CDTF">2017-01-06T19:46:17Z</dcterms:modified>
</cp:coreProperties>
</file>