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86E4-487C-4369-908B-0A853F3F4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57D8-796F-435B-B202-47A53DD1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275A-5DC2-4E86-B42C-926B83F1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A5DDF-A9CE-4510-B83B-B21C9DAC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E4CF-78E6-4C30-A077-7003A096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5231-824D-4B60-AB10-924CEAA0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A405C-0E55-4401-88C6-0430A146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A5C4-2D76-41CC-AAB9-4205063B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797A-F11C-43C4-9462-E3AE9016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CC8D-A35B-4A4A-88A8-608749E6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83D48-533F-465C-9EB8-CB86A7D6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D2BC5-FA23-430F-8362-DD7E07782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748B-37B7-41D3-A970-58A1B4FD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9370-90D4-47DF-99F8-0674936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BB0F-24D1-4634-8D12-D7C2B54D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94CA-8857-42C8-8B74-21AEF0E0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FB7B-C949-4C78-BE9D-F6F7DEE7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1771-F3B5-4C1C-915A-8AFD05F3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71A2-FE4E-4DA9-BE92-1A415E26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D544-EEDB-48AA-9DA6-444C025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952E-8E73-4DAE-8B66-F2AC8603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143F6-E877-43DB-BCAB-78C00F45C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2CF6-CA83-492A-94F5-7B888DBC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ADC1-F618-409B-BE34-84393CED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33C4-F769-485C-9628-3A1BF7CC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96DF-23BC-4FCA-BB60-8CFD1C56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FE7-CE83-4B8F-9F25-BDD80FE93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F98F-D3DB-4767-9A7A-052E374C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5A809-06FB-4969-8BFC-921BE142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74FC9-D4C7-4883-8153-8DACE6B0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09C42-B69E-40E6-BDC2-1769EB89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A8A7-DE4E-488B-BFDA-E733E8FF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B199-E3AD-4754-85B9-72DCD7A3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75DA8-88B1-49C6-98A7-B510BB143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4272-AEAF-4A9E-95A1-027B07BD7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C44F-992C-4238-BA40-180E846BE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D4AA0-9F92-4B28-AB50-8C235B6C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B2135-2889-4DD0-B2F3-3F8EF1B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105E2-5C18-4F40-AC6B-62596007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6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84B-98FB-402D-967A-C82327C3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20A80-AAEE-4A80-BE29-4A94BDD2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36F47-1494-438B-AD89-B3A8B4F4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37D92-3648-4C2C-8C54-3ED6A0C6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3AB7F-9412-4949-854B-2014A40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938F0-6062-46FB-8642-17F74A40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BC906-0BD8-4C0B-B65E-6F5B6241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D761-4189-4DF1-A882-0FAB01E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4CAA-0D58-4933-B7B8-49BE8E2B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8431F-06E3-458F-B8D0-209AD0FD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71EED-0276-44DD-BB18-15A0D12F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AB008-34E4-400A-BFFE-41B57F2E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5FD2-CF6C-437B-B0A8-BDDB73C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74A3-D9E9-4822-9ACE-36A4A4A6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0F688-85C6-40CC-843A-2E7B4CDB4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F4E8E-336B-4CF9-988D-7251EB1A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1107-58EA-45A5-9A50-D57000FA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FBFA-6F5D-441C-AC26-D420F32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B3C06-88BD-4934-8C88-10DF27B6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063-9C32-4E0B-84BE-ACBAF1E2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6AD2-2590-4464-8180-D16A1111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BE32-B616-41B6-ADEF-30AA014B0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50DB-837A-481D-80A6-88EEF5BD6D8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359A-9E3E-4F65-8788-3B84F7A3F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E411-9FC1-4F11-AAF6-DC04B0E35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3DD1-7093-46EB-9D76-D08D1D3C1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CDCB8-F86D-41D3-9AF4-43047AD35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Hawaii Vacation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77436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9FD00-5E23-4506-B33C-2B1A6438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5600" y="-2079381"/>
            <a:ext cx="6400800" cy="1101676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9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ky, palm, tree&#10;&#10;Description automatically generated">
            <a:extLst>
              <a:ext uri="{FF2B5EF4-FFF2-40B4-BE49-F238E27FC236}">
                <a16:creationId xmlns:a16="http://schemas.microsoft.com/office/drawing/2014/main" id="{197EF4AA-16E2-4B77-B2E1-C78CABF2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1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egalith&#10;&#10;Description automatically generated">
            <a:extLst>
              <a:ext uri="{FF2B5EF4-FFF2-40B4-BE49-F238E27FC236}">
                <a16:creationId xmlns:a16="http://schemas.microsoft.com/office/drawing/2014/main" id="{545A0B32-1CEC-4F81-B3DB-45964175A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r="14815" b="-1"/>
          <a:stretch/>
        </p:blipFill>
        <p:spPr>
          <a:xfrm rot="16200000">
            <a:off x="2988733" y="-2345267"/>
            <a:ext cx="6214534" cy="115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0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Brown</dc:creator>
  <cp:lastModifiedBy>Sonya Brown</cp:lastModifiedBy>
  <cp:revision>2</cp:revision>
  <dcterms:created xsi:type="dcterms:W3CDTF">2021-04-19T02:58:33Z</dcterms:created>
  <dcterms:modified xsi:type="dcterms:W3CDTF">2021-04-19T04:23:10Z</dcterms:modified>
</cp:coreProperties>
</file>