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9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3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9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6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10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19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94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49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90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8187-0390-400F-9F5A-B3694661716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81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8187-0390-400F-9F5A-B3694661716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8654-C7E6-4D67-AC70-D6BED38847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7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Listas ligadas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Carlos Alberto Ynoguti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Iteradores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Iteradores podem ser vistos como ponteiros para os elementos da lista. </a:t>
            </a:r>
          </a:p>
          <a:p>
            <a:r>
              <a:rPr lang="pt-BR" smtClean="0"/>
              <a:t>Para varrer uma lista, podemos fazer: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838200" y="3429000"/>
            <a:ext cx="739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list</a:t>
            </a:r>
            <a:r>
              <a:rPr lang="pt-BR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&gt;::</a:t>
            </a:r>
            <a:r>
              <a:rPr lang="pt-BR" sz="2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iterator</a:t>
            </a:r>
            <a:r>
              <a:rPr lang="pt-BR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p;</a:t>
            </a:r>
          </a:p>
          <a:p>
            <a:r>
              <a:rPr lang="pt-B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pt-BR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(p=</a:t>
            </a:r>
            <a:r>
              <a:rPr lang="pt-BR" sz="2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lista.begin</a:t>
            </a:r>
            <a:r>
              <a:rPr lang="pt-BR" sz="2400" dirty="0">
                <a:latin typeface="Consolas" panose="020B0609020204030204" pitchFamily="49" charset="0"/>
                <a:cs typeface="Courier New" panose="02070309020205020404" pitchFamily="49" charset="0"/>
              </a:rPr>
              <a:t>();p</a:t>
            </a:r>
            <a:r>
              <a:rPr lang="pt-BR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!=</a:t>
            </a:r>
            <a:r>
              <a:rPr lang="pt-BR" sz="24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lista.end</a:t>
            </a:r>
            <a:r>
              <a:rPr lang="pt-BR" sz="2400" dirty="0">
                <a:latin typeface="Consolas" panose="020B0609020204030204" pitchFamily="49" charset="0"/>
                <a:cs typeface="Courier New" panose="02070309020205020404" pitchFamily="49" charset="0"/>
              </a:rPr>
              <a:t>();p</a:t>
            </a:r>
            <a:r>
              <a:rPr lang="pt-BR" sz="24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  <a:endParaRPr lang="pt-BR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pt-BR" sz="2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pt-BR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pt-BR" sz="24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*p &lt;&lt; </a:t>
            </a:r>
            <a:r>
              <a:rPr lang="pt-BR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pt-BR" sz="2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50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Listas sequenciais (vetores)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mtClean="0"/>
              <a:t>Uma lista sequencial é um conjunto de elementos contíguos na memória. </a:t>
            </a:r>
          </a:p>
          <a:p>
            <a:pPr marL="0" indent="0">
              <a:buNone/>
            </a:pPr>
            <a:r>
              <a:rPr lang="pt-BR" b="1" smtClean="0"/>
              <a:t>Exemplo</a:t>
            </a:r>
            <a:r>
              <a:rPr lang="pt-BR" smtClean="0"/>
              <a:t>: vetor. </a:t>
            </a:r>
          </a:p>
          <a:p>
            <a:pPr marL="0" indent="0">
              <a:buNone/>
            </a:pPr>
            <a:r>
              <a:rPr lang="pt-BR" smtClean="0"/>
              <a:t>O elemento i é precedido pelo elemento i-1 e seguido pelo elemento i+1. Como os elementos são contíguos, para se acessar um elemento só é necessário conhecer o seu índice, pois o índice indica também o deslocamento a partir do início. Claro que para isso, os elementos devem ter o mesmo tamanho.</a:t>
            </a:r>
          </a:p>
          <a:p>
            <a:pPr marL="0" indent="0">
              <a:buNone/>
            </a:pPr>
            <a:r>
              <a:rPr lang="pt-BR" b="1" smtClean="0"/>
              <a:t>Vantagem</a:t>
            </a:r>
            <a:r>
              <a:rPr lang="pt-BR" smtClean="0"/>
              <a:t>: acesso direto a qualquer dos elementos da lista. </a:t>
            </a:r>
          </a:p>
          <a:p>
            <a:pPr marL="0" indent="0">
              <a:buNone/>
            </a:pPr>
            <a:r>
              <a:rPr lang="pt-BR" b="1" smtClean="0"/>
              <a:t>Desvantagens</a:t>
            </a:r>
            <a:r>
              <a:rPr lang="pt-BR" smtClean="0"/>
              <a:t>: para inserir ou remover elementos, temos que deslocar muitos outros elementos, em C++ devemos declarar um vetor de tamanho fixo.</a:t>
            </a:r>
          </a:p>
        </p:txBody>
      </p:sp>
    </p:spTree>
    <p:extLst>
      <p:ext uri="{BB962C8B-B14F-4D97-AF65-F5344CB8AC3E}">
        <p14:creationId xmlns:p14="http://schemas.microsoft.com/office/powerpoint/2010/main" val="28998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13" y="2442949"/>
            <a:ext cx="10333973" cy="2232345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Listas sequenciais (vetores)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Listas ligadas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Uma lista ligada é um conjunto de elementos onde cada elemento indica qual o próximo.</a:t>
            </a:r>
          </a:p>
          <a:p>
            <a:r>
              <a:rPr lang="pt-BR" smtClean="0"/>
              <a:t>Não existe contiguidade entre os elementos. Elementos vizinhos podem estar em posições físicas de memória separadas.</a:t>
            </a:r>
          </a:p>
          <a:p>
            <a:r>
              <a:rPr lang="pt-BR" b="1" smtClean="0"/>
              <a:t>Vantagem</a:t>
            </a:r>
            <a:r>
              <a:rPr lang="pt-BR" smtClean="0"/>
              <a:t>: flexibilidade na inserção e remoção de elementos. Pode crescer ou diminuir de tamanho conforme a necessidade.</a:t>
            </a:r>
          </a:p>
          <a:p>
            <a:r>
              <a:rPr lang="pt-BR" b="1" smtClean="0"/>
              <a:t>Desvantagem</a:t>
            </a:r>
            <a:r>
              <a:rPr lang="pt-BR" smtClean="0"/>
              <a:t>: não temos acesso direto aos elementos. Não existe algo equivalente ao índice para se acessar diretamente o elemento.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0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22" y="2429300"/>
            <a:ext cx="8062155" cy="2369367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Listas ligadas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5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Listas ligadas com disciplinas de acesso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smtClean="0"/>
              <a:t>Pilhas</a:t>
            </a:r>
          </a:p>
          <a:p>
            <a:r>
              <a:rPr lang="pt-BR" smtClean="0"/>
              <a:t>As inserções são realizadas no início (topo)</a:t>
            </a:r>
          </a:p>
          <a:p>
            <a:r>
              <a:rPr lang="pt-BR" smtClean="0"/>
              <a:t>As remoções são realizadas no início (topo)</a:t>
            </a:r>
          </a:p>
          <a:p>
            <a:r>
              <a:rPr lang="pt-BR" b="1" smtClean="0"/>
              <a:t>Exemplo</a:t>
            </a:r>
            <a:r>
              <a:rPr lang="pt-BR" smtClean="0"/>
              <a:t>: uma pilha de livros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953" y="1805746"/>
            <a:ext cx="3893689" cy="43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8000" y="58847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#include&lt;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#include&lt;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&gt; pilha;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// ponteiro para a pilha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i;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// contador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x;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// var aux para leitura e escrita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Lendo elementos e inserindo-os na pilha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pt-BR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pt-BR" smtClean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cin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&gt;&gt; x;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pilha.push_front(x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Removendo elementos e mostrando na tela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(!pilha.empty())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x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= *pilha.begin();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cout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&lt;&lt; x &lt;&lt; 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pilha.pop_front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Listas ligadas com disciplinas de acesso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smtClean="0"/>
              <a:t>Filas</a:t>
            </a:r>
          </a:p>
          <a:p>
            <a:r>
              <a:rPr lang="pt-BR" smtClean="0"/>
              <a:t>As inserções são realizadas no final</a:t>
            </a:r>
          </a:p>
          <a:p>
            <a:r>
              <a:rPr lang="pt-BR" smtClean="0"/>
              <a:t>As remoções são realizadas no início</a:t>
            </a:r>
          </a:p>
          <a:p>
            <a:r>
              <a:rPr lang="pt-BR" b="1" smtClean="0"/>
              <a:t>Exemplo:</a:t>
            </a:r>
            <a:r>
              <a:rPr lang="pt-BR" smtClean="0"/>
              <a:t> uma fila de banco</a:t>
            </a: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77" y="1825625"/>
            <a:ext cx="4913023" cy="35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048000" y="58847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#include&lt;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#include&lt;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list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&gt; fila;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// ponteiro para a fila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i;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// contador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x;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// var aux para leitura e escrita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Lendo elementos e inserindo-os na fila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pt-BR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pt-BR" smtClean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cin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&gt;&gt; x;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fila.push_back(x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pt-BR">
                <a:solidFill>
                  <a:srgbClr val="008000"/>
                </a:solidFill>
                <a:latin typeface="Consolas" panose="020B0609020204030204" pitchFamily="49" charset="0"/>
              </a:rPr>
              <a:t>Removendo elementos e mostrando na tela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(!fila.empty())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x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= *fila.begin();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cout 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&lt;&lt; x &lt;&lt; </a:t>
            </a:r>
            <a:r>
              <a:rPr lang="pt-B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    fila.pop_front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pt-B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F2B3D5B0478F4A8281AFB90576B798" ma:contentTypeVersion="2" ma:contentTypeDescription="Crie um novo documento." ma:contentTypeScope="" ma:versionID="8fe80ebae306a28a47f85f6ea69bb055">
  <xsd:schema xmlns:xsd="http://www.w3.org/2001/XMLSchema" xmlns:xs="http://www.w3.org/2001/XMLSchema" xmlns:p="http://schemas.microsoft.com/office/2006/metadata/properties" xmlns:ns2="e90468aa-87e5-42ca-a353-1f61ebac1a3b" targetNamespace="http://schemas.microsoft.com/office/2006/metadata/properties" ma:root="true" ma:fieldsID="c1e2b65a021a1678b7912ba1669fcc53" ns2:_="">
    <xsd:import namespace="e90468aa-87e5-42ca-a353-1f61ebac1a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468aa-87e5-42ca-a353-1f61ebac1a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198797-44FE-4EE7-84A4-4021C07D486C}"/>
</file>

<file path=customXml/itemProps2.xml><?xml version="1.0" encoding="utf-8"?>
<ds:datastoreItem xmlns:ds="http://schemas.openxmlformats.org/officeDocument/2006/customXml" ds:itemID="{B6AE7CBD-62F3-4DCF-97BF-865155614AF2}"/>
</file>

<file path=customXml/itemProps3.xml><?xml version="1.0" encoding="utf-8"?>
<ds:datastoreItem xmlns:ds="http://schemas.openxmlformats.org/officeDocument/2006/customXml" ds:itemID="{A3D2B584-36E2-4007-A468-BAE9B83B27F8}"/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510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Tema do Office</vt:lpstr>
      <vt:lpstr>Listas ligadas</vt:lpstr>
      <vt:lpstr>Listas sequenciais (vetores)</vt:lpstr>
      <vt:lpstr>Listas sequenciais (vetores)</vt:lpstr>
      <vt:lpstr>Listas ligadas</vt:lpstr>
      <vt:lpstr>Listas ligadas</vt:lpstr>
      <vt:lpstr>Listas ligadas com disciplinas de acesso</vt:lpstr>
      <vt:lpstr>Apresentação do PowerPoint</vt:lpstr>
      <vt:lpstr>Listas ligadas com disciplinas de acesso</vt:lpstr>
      <vt:lpstr>Apresentação do PowerPoint</vt:lpstr>
      <vt:lpstr>Iteradores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ligadas</dc:title>
  <dc:creator>Carlos Alberto Ynoguti</dc:creator>
  <cp:lastModifiedBy>Carlos Alberto Ynoguti</cp:lastModifiedBy>
  <cp:revision>14</cp:revision>
  <dcterms:created xsi:type="dcterms:W3CDTF">2020-09-29T10:53:57Z</dcterms:created>
  <dcterms:modified xsi:type="dcterms:W3CDTF">2021-10-21T02:01:44Z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0x01010002F2B3D5B0478F4A8281AFB90576B798</vt:lpwstr>
  </property>
</Properties>
</file>