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3"/>
  </p:notesMasterIdLst>
  <p:sldIdLst>
    <p:sldId id="256" r:id="rId2"/>
    <p:sldId id="261" r:id="rId3"/>
    <p:sldId id="262" r:id="rId4"/>
    <p:sldId id="265" r:id="rId5"/>
    <p:sldId id="263" r:id="rId6"/>
    <p:sldId id="264" r:id="rId7"/>
    <p:sldId id="267" r:id="rId8"/>
    <p:sldId id="268" r:id="rId9"/>
    <p:sldId id="270" r:id="rId10"/>
    <p:sldId id="271" r:id="rId11"/>
    <p:sldId id="273" r:id="rId12"/>
    <p:sldId id="272" r:id="rId13"/>
    <p:sldId id="275" r:id="rId14"/>
    <p:sldId id="269" r:id="rId15"/>
    <p:sldId id="274" r:id="rId16"/>
    <p:sldId id="278" r:id="rId17"/>
    <p:sldId id="276" r:id="rId18"/>
    <p:sldId id="266" r:id="rId19"/>
    <p:sldId id="257" r:id="rId20"/>
    <p:sldId id="258" r:id="rId21"/>
    <p:sldId id="25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CA9074-6EBD-4936-AF27-41E3AEBC572C}">
          <p14:sldIdLst>
            <p14:sldId id="256"/>
          </p14:sldIdLst>
        </p14:section>
        <p14:section name="Homepage" id="{91291321-F8E6-4814-9552-5CF07387D9C0}">
          <p14:sldIdLst>
            <p14:sldId id="261"/>
            <p14:sldId id="262"/>
            <p14:sldId id="265"/>
            <p14:sldId id="263"/>
            <p14:sldId id="264"/>
            <p14:sldId id="267"/>
            <p14:sldId id="268"/>
            <p14:sldId id="270"/>
            <p14:sldId id="271"/>
            <p14:sldId id="273"/>
            <p14:sldId id="272"/>
            <p14:sldId id="275"/>
          </p14:sldIdLst>
        </p14:section>
        <p14:section name="Specific Laboratory" id="{7543B9F4-DA87-44B9-8D0B-30707C35FE1B}">
          <p14:sldIdLst>
            <p14:sldId id="269"/>
            <p14:sldId id="274"/>
            <p14:sldId id="278"/>
            <p14:sldId id="276"/>
          </p14:sldIdLst>
        </p14:section>
        <p14:section name="Password Recovery" id="{F6FB7041-590B-4A2D-8DF5-9C474689BB61}">
          <p14:sldIdLst>
            <p14:sldId id="26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B89A-83BF-4366-AFC3-D23A2FFEFF0B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EB73-A4F9-4F7A-867E-E1B1C8313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CEB73-A4F9-4F7A-867E-E1B1C831347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74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7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3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52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37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81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08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02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6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06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75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4392-4831-4AE8-B9A0-B24F4427A277}" type="datetimeFigureOut">
              <a:rPr lang="en-AU" smtClean="0"/>
              <a:t>6/11/2017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5F31-5917-44C0-B97A-A3C785B5B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75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pacecubed.com/en/page/book-open-house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mtClean="0"/>
              <a:t>Remote Labs Suggested </a:t>
            </a:r>
            <a:r>
              <a:rPr lang="en-AU" dirty="0" smtClean="0"/>
              <a:t>Changes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51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When clicking on the email at the top right, it should display the option to log out from there.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279" y="2774109"/>
            <a:ext cx="1905266" cy="67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75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Account Settings Part 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this logout button.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47" y="2512135"/>
            <a:ext cx="2543530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1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Homepage Mobile 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Hide the lab ‘Description’ text after anything less than 440px in size.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4" y="1630363"/>
            <a:ext cx="1712836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7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Unnecessary Hyperlink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‘Remote Labs’ hyperlink at the top left of the page has a ‘#’ link. It should simply </a:t>
            </a:r>
            <a:r>
              <a:rPr lang="en-AU" dirty="0"/>
              <a:t>contain the link ‘https://</a:t>
            </a:r>
            <a:r>
              <a:rPr lang="en-AU" dirty="0" smtClean="0"/>
              <a:t>electromeet.com/</a:t>
            </a:r>
            <a:r>
              <a:rPr lang="en-AU" dirty="0" err="1" smtClean="0"/>
              <a:t>RemoteLabWeb</a:t>
            </a:r>
            <a:r>
              <a:rPr lang="en-AU" dirty="0" smtClean="0"/>
              <a:t>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16" y="2831267"/>
            <a:ext cx="1552792" cy="56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25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This button should automatically be clicked when a lab is opened.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0763"/>
            <a:ext cx="4041775" cy="1703062"/>
          </a:xfrm>
        </p:spPr>
      </p:pic>
    </p:spTree>
    <p:extLst>
      <p:ext uri="{BB962C8B-B14F-4D97-AF65-F5344CB8AC3E}">
        <p14:creationId xmlns:p14="http://schemas.microsoft.com/office/powerpoint/2010/main" val="281107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Webcam and Screen share Conflict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Enabling the webcam and screen share should NOT push the screen share view down.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5590"/>
            <a:ext cx="4041775" cy="1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14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Webcam and Screen share Conflict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Enabling the webcam and screen share should NOT push the screen share view down.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95590"/>
            <a:ext cx="4041775" cy="183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50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Screen Resizing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VNC screen should resize depending on how small the screen is.</a:t>
            </a:r>
          </a:p>
          <a:p>
            <a:r>
              <a:rPr lang="en-AU" dirty="0" smtClean="0"/>
              <a:t>Add a 100% width on the screen / </a:t>
            </a:r>
            <a:r>
              <a:rPr lang="en-AU" dirty="0" err="1" smtClean="0"/>
              <a:t>Teamviewer</a:t>
            </a:r>
            <a:r>
              <a:rPr lang="en-AU" dirty="0" smtClean="0"/>
              <a:t> might be able to take care of it.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 descr="https://scontent.fmel5-1.fna.fbcdn.net/v/t34.0-12/23316185_2138593389499939_1362734395_n.jpg?oh=5e13ebdcfb3111d6bc431330b7edf5e9&amp;oe=5A01C76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29" y="1630363"/>
            <a:ext cx="1440766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Login Popup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‘Password recovery’ text should be present immediately. It shouldn’t require the user to fail logging in once.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240743"/>
            <a:ext cx="4041775" cy="1743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0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Registration Form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registration form isn’t appealing to look at. The tab order is also a mess.</a:t>
            </a:r>
          </a:p>
          <a:p>
            <a:r>
              <a:rPr lang="en-AU" dirty="0" smtClean="0"/>
              <a:t>Complete redo of the form. Assuming this will be embedded on the new </a:t>
            </a:r>
            <a:r>
              <a:rPr lang="en-AU" dirty="0" err="1" smtClean="0"/>
              <a:t>Electromeet</a:t>
            </a:r>
            <a:r>
              <a:rPr lang="en-AU" dirty="0" smtClean="0"/>
              <a:t> website.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95" y="1630363"/>
            <a:ext cx="1918635" cy="296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62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Homepage Description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Dot points needed to be added to the options available for a lab.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74145"/>
            <a:ext cx="4041775" cy="20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4008" y="16356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Before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r="72447"/>
          <a:stretch/>
        </p:blipFill>
        <p:spPr bwMode="auto">
          <a:xfrm>
            <a:off x="4655510" y="3003797"/>
            <a:ext cx="746637" cy="130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44008" y="26344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After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7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Password Recovery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Another page isn’t necessary. Selecting ‘Password recovery’ should simply send an email to the user with the updated details.</a:t>
            </a:r>
          </a:p>
          <a:p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989" y="2183477"/>
            <a:ext cx="3381847" cy="185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1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Email Received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‘[SPAM]’ from the subject line.</a:t>
            </a:r>
          </a:p>
          <a:p>
            <a:r>
              <a:rPr lang="en-AU" dirty="0" smtClean="0"/>
              <a:t>Change the bottom text to ‘Thankyou for using our Remote Labs’.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015" y="1816713"/>
            <a:ext cx="3181794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00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Instruction video needs to be updated.</a:t>
            </a:r>
          </a:p>
          <a:p>
            <a:r>
              <a:rPr lang="en-AU" dirty="0" smtClean="0"/>
              <a:t>I will make a video once the final touches to the Remote Lab have been made.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6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 Video V2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instruction video keeps playing if you click off it.</a:t>
            </a:r>
          </a:p>
          <a:p>
            <a:r>
              <a:rPr lang="en-AU" dirty="0" smtClean="0"/>
              <a:t>Automatically stop if from playing on leaving the video.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Screenshot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054247"/>
            <a:ext cx="4041775" cy="211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Header Declaration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 title ‘List of available remote labs’ should be wrapped in a header tag.</a:t>
            </a:r>
          </a:p>
          <a:p>
            <a:r>
              <a:rPr lang="en-AU" dirty="0" smtClean="0"/>
              <a:t>Wrap it in either an ‘&lt;h1&gt;’ or ‘&lt;h2&gt;’. This will allow me to target </a:t>
            </a:r>
            <a:r>
              <a:rPr lang="en-AU" smtClean="0"/>
              <a:t>it with CSS.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10" y="2655030"/>
            <a:ext cx="2896004" cy="91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smtClean="0"/>
              <a:t>The text within </a:t>
            </a:r>
            <a:r>
              <a:rPr lang="en-AU" dirty="0" smtClean="0"/>
              <a:t>each row of the table should be centred.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820303"/>
            <a:ext cx="4041775" cy="58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68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Lab Selection Text Positioning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Schedule booking for the platform should be available. A similar concept </a:t>
            </a:r>
            <a:r>
              <a:rPr lang="en-AU" dirty="0"/>
              <a:t>is utilised here: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www.spacecubed.com/en/page/book-open-house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11" name="Picture 2" descr="C:\Users\James\Downloads\2017-10-19 12_34_48-Home Page - Electromeet - Remote Lab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6" y="1630363"/>
            <a:ext cx="893392" cy="29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Only One Lab at a Time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Only allow for one lab to be entered at a time. It is too messy having multiple tabs, as the program starts to crumble.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66712"/>
            <a:ext cx="4041775" cy="1691163"/>
          </a:xfrm>
        </p:spPr>
      </p:pic>
    </p:spTree>
    <p:extLst>
      <p:ext uri="{BB962C8B-B14F-4D97-AF65-F5344CB8AC3E}">
        <p14:creationId xmlns:p14="http://schemas.microsoft.com/office/powerpoint/2010/main" val="494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No ‘Lab Finished’ Warning Required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Issue/Fix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Remove the popup that informs users about the lab’s session concluding if they select ‘finish’.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 smtClean="0"/>
              <a:t>Screenshot</a:t>
            </a:r>
            <a:endParaRPr lang="en-A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83082"/>
            <a:ext cx="4041775" cy="145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533</Words>
  <Application>Microsoft Office PowerPoint</Application>
  <PresentationFormat>On-screen Show (16:9)</PresentationFormat>
  <Paragraphs>91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Remote Labs Suggested Changes</vt:lpstr>
      <vt:lpstr>Homepage Description</vt:lpstr>
      <vt:lpstr>Instruction Video</vt:lpstr>
      <vt:lpstr>Instruction Video V2</vt:lpstr>
      <vt:lpstr>Header Declaration</vt:lpstr>
      <vt:lpstr>Lab Selection Text Positioning</vt:lpstr>
      <vt:lpstr>Lab Selection Text Positioning</vt:lpstr>
      <vt:lpstr>Only One Lab at a Time</vt:lpstr>
      <vt:lpstr>No ‘Lab Finished’ Warning Required</vt:lpstr>
      <vt:lpstr>Account Settings</vt:lpstr>
      <vt:lpstr>Account Settings Part 2</vt:lpstr>
      <vt:lpstr>Homepage Mobile View</vt:lpstr>
      <vt:lpstr>Unnecessary Hyperlink</vt:lpstr>
      <vt:lpstr>Only One Lab at a Time</vt:lpstr>
      <vt:lpstr>Webcam and Screen share Conflict</vt:lpstr>
      <vt:lpstr>Webcam and Screen share Conflict</vt:lpstr>
      <vt:lpstr>Screen Resizing</vt:lpstr>
      <vt:lpstr>Login Popup</vt:lpstr>
      <vt:lpstr>Registration Form</vt:lpstr>
      <vt:lpstr>Password Recovery</vt:lpstr>
      <vt:lpstr>Email Received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Proctoring Changes</dc:title>
  <dc:creator>James</dc:creator>
  <cp:lastModifiedBy>James Mackay</cp:lastModifiedBy>
  <cp:revision>114</cp:revision>
  <dcterms:created xsi:type="dcterms:W3CDTF">2017-09-27T06:47:57Z</dcterms:created>
  <dcterms:modified xsi:type="dcterms:W3CDTF">2017-11-06T06:05:43Z</dcterms:modified>
</cp:coreProperties>
</file>