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62" r:id="rId6"/>
    <p:sldId id="25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Critical issue, as I am not quite sure how to re-enable</a:t>
            </a:r>
            <a:r>
              <a:rPr lang="en-AU" baseline="0" dirty="0" smtClean="0"/>
              <a:t> it.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56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.mat-tab-body-content {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overflow: hidden;</a:t>
            </a:r>
          </a:p>
          <a:p>
            <a:pPr marL="0" indent="0">
              <a:buNone/>
            </a:pPr>
            <a:r>
              <a:rPr lang="en-AU" sz="1200" dirty="0" smtClean="0">
                <a:solidFill>
                  <a:srgbClr val="00009B"/>
                </a:solidFill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10/10/2017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Proctoring Suggested 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</a:t>
            </a:r>
            <a:r>
              <a:rPr lang="en-AU" dirty="0" smtClean="0"/>
              <a:t>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If </a:t>
            </a:r>
            <a:r>
              <a:rPr lang="en-AU" dirty="0" smtClean="0"/>
              <a:t>the user disallows the Chrome plugin access, then the program will go on as normal.</a:t>
            </a:r>
          </a:p>
          <a:p>
            <a:r>
              <a:rPr lang="en-AU" dirty="0" smtClean="0"/>
              <a:t>If user disallows microphone and video access, then disallow them to continue. Kindly remind them how to re-enable access.</a:t>
            </a:r>
          </a:p>
          <a:p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3" y="2616925"/>
            <a:ext cx="3429479" cy="9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Overflow Issue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Too many scroll bars.</a:t>
            </a:r>
          </a:p>
          <a:p>
            <a:r>
              <a:rPr lang="en-AU" dirty="0" smtClean="0"/>
              <a:t>Can be fixed by hiding the overflow.</a:t>
            </a:r>
          </a:p>
          <a:p>
            <a:r>
              <a:rPr lang="en-AU" dirty="0" smtClean="0"/>
              <a:t>Alternatively resizing the popup window could be disabled.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834920"/>
            <a:ext cx="4041775" cy="255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Favicon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Angular Favicon needs to be replaced.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17" y="2893188"/>
            <a:ext cx="466790" cy="43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Student ID Validation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Students may accidentally enter there student IDs incorrectly.</a:t>
            </a:r>
          </a:p>
          <a:p>
            <a:r>
              <a:rPr lang="en-AU" dirty="0" smtClean="0"/>
              <a:t>Add a cap on the amount of characters allowed for Student ID / check if the ID is correct.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2" name="Picture 4" descr="C:\Users\James\Desktop\MouseWithoutBorders\ScreenCaptures\2017-10-10 14_12_03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61" y="2477261"/>
            <a:ext cx="3949903" cy="127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Video Devices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Step4 is enabled, and has no spacing between the word ‘Step’ and ‘4’.</a:t>
            </a:r>
          </a:p>
          <a:p>
            <a:r>
              <a:rPr lang="en-AU" dirty="0" smtClean="0"/>
              <a:t>Gray out ‘Step4’, and add space between </a:t>
            </a:r>
            <a:r>
              <a:rPr lang="en-AU" smtClean="0"/>
              <a:t>‘Step’ and ‘4’.</a:t>
            </a:r>
            <a:endParaRPr lang="en-AU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 descr="C:\Users\James\Desktop\MouseWithoutBorders\ScreenCaptures\2017-10-10 14_12_41-CRIS Proctoring Plugin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84" y="2404232"/>
            <a:ext cx="4032457" cy="14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174</Words>
  <Application>Microsoft Office PowerPoint</Application>
  <PresentationFormat>On-screen Show (16:9)</PresentationFormat>
  <Paragraphs>32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Proctoring Suggested Changes</vt:lpstr>
      <vt:lpstr>Video Devices</vt:lpstr>
      <vt:lpstr>Overflow Issue</vt:lpstr>
      <vt:lpstr>Favicon</vt:lpstr>
      <vt:lpstr>Student ID Validation</vt:lpstr>
      <vt:lpstr>Video Devices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40</cp:revision>
  <dcterms:created xsi:type="dcterms:W3CDTF">2017-09-27T06:47:57Z</dcterms:created>
  <dcterms:modified xsi:type="dcterms:W3CDTF">2017-10-10T06:13:41Z</dcterms:modified>
</cp:coreProperties>
</file>