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CA9074-6EBD-4936-AF27-41E3AEBC572C}">
          <p14:sldIdLst>
            <p14:sldId id="256"/>
            <p14:sldId id="257"/>
          </p14:sldIdLst>
        </p14:section>
        <p14:section name="Homepage" id="{91291321-F8E6-4814-9552-5CF07387D9C0}">
          <p14:sldIdLst>
            <p14:sldId id="261"/>
          </p14:sldIdLst>
        </p14:section>
        <p14:section name="Password Recovery" id="{F6FB7041-590B-4A2D-8DF5-9C474689BB61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29/09/2017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Remote Labs Suggested </a:t>
            </a:r>
            <a:r>
              <a:rPr lang="en-AU" dirty="0" smtClean="0"/>
              <a:t>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Registration Form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registration form isn’t appealing to look at. The tab order is also a mess.</a:t>
            </a:r>
          </a:p>
          <a:p>
            <a:r>
              <a:rPr lang="en-AU" dirty="0" smtClean="0"/>
              <a:t>Complete redo of the form. Assuming this will be embedded on the new </a:t>
            </a:r>
            <a:r>
              <a:rPr lang="en-AU" dirty="0" err="1" smtClean="0"/>
              <a:t>Electromeet</a:t>
            </a:r>
            <a:r>
              <a:rPr lang="en-AU" dirty="0" smtClean="0"/>
              <a:t> website.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95" y="1630363"/>
            <a:ext cx="191863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Homepage Description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Dot points needed to be added to the options available for a lab.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4145"/>
            <a:ext cx="4041775" cy="20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6356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Before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72447"/>
          <a:stretch/>
        </p:blipFill>
        <p:spPr bwMode="auto">
          <a:xfrm>
            <a:off x="4655510" y="3003797"/>
            <a:ext cx="746637" cy="13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26344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After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7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Recovery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Another page isn’t necessary. Selecting ‘Password recovery’ should simply send an email to the user with the updated details.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9" y="2183477"/>
            <a:ext cx="3381847" cy="18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Received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‘[SPAM]’ from the subject line.</a:t>
            </a:r>
          </a:p>
          <a:p>
            <a:r>
              <a:rPr lang="en-AU" dirty="0" smtClean="0"/>
              <a:t>Change the bottom text to ‘Thankyou for using our Remote Labs’.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15" y="1816713"/>
            <a:ext cx="3181794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0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116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Remote Labs Suggested Changes</vt:lpstr>
      <vt:lpstr>Registration Form</vt:lpstr>
      <vt:lpstr>Homepage Description</vt:lpstr>
      <vt:lpstr>Password Recovery</vt:lpstr>
      <vt:lpstr>Email Received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</cp:lastModifiedBy>
  <cp:revision>47</cp:revision>
  <dcterms:created xsi:type="dcterms:W3CDTF">2017-09-27T06:47:57Z</dcterms:created>
  <dcterms:modified xsi:type="dcterms:W3CDTF">2017-09-29T02:55:58Z</dcterms:modified>
</cp:coreProperties>
</file>