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1"/>
  </p:notesMasterIdLst>
  <p:sldIdLst>
    <p:sldId id="256" r:id="rId2"/>
    <p:sldId id="261" r:id="rId3"/>
    <p:sldId id="262" r:id="rId4"/>
    <p:sldId id="265" r:id="rId5"/>
    <p:sldId id="263" r:id="rId6"/>
    <p:sldId id="264" r:id="rId7"/>
    <p:sldId id="267" r:id="rId8"/>
    <p:sldId id="268" r:id="rId9"/>
    <p:sldId id="270" r:id="rId10"/>
    <p:sldId id="271" r:id="rId11"/>
    <p:sldId id="273" r:id="rId12"/>
    <p:sldId id="272" r:id="rId13"/>
    <p:sldId id="275" r:id="rId14"/>
    <p:sldId id="269" r:id="rId15"/>
    <p:sldId id="274" r:id="rId16"/>
    <p:sldId id="266" r:id="rId17"/>
    <p:sldId id="257" r:id="rId18"/>
    <p:sldId id="258" r:id="rId19"/>
    <p:sldId id="259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DCA9074-6EBD-4936-AF27-41E3AEBC572C}">
          <p14:sldIdLst>
            <p14:sldId id="256"/>
          </p14:sldIdLst>
        </p14:section>
        <p14:section name="Homepage" id="{91291321-F8E6-4814-9552-5CF07387D9C0}">
          <p14:sldIdLst>
            <p14:sldId id="261"/>
            <p14:sldId id="262"/>
            <p14:sldId id="265"/>
            <p14:sldId id="263"/>
            <p14:sldId id="264"/>
            <p14:sldId id="267"/>
            <p14:sldId id="268"/>
            <p14:sldId id="270"/>
            <p14:sldId id="271"/>
            <p14:sldId id="273"/>
            <p14:sldId id="272"/>
            <p14:sldId id="275"/>
          </p14:sldIdLst>
        </p14:section>
        <p14:section name="Specific Laboratory" id="{7543B9F4-DA87-44B9-8D0B-30707C35FE1B}">
          <p14:sldIdLst>
            <p14:sldId id="269"/>
            <p14:sldId id="274"/>
          </p14:sldIdLst>
        </p14:section>
        <p14:section name="Password Recovery" id="{F6FB7041-590B-4A2D-8DF5-9C474689BB61}">
          <p14:sldIdLst>
            <p14:sldId id="266"/>
            <p14:sldId id="257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54" autoAdjust="0"/>
  </p:normalViewPr>
  <p:slideViewPr>
    <p:cSldViewPr>
      <p:cViewPr varScale="1">
        <p:scale>
          <a:sx n="89" d="100"/>
          <a:sy n="89" d="100"/>
        </p:scale>
        <p:origin x="-846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8B89A-83BF-4366-AFC3-D23A2FFEFF0B}" type="datetimeFigureOut">
              <a:rPr lang="en-AU" smtClean="0"/>
              <a:t>27/10/2017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CEB73-A4F9-4F7A-867E-E1B1C83134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380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CEB73-A4F9-4F7A-867E-E1B1C8313477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2743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CEB73-A4F9-4F7A-867E-E1B1C8313477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2743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27/10/2017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8752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27/10/2017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3931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27/10/2017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852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27/10/2017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837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27/10/2017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381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27/10/2017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408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27/10/2017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302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27/10/2017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2689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27/10/2017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3065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27/10/2017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5087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27/10/2017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4756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44392-4831-4AE8-B9A0-B24F4427A277}" type="datetimeFigureOut">
              <a:rPr lang="en-AU" smtClean="0"/>
              <a:t>27/10/2017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675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spacecubed.com/en/page/book-open-house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mtClean="0"/>
              <a:t>Remote Labs Suggested </a:t>
            </a:r>
            <a:r>
              <a:rPr lang="en-AU" dirty="0" smtClean="0"/>
              <a:t>Changes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2519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Account Settings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When clicking on the email at the top right, it should display the option to log out from there</a:t>
            </a:r>
            <a:r>
              <a:rPr lang="en-AU" dirty="0" smtClean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279" y="2774109"/>
            <a:ext cx="1905266" cy="676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9757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Account Settings Part 2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Remove this logout button.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147" y="2512135"/>
            <a:ext cx="2543530" cy="120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5162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Homepage Mobile View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Hide the lab ‘Description’ text after anything less than 440px in size.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494" y="1630363"/>
            <a:ext cx="1712836" cy="296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271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Unnecessary Hyperlink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The ‘Remote Labs’ hyperlink at the top left of the page has a ‘#’ link. It should simply </a:t>
            </a:r>
            <a:r>
              <a:rPr lang="en-AU" dirty="0"/>
              <a:t>contain the link ‘https://</a:t>
            </a:r>
            <a:r>
              <a:rPr lang="en-AU" dirty="0" smtClean="0"/>
              <a:t>electromeet.com/</a:t>
            </a:r>
            <a:r>
              <a:rPr lang="en-AU" dirty="0" err="1" smtClean="0"/>
              <a:t>RemoteLabWeb</a:t>
            </a:r>
            <a:r>
              <a:rPr lang="en-AU" dirty="0" smtClean="0"/>
              <a:t>’.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516" y="2831267"/>
            <a:ext cx="1552792" cy="562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8253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Only One Lab at a Time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This button should automatically be clicked when a lab is opened.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260763"/>
            <a:ext cx="4041775" cy="1703062"/>
          </a:xfrm>
        </p:spPr>
      </p:pic>
    </p:spTree>
    <p:extLst>
      <p:ext uri="{BB962C8B-B14F-4D97-AF65-F5344CB8AC3E}">
        <p14:creationId xmlns:p14="http://schemas.microsoft.com/office/powerpoint/2010/main" val="2811071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Webcam and Screen share Conflict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Enabling the webcam and screen share should NOT push the screen share view down.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2195590"/>
            <a:ext cx="4041775" cy="1833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4142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Login Popup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The ‘Password recovery’ text should be present immediately. It shouldn’t require the user to fail logging in once.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2240743"/>
            <a:ext cx="4041775" cy="1743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5602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Registration Form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The registration form isn’t appealing to look at. The tab order is also a mess.</a:t>
            </a:r>
          </a:p>
          <a:p>
            <a:r>
              <a:rPr lang="en-AU" dirty="0" smtClean="0"/>
              <a:t>Complete redo of the form. Assuming this will be embedded on the new </a:t>
            </a:r>
            <a:r>
              <a:rPr lang="en-AU" dirty="0" err="1" smtClean="0"/>
              <a:t>Electromeet</a:t>
            </a:r>
            <a:r>
              <a:rPr lang="en-AU" dirty="0" smtClean="0"/>
              <a:t> website.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595" y="1630363"/>
            <a:ext cx="1918635" cy="296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0626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Password Recovery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Another page isn’t necessary. Selecting ‘Password recovery’ should simply send an email to the user with the updated details.</a:t>
            </a:r>
          </a:p>
          <a:p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Screenshot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4989" y="2183477"/>
            <a:ext cx="3381847" cy="1857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7818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Email Received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Remove ‘[SPAM]’ from the subject line.</a:t>
            </a:r>
          </a:p>
          <a:p>
            <a:r>
              <a:rPr lang="en-AU" dirty="0" smtClean="0"/>
              <a:t>Change the bottom text to ‘Thankyou for using our Remote Labs’.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10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015" y="1816713"/>
            <a:ext cx="3181794" cy="259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9000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Homepage Description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Dot points needed to be added to the options available for a lab.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Screenshot</a:t>
            </a: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074145"/>
            <a:ext cx="4041775" cy="209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44008" y="163564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Before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3" r="72447"/>
          <a:stretch/>
        </p:blipFill>
        <p:spPr bwMode="auto">
          <a:xfrm>
            <a:off x="4655510" y="3003797"/>
            <a:ext cx="746637" cy="1302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644008" y="263446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00B050"/>
                </a:solidFill>
              </a:rPr>
              <a:t>After</a:t>
            </a:r>
            <a:endParaRPr lang="en-A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475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Instruction Video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Instruction video needs to be updated.</a:t>
            </a:r>
          </a:p>
          <a:p>
            <a:r>
              <a:rPr lang="en-AU" dirty="0" smtClean="0"/>
              <a:t>I will make a video once the final touches to the Remote Lab have been made.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Screenshot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2054247"/>
            <a:ext cx="4041775" cy="2116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9969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Instruction Video V2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The instruction video keeps playing if you click off it.</a:t>
            </a:r>
          </a:p>
          <a:p>
            <a:r>
              <a:rPr lang="en-AU" dirty="0" smtClean="0"/>
              <a:t>Automatically stop if from playing on leaving the video.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Screenshot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2054247"/>
            <a:ext cx="4041775" cy="2116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3738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Header Declaration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The title ‘List of available remote labs’ should be wrapped in a header tag.</a:t>
            </a:r>
          </a:p>
          <a:p>
            <a:r>
              <a:rPr lang="en-AU" dirty="0" smtClean="0"/>
              <a:t>Wrap it in either an ‘&lt;h1&gt;’ or ‘&lt;h2&gt;’. This will allow me to target </a:t>
            </a:r>
            <a:r>
              <a:rPr lang="en-AU" smtClean="0"/>
              <a:t>it with CSS.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910" y="2655030"/>
            <a:ext cx="2896004" cy="914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Lab Selection Text Positioning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smtClean="0"/>
              <a:t>The text within </a:t>
            </a:r>
            <a:r>
              <a:rPr lang="en-AU" dirty="0" smtClean="0"/>
              <a:t>each row of the table should be centred.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2820303"/>
            <a:ext cx="4041775" cy="583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2681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Lab Selection Text Positioning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Schedule booking for the platform should be available. A similar concept </a:t>
            </a:r>
            <a:r>
              <a:rPr lang="en-AU" dirty="0"/>
              <a:t>is utilised here: </a:t>
            </a:r>
            <a:r>
              <a:rPr lang="en-AU" dirty="0">
                <a:hlinkClick r:id="rId2"/>
              </a:rPr>
              <a:t>https://</a:t>
            </a:r>
            <a:r>
              <a:rPr lang="en-AU" dirty="0" smtClean="0">
                <a:hlinkClick r:id="rId2"/>
              </a:rPr>
              <a:t>www.spacecubed.com/en/page/book-open-house</a:t>
            </a:r>
            <a:r>
              <a:rPr lang="en-AU" dirty="0" smtClean="0"/>
              <a:t> 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11" name="Picture 2" descr="C:\Users\James\Downloads\2017-10-19 12_34_48-Home Page - Electromeet - Remote Labs.pn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216" y="1630363"/>
            <a:ext cx="893392" cy="296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67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Only One Lab at a Time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Only allow for one lab to be entered at a time. It is too messy having multiple tabs, as the program starts to crumble.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266712"/>
            <a:ext cx="4041775" cy="1691163"/>
          </a:xfrm>
        </p:spPr>
      </p:pic>
    </p:spTree>
    <p:extLst>
      <p:ext uri="{BB962C8B-B14F-4D97-AF65-F5344CB8AC3E}">
        <p14:creationId xmlns:p14="http://schemas.microsoft.com/office/powerpoint/2010/main" val="494333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No ‘Lab Finished’ Warning Required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Remove the popup that informs users about the lab’s session concluding if they select ‘finish’.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2383082"/>
            <a:ext cx="4041775" cy="145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0867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</TotalTime>
  <Words>475</Words>
  <Application>Microsoft Office PowerPoint</Application>
  <PresentationFormat>On-screen Show (16:9)</PresentationFormat>
  <Paragraphs>82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Remote Labs Suggested Changes</vt:lpstr>
      <vt:lpstr>Homepage Description</vt:lpstr>
      <vt:lpstr>Instruction Video</vt:lpstr>
      <vt:lpstr>Instruction Video V2</vt:lpstr>
      <vt:lpstr>Header Declaration</vt:lpstr>
      <vt:lpstr>Lab Selection Text Positioning</vt:lpstr>
      <vt:lpstr>Lab Selection Text Positioning</vt:lpstr>
      <vt:lpstr>Only One Lab at a Time</vt:lpstr>
      <vt:lpstr>No ‘Lab Finished’ Warning Required</vt:lpstr>
      <vt:lpstr>Account Settings</vt:lpstr>
      <vt:lpstr>Account Settings Part 2</vt:lpstr>
      <vt:lpstr>Homepage Mobile View</vt:lpstr>
      <vt:lpstr>Unnecessary Hyperlink</vt:lpstr>
      <vt:lpstr>Only One Lab at a Time</vt:lpstr>
      <vt:lpstr>Webcam and Screen share Conflict</vt:lpstr>
      <vt:lpstr>Login Popup</vt:lpstr>
      <vt:lpstr>Registration Form</vt:lpstr>
      <vt:lpstr>Password Recovery</vt:lpstr>
      <vt:lpstr>Email Received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Proctoring Changes</dc:title>
  <dc:creator>James</dc:creator>
  <cp:lastModifiedBy>James Mackay</cp:lastModifiedBy>
  <cp:revision>107</cp:revision>
  <dcterms:created xsi:type="dcterms:W3CDTF">2017-09-27T06:47:57Z</dcterms:created>
  <dcterms:modified xsi:type="dcterms:W3CDTF">2017-10-27T05:13:23Z</dcterms:modified>
</cp:coreProperties>
</file>