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61" r:id="rId3"/>
    <p:sldId id="267" r:id="rId4"/>
    <p:sldId id="257" r:id="rId5"/>
    <p:sldId id="259" r:id="rId6"/>
    <p:sldId id="262" r:id="rId7"/>
    <p:sldId id="258" r:id="rId8"/>
    <p:sldId id="266" r:id="rId9"/>
    <p:sldId id="264" r:id="rId10"/>
    <p:sldId id="265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9AA675-28B3-476E-9CBA-3FC72CE6708B}">
          <p14:sldIdLst>
            <p14:sldId id="256"/>
          </p14:sldIdLst>
        </p14:section>
        <p14:section name="Extension Popup Module" id="{5DE888EE-AAB7-4BAB-A548-F994D0B00860}">
          <p14:sldIdLst>
            <p14:sldId id="261"/>
            <p14:sldId id="267"/>
            <p14:sldId id="257"/>
            <p14:sldId id="259"/>
            <p14:sldId id="262"/>
            <p14:sldId id="258"/>
            <p14:sldId id="266"/>
            <p14:sldId id="264"/>
            <p14:sldId id="265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Critical issue, as I am not quite sure how to re-enable</a:t>
            </a:r>
            <a:r>
              <a:rPr lang="en-AU" baseline="0" dirty="0" smtClean="0"/>
              <a:t> it.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56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Critical issue, as I am not quite sure how to re-enable</a:t>
            </a:r>
            <a:r>
              <a:rPr lang="en-AU" baseline="0" dirty="0" smtClean="0"/>
              <a:t> it.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56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.mat-tab-body-content {</a:t>
            </a:r>
          </a:p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overflow: hidden;</a:t>
            </a:r>
          </a:p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Proctoring Suggested 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Recording Display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student is allowed </a:t>
            </a:r>
            <a:r>
              <a:rPr lang="en-AU" smtClean="0"/>
              <a:t>to view the </a:t>
            </a:r>
            <a:r>
              <a:rPr lang="en-AU" dirty="0" smtClean="0"/>
              <a:t>face recognition modules.</a:t>
            </a:r>
          </a:p>
          <a:p>
            <a:r>
              <a:rPr lang="en-AU" dirty="0" smtClean="0"/>
              <a:t>Disable it completely. Just add the timer and confirm to the student that the proctoring is working.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960727"/>
            <a:ext cx="4041775" cy="23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4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Timing of Proctoring Popup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8075240" cy="2963466"/>
          </a:xfrm>
        </p:spPr>
        <p:txBody>
          <a:bodyPr/>
          <a:lstStyle/>
          <a:p>
            <a:r>
              <a:rPr lang="en-AU" dirty="0" smtClean="0"/>
              <a:t>The Proctoring plugin popped up during an unrelated Curtin Quiz I undertook.</a:t>
            </a:r>
          </a:p>
          <a:p>
            <a:r>
              <a:rPr lang="en-AU" dirty="0" smtClean="0"/>
              <a:t>The Proctoring Plugin Popup needs to be optimised to pop up at the right tests. Ensure it only works for the right tests.</a:t>
            </a:r>
          </a:p>
        </p:txBody>
      </p:sp>
    </p:spTree>
    <p:extLst>
      <p:ext uri="{BB962C8B-B14F-4D97-AF65-F5344CB8AC3E}">
        <p14:creationId xmlns:p14="http://schemas.microsoft.com/office/powerpoint/2010/main" val="190481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Devices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If the user disallows the Chrome plugin access, then the program will go on as normal.</a:t>
            </a:r>
          </a:p>
          <a:p>
            <a:r>
              <a:rPr lang="en-AU" dirty="0" smtClean="0"/>
              <a:t>If user disallows microphone and video access, then disallow them to continue. Kindly remind them how to re-enable access.</a:t>
            </a:r>
          </a:p>
          <a:p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73" y="2616925"/>
            <a:ext cx="3429479" cy="9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2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Screen Recording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smtClean="0"/>
              <a:t>Similarly </a:t>
            </a:r>
            <a:r>
              <a:rPr lang="en-AU" dirty="0" smtClean="0"/>
              <a:t>to the screen recording,.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73" y="2616925"/>
            <a:ext cx="3429479" cy="9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25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Overflow Issue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Too many scroll bars.</a:t>
            </a:r>
          </a:p>
          <a:p>
            <a:r>
              <a:rPr lang="en-AU" dirty="0" smtClean="0"/>
              <a:t>Can be fixed by hiding the overflow.</a:t>
            </a:r>
          </a:p>
          <a:p>
            <a:r>
              <a:rPr lang="en-AU" dirty="0" smtClean="0"/>
              <a:t>Alternatively resizing the popup window could be disabled.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834920"/>
            <a:ext cx="4041775" cy="255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Favicon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Angular Favicon needs to be replaced.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17" y="2893188"/>
            <a:ext cx="466790" cy="43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Student ID Validation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Students may accidentally enter there student IDs incorrectly.</a:t>
            </a:r>
          </a:p>
          <a:p>
            <a:r>
              <a:rPr lang="en-AU" dirty="0" smtClean="0"/>
              <a:t>Add a cap on the amount of characters allowed for Student ID / check if the ID is correct.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2" name="Picture 4" descr="C:\Users\James\Desktop\MouseWithoutBorders\ScreenCaptures\2017-10-10 14_12_03-CRIS Proctoring Plugi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61" y="2477261"/>
            <a:ext cx="3949903" cy="12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5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</a:t>
            </a:r>
            <a:r>
              <a:rPr lang="en-AU" dirty="0" smtClean="0"/>
              <a:t>Device Selection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recommended video device and audio device should be automatically selected.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64757"/>
            <a:ext cx="4041775" cy="189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5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Devices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‘Step4’ is enabled, and has no spacing between the word ‘Step’ and ‘4’.</a:t>
            </a:r>
          </a:p>
          <a:p>
            <a:r>
              <a:rPr lang="en-AU" dirty="0" smtClean="0"/>
              <a:t>Gray out ‘Step4’, and add space between ‘Step’ and ‘4’.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 descr="C:\Users\James\Desktop\MouseWithoutBorders\ScreenCaptures\2017-10-10 14_12_41-CRIS Proctoring Plugi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84" y="2404232"/>
            <a:ext cx="4032457" cy="14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Input Field Clipping Issue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input field covers the ‘Video Devices’ text when selected.</a:t>
            </a:r>
          </a:p>
          <a:p>
            <a:r>
              <a:rPr lang="en-AU" dirty="0" smtClean="0"/>
              <a:t>Add more spacing in between fields.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20" y="2497846"/>
            <a:ext cx="3648584" cy="122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96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321</Words>
  <Application>Microsoft Office PowerPoint</Application>
  <PresentationFormat>On-screen Show (16:9)</PresentationFormat>
  <Paragraphs>56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Proctoring Suggested Changes</vt:lpstr>
      <vt:lpstr>Video Devices</vt:lpstr>
      <vt:lpstr>Screen Recording</vt:lpstr>
      <vt:lpstr>Overflow Issue</vt:lpstr>
      <vt:lpstr>Favicon</vt:lpstr>
      <vt:lpstr>Student ID Validation</vt:lpstr>
      <vt:lpstr>Video Device Selection</vt:lpstr>
      <vt:lpstr>Video Devices</vt:lpstr>
      <vt:lpstr>Input Field Clipping Issue</vt:lpstr>
      <vt:lpstr>Recording Display</vt:lpstr>
      <vt:lpstr>Timing of Proctoring Popup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</cp:lastModifiedBy>
  <cp:revision>68</cp:revision>
  <dcterms:created xsi:type="dcterms:W3CDTF">2017-09-27T06:47:57Z</dcterms:created>
  <dcterms:modified xsi:type="dcterms:W3CDTF">2017-10-19T06:06:55Z</dcterms:modified>
</cp:coreProperties>
</file>