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6"/>
  </p:notesMasterIdLst>
  <p:sldIdLst>
    <p:sldId id="256" r:id="rId2"/>
    <p:sldId id="261" r:id="rId3"/>
    <p:sldId id="262" r:id="rId4"/>
    <p:sldId id="265" r:id="rId5"/>
    <p:sldId id="263" r:id="rId6"/>
    <p:sldId id="264" r:id="rId7"/>
    <p:sldId id="267" r:id="rId8"/>
    <p:sldId id="268" r:id="rId9"/>
    <p:sldId id="269" r:id="rId10"/>
    <p:sldId id="270" r:id="rId11"/>
    <p:sldId id="266" r:id="rId12"/>
    <p:sldId id="257" r:id="rId13"/>
    <p:sldId id="258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</p14:sldIdLst>
        </p14:section>
        <p14:section name="Homepage" id="{91291321-F8E6-4814-9552-5CF07387D9C0}">
          <p14:sldIdLst>
            <p14:sldId id="261"/>
            <p14:sldId id="262"/>
            <p14:sldId id="265"/>
            <p14:sldId id="263"/>
            <p14:sldId id="264"/>
            <p14:sldId id="267"/>
            <p14:sldId id="268"/>
            <p14:sldId id="269"/>
            <p14:sldId id="270"/>
          </p14:sldIdLst>
        </p14:section>
        <p14:section name="Password Recovery" id="{F6FB7041-590B-4A2D-8DF5-9C474689BB61}">
          <p14:sldIdLst>
            <p14:sldId id="26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acecubed.com/en/page/book-open-hous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No ‘Lab Finished’ Warning Required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the popup that informs users about the lab’s session concluding if they select ‘finish’.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83082"/>
            <a:ext cx="4041775" cy="14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6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Popup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‘Password recovery’ text should be present immediately. It shouldn’t require the user to fail logging in once.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40743"/>
            <a:ext cx="4041775" cy="1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</a:t>
            </a:r>
            <a:r>
              <a:rPr lang="en-AU" dirty="0" smtClean="0"/>
              <a:t>Video V2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instruction video keeps playing if you click off it.</a:t>
            </a:r>
          </a:p>
          <a:p>
            <a:r>
              <a:rPr lang="en-AU" dirty="0" smtClean="0"/>
              <a:t>Automatically stop if from playing on leaving the video.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mtClean="0"/>
              <a:t>The text within </a:t>
            </a:r>
            <a:r>
              <a:rPr lang="en-AU" dirty="0" smtClean="0"/>
              <a:t>each row of the table should be centred.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20303"/>
            <a:ext cx="4041775" cy="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Schedule booking for the platform should be available. A similar concept </a:t>
            </a:r>
            <a:r>
              <a:rPr lang="en-AU" dirty="0"/>
              <a:t>is utilised here: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www.spacecubed.com/en/page/book-open-house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1" name="Picture 2" descr="C:\Users\James\Downloads\2017-10-19 12_34_48-Home Page - Electromeet - Remote Lab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6" y="1630363"/>
            <a:ext cx="89339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Only allow for one lab to be entered at a time. It is too messy having multiple tabs, as the program starts to crumble.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6712"/>
            <a:ext cx="4041775" cy="1691163"/>
          </a:xfrm>
        </p:spPr>
      </p:pic>
    </p:spTree>
    <p:extLst>
      <p:ext uri="{BB962C8B-B14F-4D97-AF65-F5344CB8AC3E}">
        <p14:creationId xmlns:p14="http://schemas.microsoft.com/office/powerpoint/2010/main" val="494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This button should automatically be clicked when a lab is opened.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0763"/>
            <a:ext cx="4041775" cy="1703062"/>
          </a:xfrm>
        </p:spPr>
      </p:pic>
    </p:spTree>
    <p:extLst>
      <p:ext uri="{BB962C8B-B14F-4D97-AF65-F5344CB8AC3E}">
        <p14:creationId xmlns:p14="http://schemas.microsoft.com/office/powerpoint/2010/main" val="281107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364</Words>
  <Application>Microsoft Office PowerPoint</Application>
  <PresentationFormat>On-screen Show (16:9)</PresentationFormat>
  <Paragraphs>62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Remote Labs Suggested Changes</vt:lpstr>
      <vt:lpstr>Homepage Description</vt:lpstr>
      <vt:lpstr>Instruction Video</vt:lpstr>
      <vt:lpstr>Instruction Video V2</vt:lpstr>
      <vt:lpstr>Header Declaration</vt:lpstr>
      <vt:lpstr>Lab Selection Text Positioning</vt:lpstr>
      <vt:lpstr>Lab Selection Text Positioning</vt:lpstr>
      <vt:lpstr>Only One Lab at a Time</vt:lpstr>
      <vt:lpstr>Only One Lab at a Time</vt:lpstr>
      <vt:lpstr>No ‘Lab Finished’ Warning Required</vt:lpstr>
      <vt:lpstr>Login Popup</vt:lpstr>
      <vt:lpstr>Registration Form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75</cp:revision>
  <dcterms:created xsi:type="dcterms:W3CDTF">2017-09-27T06:47:57Z</dcterms:created>
  <dcterms:modified xsi:type="dcterms:W3CDTF">2017-10-19T04:51:02Z</dcterms:modified>
</cp:coreProperties>
</file>