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0"/>
  </p:notesMasterIdLst>
  <p:sldIdLst>
    <p:sldId id="256" r:id="rId2"/>
    <p:sldId id="261" r:id="rId3"/>
    <p:sldId id="262" r:id="rId4"/>
    <p:sldId id="265" r:id="rId5"/>
    <p:sldId id="263" r:id="rId6"/>
    <p:sldId id="264" r:id="rId7"/>
    <p:sldId id="267" r:id="rId8"/>
    <p:sldId id="268" r:id="rId9"/>
    <p:sldId id="270" r:id="rId10"/>
    <p:sldId id="271" r:id="rId11"/>
    <p:sldId id="273" r:id="rId12"/>
    <p:sldId id="272" r:id="rId13"/>
    <p:sldId id="269" r:id="rId14"/>
    <p:sldId id="274" r:id="rId15"/>
    <p:sldId id="266" r:id="rId16"/>
    <p:sldId id="257" r:id="rId17"/>
    <p:sldId id="258" r:id="rId18"/>
    <p:sldId id="25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CA9074-6EBD-4936-AF27-41E3AEBC572C}">
          <p14:sldIdLst>
            <p14:sldId id="256"/>
          </p14:sldIdLst>
        </p14:section>
        <p14:section name="Homepage" id="{91291321-F8E6-4814-9552-5CF07387D9C0}">
          <p14:sldIdLst>
            <p14:sldId id="261"/>
            <p14:sldId id="262"/>
            <p14:sldId id="265"/>
            <p14:sldId id="263"/>
            <p14:sldId id="264"/>
            <p14:sldId id="267"/>
            <p14:sldId id="268"/>
            <p14:sldId id="270"/>
            <p14:sldId id="271"/>
            <p14:sldId id="273"/>
            <p14:sldId id="272"/>
          </p14:sldIdLst>
        </p14:section>
        <p14:section name="Specific Laboratory" id="{7543B9F4-DA87-44B9-8D0B-30707C35FE1B}">
          <p14:sldIdLst>
            <p14:sldId id="269"/>
            <p14:sldId id="274"/>
          </p14:sldIdLst>
        </p14:section>
        <p14:section name="Password Recovery" id="{F6FB7041-590B-4A2D-8DF5-9C474689BB61}">
          <p14:sldIdLst>
            <p14:sldId id="26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B89A-83BF-4366-AFC3-D23A2FFEFF0B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EB73-A4F9-4F7A-867E-E1B1C8313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7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0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pacecubed.com/en/page/book-open-house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Remote Labs Suggested </a:t>
            </a:r>
            <a:r>
              <a:rPr lang="en-AU" dirty="0" smtClean="0"/>
              <a:t>Changes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1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 Settings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When clicking on the email at the top right, it should display the option to log out from there</a:t>
            </a:r>
            <a:r>
              <a:rPr lang="en-AU" dirty="0" smtClean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79" y="2774109"/>
            <a:ext cx="1905266" cy="67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75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 Settings Part 2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this logout button.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47" y="2512135"/>
            <a:ext cx="2543530" cy="120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16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Homepage Mobile View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Hide the lab ‘Description’ text after anything less than 440px in size.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94" y="1630363"/>
            <a:ext cx="1712836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7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Only One Lab at a Time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This button should automatically be clicked when a lab is opened.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60763"/>
            <a:ext cx="4041775" cy="1703062"/>
          </a:xfrm>
        </p:spPr>
      </p:pic>
    </p:spTree>
    <p:extLst>
      <p:ext uri="{BB962C8B-B14F-4D97-AF65-F5344CB8AC3E}">
        <p14:creationId xmlns:p14="http://schemas.microsoft.com/office/powerpoint/2010/main" val="281107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Webcam and Screen share Conflict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Enabling the webcam and screen share should NOT push the screen share view down.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95590"/>
            <a:ext cx="4041775" cy="183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14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Login Popup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‘Password recovery’ text should be present immediately. It shouldn’t require the user to fail logging in once.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240743"/>
            <a:ext cx="4041775" cy="174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60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Registration Form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registration form isn’t appealing to look at. The tab order is also a mess.</a:t>
            </a:r>
          </a:p>
          <a:p>
            <a:r>
              <a:rPr lang="en-AU" dirty="0" smtClean="0"/>
              <a:t>Complete redo of the form. Assuming this will be embedded on the new </a:t>
            </a:r>
            <a:r>
              <a:rPr lang="en-AU" dirty="0" err="1" smtClean="0"/>
              <a:t>Electromeet</a:t>
            </a:r>
            <a:r>
              <a:rPr lang="en-AU" dirty="0" smtClean="0"/>
              <a:t> website.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95" y="1630363"/>
            <a:ext cx="1918635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2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Password Recovery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Another page isn’t necessary. Selecting ‘Password recovery’ should simply send an email to the user with the updated details.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4989" y="2183477"/>
            <a:ext cx="3381847" cy="185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81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Email Received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‘[SPAM]’ from the subject line.</a:t>
            </a:r>
          </a:p>
          <a:p>
            <a:r>
              <a:rPr lang="en-AU" dirty="0" smtClean="0"/>
              <a:t>Change the bottom text to ‘Thankyou for using our Remote Labs’.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15" y="1816713"/>
            <a:ext cx="3181794" cy="25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0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Homepage Description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Dot points needed to be added to the options available for a lab.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74145"/>
            <a:ext cx="4041775" cy="20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163564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Before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r="72447"/>
          <a:stretch/>
        </p:blipFill>
        <p:spPr bwMode="auto">
          <a:xfrm>
            <a:off x="4655510" y="3003797"/>
            <a:ext cx="746637" cy="130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44008" y="263446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After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Video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Instruction video needs to be updated.</a:t>
            </a:r>
          </a:p>
          <a:p>
            <a:r>
              <a:rPr lang="en-AU" dirty="0" smtClean="0"/>
              <a:t>I will make a video once the final touches to the Remote Lab have been made.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6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Video V2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instruction video keeps playing if you click off it.</a:t>
            </a:r>
          </a:p>
          <a:p>
            <a:r>
              <a:rPr lang="en-AU" dirty="0" smtClean="0"/>
              <a:t>Automatically stop if from playing on leaving the video.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7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Header Declaration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title ‘List of available remote labs’ should be wrapped in a header tag.</a:t>
            </a:r>
          </a:p>
          <a:p>
            <a:r>
              <a:rPr lang="en-AU" dirty="0" smtClean="0"/>
              <a:t>Wrap it in either an ‘&lt;h1&gt;’ or ‘&lt;h2&gt;’. This will allow me to target </a:t>
            </a:r>
            <a:r>
              <a:rPr lang="en-AU" smtClean="0"/>
              <a:t>it with CSS.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10" y="2655030"/>
            <a:ext cx="2896004" cy="91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Selection Text Positioning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smtClean="0"/>
              <a:t>The text within </a:t>
            </a:r>
            <a:r>
              <a:rPr lang="en-AU" dirty="0" smtClean="0"/>
              <a:t>each row of the table should be centred.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820303"/>
            <a:ext cx="4041775" cy="58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Selection Text Positioning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Schedule booking for the platform should be available. A similar concept </a:t>
            </a:r>
            <a:r>
              <a:rPr lang="en-AU" dirty="0"/>
              <a:t>is utilised here: </a:t>
            </a: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www.spacecubed.com/en/page/book-open-house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1" name="Picture 2" descr="C:\Users\James\Downloads\2017-10-19 12_34_48-Home Page - Electromeet - Remote Labs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16" y="1630363"/>
            <a:ext cx="893392" cy="29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Only One Lab at a Time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Only allow for one lab to be entered at a time. It is too messy having multiple tabs, as the program starts to crumble.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66712"/>
            <a:ext cx="4041775" cy="1691163"/>
          </a:xfrm>
        </p:spPr>
      </p:pic>
    </p:spTree>
    <p:extLst>
      <p:ext uri="{BB962C8B-B14F-4D97-AF65-F5344CB8AC3E}">
        <p14:creationId xmlns:p14="http://schemas.microsoft.com/office/powerpoint/2010/main" val="49433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No ‘Lab Finished’ Warning Required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the popup that informs users about the lab’s session concluding if they select ‘finish’.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383082"/>
            <a:ext cx="4041775" cy="145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6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442</Words>
  <Application>Microsoft Office PowerPoint</Application>
  <PresentationFormat>On-screen Show (16:9)</PresentationFormat>
  <Paragraphs>78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Remote Labs Suggested Changes</vt:lpstr>
      <vt:lpstr>Homepage Description</vt:lpstr>
      <vt:lpstr>Instruction Video</vt:lpstr>
      <vt:lpstr>Instruction Video V2</vt:lpstr>
      <vt:lpstr>Header Declaration</vt:lpstr>
      <vt:lpstr>Lab Selection Text Positioning</vt:lpstr>
      <vt:lpstr>Lab Selection Text Positioning</vt:lpstr>
      <vt:lpstr>Only One Lab at a Time</vt:lpstr>
      <vt:lpstr>No ‘Lab Finished’ Warning Required</vt:lpstr>
      <vt:lpstr>Account Settings</vt:lpstr>
      <vt:lpstr>Account Settings Part 2</vt:lpstr>
      <vt:lpstr>Homepage Mobile View</vt:lpstr>
      <vt:lpstr>Only One Lab at a Time</vt:lpstr>
      <vt:lpstr>Webcam and Screen share Conflict</vt:lpstr>
      <vt:lpstr>Login Popup</vt:lpstr>
      <vt:lpstr>Registration Form</vt:lpstr>
      <vt:lpstr>Password Recovery</vt:lpstr>
      <vt:lpstr>Email Received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Proctoring Changes</dc:title>
  <dc:creator>James</dc:creator>
  <cp:lastModifiedBy>James Mackay</cp:lastModifiedBy>
  <cp:revision>101</cp:revision>
  <dcterms:created xsi:type="dcterms:W3CDTF">2017-09-27T06:47:57Z</dcterms:created>
  <dcterms:modified xsi:type="dcterms:W3CDTF">2017-10-27T05:09:24Z</dcterms:modified>
</cp:coreProperties>
</file>