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CA9074-6EBD-4936-AF27-41E3AEBC572C}">
          <p14:sldIdLst>
            <p14:sldId id="256"/>
            <p14:sldId id="257"/>
          </p14:sldIdLst>
        </p14:section>
        <p14:section name="Homepage" id="{91291321-F8E6-4814-9552-5CF07387D9C0}">
          <p14:sldIdLst>
            <p14:sldId id="261"/>
            <p14:sldId id="262"/>
            <p14:sldId id="263"/>
            <p14:sldId id="264"/>
          </p14:sldIdLst>
        </p14:section>
        <p14:section name="Password Recovery" id="{F6FB7041-590B-4A2D-8DF5-9C474689BB61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4" autoAdjust="0"/>
  </p:normalViewPr>
  <p:slideViewPr>
    <p:cSldViewPr>
      <p:cViewPr varScale="1">
        <p:scale>
          <a:sx n="112" d="100"/>
          <a:sy n="112" d="100"/>
        </p:scale>
        <p:origin x="-74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B89A-83BF-4366-AFC3-D23A2FFEFF0B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EB73-A4F9-4F7A-867E-E1B1C8313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7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3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5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3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8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8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0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06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0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7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75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Remote Labs Suggested </a:t>
            </a:r>
            <a:r>
              <a:rPr lang="en-AU" dirty="0" smtClean="0"/>
              <a:t>Changes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51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Registration Form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registration form isn’t appealing to look at. The tab order is also a mess.</a:t>
            </a:r>
          </a:p>
          <a:p>
            <a:r>
              <a:rPr lang="en-AU" dirty="0" smtClean="0"/>
              <a:t>Complete redo of the form. Assuming this will be embedded on the new </a:t>
            </a:r>
            <a:r>
              <a:rPr lang="en-AU" dirty="0" err="1" smtClean="0"/>
              <a:t>Electromeet</a:t>
            </a:r>
            <a:r>
              <a:rPr lang="en-AU" dirty="0" smtClean="0"/>
              <a:t> website.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95" y="1630363"/>
            <a:ext cx="1918635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62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Homepage Description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Dot points needed to be added to the options available for a lab.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74145"/>
            <a:ext cx="4041775" cy="20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4008" y="163564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Before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3" r="72447"/>
          <a:stretch/>
        </p:blipFill>
        <p:spPr bwMode="auto">
          <a:xfrm>
            <a:off x="4655510" y="3003797"/>
            <a:ext cx="746637" cy="130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44008" y="263446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After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7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Instruction Video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Instruction video needs to be updated.</a:t>
            </a:r>
          </a:p>
          <a:p>
            <a:r>
              <a:rPr lang="en-AU" dirty="0" smtClean="0"/>
              <a:t>I will make a video once the final touches to the Remote Lab have been made.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054247"/>
            <a:ext cx="4041775" cy="211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96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Header Declaration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title ‘List of available remote labs’ should be wrapped in a header tag.</a:t>
            </a:r>
          </a:p>
          <a:p>
            <a:r>
              <a:rPr lang="en-AU" dirty="0" smtClean="0"/>
              <a:t>Wrap it in either an ‘&lt;h1&gt;’ or ‘&lt;h2&gt;’. This will allow me to target </a:t>
            </a:r>
            <a:r>
              <a:rPr lang="en-AU" smtClean="0"/>
              <a:t>it with CSS.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10" y="2655030"/>
            <a:ext cx="2896004" cy="91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Lab Selection Text Positioning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smtClean="0"/>
              <a:t>The text within </a:t>
            </a:r>
            <a:r>
              <a:rPr lang="en-AU" dirty="0" smtClean="0"/>
              <a:t>each row of the table should be centred.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820303"/>
            <a:ext cx="4041775" cy="58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68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Password Recovery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Another page isn’t necessary. Selecting ‘Password recovery’ should simply send an email to the user with the updated details.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4989" y="2183477"/>
            <a:ext cx="3381847" cy="185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81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Email Received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‘[SPAM]’ from the subject line.</a:t>
            </a:r>
          </a:p>
          <a:p>
            <a:r>
              <a:rPr lang="en-AU" dirty="0" smtClean="0"/>
              <a:t>Change the bottom text to ‘Thankyou for using our Remote Labs’.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015" y="1816713"/>
            <a:ext cx="3181794" cy="259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00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205</Words>
  <Application>Microsoft Office PowerPoint</Application>
  <PresentationFormat>On-screen Show (16:9)</PresentationFormat>
  <Paragraphs>36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Remote Labs Suggested Changes</vt:lpstr>
      <vt:lpstr>Registration Form</vt:lpstr>
      <vt:lpstr>Homepage Description</vt:lpstr>
      <vt:lpstr>Instruction Video</vt:lpstr>
      <vt:lpstr>Header Declaration</vt:lpstr>
      <vt:lpstr>Lab Selection Text Positioning</vt:lpstr>
      <vt:lpstr>Password Recovery</vt:lpstr>
      <vt:lpstr>Email Received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Proctoring Changes</dc:title>
  <dc:creator>James</dc:creator>
  <cp:lastModifiedBy>James</cp:lastModifiedBy>
  <cp:revision>57</cp:revision>
  <dcterms:created xsi:type="dcterms:W3CDTF">2017-09-27T06:47:57Z</dcterms:created>
  <dcterms:modified xsi:type="dcterms:W3CDTF">2017-10-19T04:23:47Z</dcterms:modified>
</cp:coreProperties>
</file>