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17" r:id="rId5"/>
    <p:sldId id="308" r:id="rId6"/>
    <p:sldId id="278" r:id="rId7"/>
    <p:sldId id="309" r:id="rId8"/>
    <p:sldId id="263" r:id="rId9"/>
    <p:sldId id="310" r:id="rId10"/>
    <p:sldId id="311" r:id="rId11"/>
    <p:sldId id="314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7" r:id="rId20"/>
    <p:sldId id="328" r:id="rId21"/>
    <p:sldId id="329" r:id="rId22"/>
    <p:sldId id="325" r:id="rId23"/>
    <p:sldId id="326" r:id="rId24"/>
    <p:sldId id="30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4C8C5F-D37F-4C18-A9E6-F3B27B4D4430}">
          <p14:sldIdLst>
            <p14:sldId id="317"/>
            <p14:sldId id="308"/>
            <p14:sldId id="278"/>
            <p14:sldId id="309"/>
            <p14:sldId id="263"/>
            <p14:sldId id="310"/>
            <p14:sldId id="311"/>
            <p14:sldId id="314"/>
            <p14:sldId id="318"/>
            <p14:sldId id="319"/>
            <p14:sldId id="320"/>
            <p14:sldId id="321"/>
            <p14:sldId id="322"/>
            <p14:sldId id="323"/>
            <p14:sldId id="324"/>
            <p14:sldId id="327"/>
            <p14:sldId id="328"/>
            <p14:sldId id="329"/>
            <p14:sldId id="325"/>
            <p14:sldId id="326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iam wairimu" initials="mw" lastIdx="1" clrIdx="0">
    <p:extLst>
      <p:ext uri="{19B8F6BF-5375-455C-9EA6-DF929625EA0E}">
        <p15:presenceInfo xmlns:p15="http://schemas.microsoft.com/office/powerpoint/2012/main" userId="d3c1513fbca18c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5405" autoAdjust="0"/>
  </p:normalViewPr>
  <p:slideViewPr>
    <p:cSldViewPr snapToGrid="0">
      <p:cViewPr varScale="1">
        <p:scale>
          <a:sx n="63" d="100"/>
          <a:sy n="63" d="100"/>
        </p:scale>
        <p:origin x="1092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7/14/2024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292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b="1" dirty="0"/>
              <a:t>MY AUTOBIOGRAPHY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6175-724B-71A5-A6FD-941FAB26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4560"/>
            <a:ext cx="10652760" cy="1844040"/>
          </a:xfrm>
        </p:spPr>
        <p:txBody>
          <a:bodyPr/>
          <a:lstStyle/>
          <a:p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EDUCATION AND GROWTH</a:t>
            </a:r>
            <a:br>
              <a:rPr lang="en-US" sz="4000" dirty="0"/>
            </a:br>
            <a:r>
              <a:rPr lang="en-US" sz="4000" b="1" dirty="0"/>
              <a:t>- Education Journey</a:t>
            </a:r>
            <a:br>
              <a:rPr lang="en-US" sz="4000" dirty="0"/>
            </a:br>
            <a:endParaRPr lang="en-KE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2E287-EA1A-F50D-6F3C-FBE8383F3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9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E467-426B-B9CD-BFCB-6023D057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4965404"/>
          </a:xfrm>
        </p:spPr>
        <p:txBody>
          <a:bodyPr/>
          <a:lstStyle/>
          <a:p>
            <a:r>
              <a:rPr lang="en-US" dirty="0"/>
              <a:t>Early Education: Started schooling at </a:t>
            </a:r>
            <a:r>
              <a:rPr lang="en-US" dirty="0" err="1"/>
              <a:t>Mranatha</a:t>
            </a:r>
            <a:r>
              <a:rPr lang="en-US" dirty="0"/>
              <a:t> Juniors School at age three, showing early signs of leadership and enthusiasm for learning.</a:t>
            </a:r>
            <a:br>
              <a:rPr lang="en-US" dirty="0"/>
            </a:br>
            <a:r>
              <a:rPr lang="en-US" dirty="0"/>
              <a:t>Primary Education: Attended Queen Esther Primary School, excelling academically and becoming involved in leadership roles and extracurricular activities.</a:t>
            </a:r>
            <a:br>
              <a:rPr lang="en-US" dirty="0"/>
            </a:br>
            <a:r>
              <a:rPr lang="en-US" dirty="0"/>
              <a:t>Transition to Secondary School: Transitioned to Naivasha Girls High School, achieving academic success and participating actively in competitions and clubs.</a:t>
            </a:r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2D041-3FA2-5716-4C9F-B2EDA3CFC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36A0-381A-6800-B859-860EEEA7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10360152" cy="5684520"/>
          </a:xfrm>
        </p:spPr>
        <p:txBody>
          <a:bodyPr/>
          <a:lstStyle/>
          <a:p>
            <a:r>
              <a:rPr lang="en-US" dirty="0"/>
              <a:t>Leadership and Academic Achievements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Leadership Roles: From class prefect to various leadership positions, developing organizational and communication skills.</a:t>
            </a:r>
            <a:br>
              <a:rPr lang="en-US" sz="2800" dirty="0"/>
            </a:br>
            <a:r>
              <a:rPr lang="en-US" sz="2800" dirty="0"/>
              <a:t>Academic Excellence: Consistent academic success, particularly in mathematics, participation in contests, and recognition through awards and accolades.</a:t>
            </a:r>
            <a:br>
              <a:rPr lang="en-US" sz="2800" dirty="0"/>
            </a:br>
            <a:r>
              <a:rPr lang="en-US" sz="2800" dirty="0"/>
              <a:t>. Extracurricular Adventures</a:t>
            </a:r>
            <a:br>
              <a:rPr lang="en-US" sz="2800" dirty="0"/>
            </a:br>
            <a:r>
              <a:rPr lang="en-US" sz="2800" dirty="0"/>
              <a:t>Musical Pursuits: Involvement in the school choir, discovering a passion for music and teamwork through performances and competitions.</a:t>
            </a:r>
            <a:br>
              <a:rPr lang="en-US" sz="2800" dirty="0"/>
            </a:br>
            <a:r>
              <a:rPr lang="en-US" sz="2800" dirty="0"/>
              <a:t>Sports: Participation in volleyball, learning values of teamwork, communication, and perseverance on the court.</a:t>
            </a:r>
            <a:endParaRPr lang="en-KE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365F4-3D8C-9F31-3079-0CDCF0911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0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67BD-D711-EB7C-8523-183CD5A3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"/>
            <a:ext cx="10360152" cy="6187440"/>
          </a:xfrm>
        </p:spPr>
        <p:txBody>
          <a:bodyPr/>
          <a:lstStyle/>
          <a:p>
            <a:r>
              <a:rPr lang="en-US" dirty="0"/>
              <a:t>Community Involvement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Outreach Programs: Active engagement in community service initiatives such as tree-planting and mentorship programs, emphasizing the importance of compassion and altruism.</a:t>
            </a:r>
            <a:br>
              <a:rPr lang="en-US" sz="2800" dirty="0"/>
            </a:br>
            <a:r>
              <a:rPr lang="en-US" sz="2800" dirty="0"/>
              <a:t>Impact of Service: Reflections on how community involvement shaped personal values and contributed to making a difference in the lives of others.</a:t>
            </a:r>
            <a:br>
              <a:rPr lang="en-US" sz="2800" dirty="0"/>
            </a:br>
            <a:r>
              <a:rPr lang="en-US" sz="2800" dirty="0"/>
              <a:t>Cultural Appreciation</a:t>
            </a:r>
            <a:br>
              <a:rPr lang="en-US" sz="2800" dirty="0"/>
            </a:br>
            <a:r>
              <a:rPr lang="en-US" sz="2800" dirty="0"/>
              <a:t>Rich Cultural Heritage: Immersion in Kenya's diverse cultural festivals, celebrating traditions and fostering unity through cultural appreciation.</a:t>
            </a:r>
            <a:br>
              <a:rPr lang="en-US" sz="2800" dirty="0"/>
            </a:br>
            <a:r>
              <a:rPr lang="en-US" sz="2800" dirty="0"/>
              <a:t>Personal Insights: Lessons learned about the significance of cultural identity and the power of embracing diversity.</a:t>
            </a:r>
            <a:endParaRPr lang="en-KE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D9529-9443-1C94-4BE2-A8D198B7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61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EC537-E31F-5271-3A80-AD9954FFD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able Placeholder 2">
            <a:extLst>
              <a:ext uri="{FF2B5EF4-FFF2-40B4-BE49-F238E27FC236}">
                <a16:creationId xmlns:a16="http://schemas.microsoft.com/office/drawing/2014/main" id="{BB7B243D-40BF-3639-86C4-6720EF38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0025" cy="4251960"/>
          </a:xfrm>
        </p:spPr>
        <p:txBody>
          <a:bodyPr/>
          <a:lstStyle/>
          <a:p>
            <a:r>
              <a:rPr lang="en-US" dirty="0"/>
              <a:t>Achievements and Awards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Recognition: Highlighting various awards received for academic achievements, leadership skills, and contributions to the school and community.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Motivation and Future Goals: How achievements fueled motivation for future aspirations and goals in education and beyond.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30539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07ACA-F019-FF63-ACEE-F92B78C7E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able Placeholder 2">
            <a:extLst>
              <a:ext uri="{FF2B5EF4-FFF2-40B4-BE49-F238E27FC236}">
                <a16:creationId xmlns:a16="http://schemas.microsoft.com/office/drawing/2014/main" id="{0BC5CEFB-90DE-6E75-6DDF-F54786AB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025" cy="4965404"/>
          </a:xfrm>
        </p:spPr>
        <p:txBody>
          <a:bodyPr/>
          <a:lstStyle/>
          <a:p>
            <a:r>
              <a:rPr lang="en-US" dirty="0"/>
              <a:t>University Journey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Transition to Dedan Kimathi University of Technology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Started in 2021:</a:t>
            </a:r>
            <a:br>
              <a:rPr lang="en-US" dirty="0"/>
            </a:br>
            <a:r>
              <a:rPr lang="en-US" dirty="0"/>
              <a:t>Pursuing Bachelor of Business Information Technology</a:t>
            </a:r>
            <a:br>
              <a:rPr lang="en-US" dirty="0"/>
            </a:br>
            <a:r>
              <a:rPr lang="en-US" dirty="0"/>
              <a:t>Formative experience in education and personal growth</a:t>
            </a:r>
            <a:br>
              <a:rPr lang="en-US" dirty="0"/>
            </a:b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1843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4B610-1671-2080-16DB-766A07AEF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able Placeholder 2">
            <a:extLst>
              <a:ext uri="{FF2B5EF4-FFF2-40B4-BE49-F238E27FC236}">
                <a16:creationId xmlns:a16="http://schemas.microsoft.com/office/drawing/2014/main" id="{0BAA44C8-D7A4-A52D-14A0-25625F9D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025" cy="3398520"/>
          </a:xfrm>
        </p:spPr>
        <p:txBody>
          <a:bodyPr/>
          <a:lstStyle/>
          <a:p>
            <a:r>
              <a:rPr lang="en-US" dirty="0"/>
              <a:t>Expertise and Skills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Proficient in Python, Java, Kotlin</a:t>
            </a:r>
            <a:br>
              <a:rPr lang="en-US" dirty="0"/>
            </a:br>
            <a:r>
              <a:rPr lang="en-US" dirty="0"/>
              <a:t>Experience in NLP, Computer Vision, Machine Learning</a:t>
            </a:r>
            <a:br>
              <a:rPr lang="en-US" dirty="0"/>
            </a:br>
            <a:r>
              <a:rPr lang="en-US" dirty="0"/>
              <a:t>Skilled in data analysis and visualization</a:t>
            </a:r>
            <a:br>
              <a:rPr lang="en-US" dirty="0"/>
            </a:b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9102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7BEC-243B-6699-0C3C-BF4BFCAD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3337560"/>
          </a:xfrm>
        </p:spPr>
        <p:txBody>
          <a:bodyPr/>
          <a:lstStyle/>
          <a:p>
            <a:r>
              <a:rPr lang="en-US" dirty="0"/>
              <a:t>Professional Experience and Goals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Projects and Hackathons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Developed a recipe app with deep learning</a:t>
            </a:r>
            <a:br>
              <a:rPr lang="en-US" dirty="0"/>
            </a:br>
            <a:r>
              <a:rPr lang="en-US" dirty="0"/>
              <a:t>Conducted sentiment analysis using NLP</a:t>
            </a:r>
            <a:br>
              <a:rPr lang="en-US" dirty="0"/>
            </a:br>
            <a:r>
              <a:rPr lang="en-US" dirty="0"/>
              <a:t>Created disease detection model with CNNs</a:t>
            </a:r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4A29C-4DB8-4B02-498E-229FD4408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36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6D3C-BF03-92DD-4AE8-EDE24CD9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3916680"/>
          </a:xfrm>
        </p:spPr>
        <p:txBody>
          <a:bodyPr/>
          <a:lstStyle/>
          <a:p>
            <a:r>
              <a:rPr lang="en-US" dirty="0"/>
              <a:t>Love for the Outdoors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Avid hiker and mountain climber</a:t>
            </a:r>
            <a:br>
              <a:rPr lang="en-US" dirty="0"/>
            </a:br>
            <a:r>
              <a:rPr lang="en-US" dirty="0"/>
              <a:t>Climbed Mount Kenya twice</a:t>
            </a:r>
            <a:br>
              <a:rPr lang="en-US" dirty="0"/>
            </a:br>
            <a:r>
              <a:rPr lang="en-US" dirty="0"/>
              <a:t>Explored Mount Longonot, Mount Oldonyo Sabuk, and Aberdare Ranges</a:t>
            </a:r>
            <a:br>
              <a:rPr lang="en-US" dirty="0"/>
            </a:br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B386C-6D0E-3149-4D41-9CB4FDC3F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7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2278-3FED-A7A2-6692-6B74EF3A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3383280"/>
          </a:xfrm>
        </p:spPr>
        <p:txBody>
          <a:bodyPr/>
          <a:lstStyle/>
          <a:p>
            <a:r>
              <a:rPr lang="en-US" dirty="0"/>
              <a:t>Community Involvement and Career Goals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-Active in DSAIC club and community service</a:t>
            </a:r>
            <a:br>
              <a:rPr lang="en-US" dirty="0"/>
            </a:br>
            <a:r>
              <a:rPr lang="en-US" dirty="0"/>
              <a:t>-Aspiring to bridge technology and business</a:t>
            </a:r>
            <a:br>
              <a:rPr lang="en-US" dirty="0"/>
            </a:br>
            <a:r>
              <a:rPr lang="en-US" dirty="0"/>
              <a:t>Eager to make a positive impact through career and service</a:t>
            </a:r>
            <a:br>
              <a:rPr lang="en-US" dirty="0"/>
            </a:br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BC89F-9B71-BE9F-2674-37606A493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6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243840"/>
            <a:ext cx="6038088" cy="5699760"/>
          </a:xfrm>
        </p:spPr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r>
              <a:rPr lang="en-US" b="1" dirty="0"/>
              <a:t>Content:</a:t>
            </a:r>
            <a:br>
              <a:rPr lang="en-US" dirty="0"/>
            </a:br>
            <a:r>
              <a:rPr lang="en-US" dirty="0"/>
              <a:t>-Introduction of Miriam Wairimu Maina</a:t>
            </a:r>
            <a:br>
              <a:rPr lang="en-US" dirty="0"/>
            </a:br>
            <a:r>
              <a:rPr lang="en-US" dirty="0"/>
              <a:t>-Birthdate and birthplace</a:t>
            </a:r>
            <a:br>
              <a:rPr lang="en-US" dirty="0"/>
            </a:br>
            <a:r>
              <a:rPr lang="en-US" dirty="0"/>
              <a:t>-Current residence and background</a:t>
            </a:r>
          </a:p>
        </p:txBody>
      </p:sp>
      <p:pic>
        <p:nvPicPr>
          <p:cNvPr id="8" name="Picture Placeholder 21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672" r="1672"/>
          <a:stretch/>
        </p:blipFill>
        <p:spPr>
          <a:xfrm>
            <a:off x="7401941" y="0"/>
            <a:ext cx="4790059" cy="6587067"/>
          </a:xfr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C87C6-4B47-0F4A-4343-ADC64E9CC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able Placeholder 2">
            <a:extLst>
              <a:ext uri="{FF2B5EF4-FFF2-40B4-BE49-F238E27FC236}">
                <a16:creationId xmlns:a16="http://schemas.microsoft.com/office/drawing/2014/main" id="{6219DAF2-9CF5-EB98-6078-D4D4D448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025" cy="4965404"/>
          </a:xfrm>
        </p:spPr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Reflection: Reflecting on the transformative journey of growth, learning, and self-discovery through primary and secondary education in Kenya.</a:t>
            </a:r>
            <a:br>
              <a:rPr lang="en-US" dirty="0"/>
            </a:br>
            <a:r>
              <a:rPr lang="en-US" dirty="0"/>
              <a:t>Gratitude: Acknowledging the support of family, teachers, and peers in shaping personal and academic development.</a:t>
            </a:r>
            <a:br>
              <a:rPr lang="en-US" dirty="0"/>
            </a:br>
            <a:r>
              <a:rPr lang="en-US" dirty="0"/>
              <a:t>Looking Ahead: Anticipation and readiness for future endeavors, carrying forward lessons and values learned during formative years.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80990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920" y="914400"/>
            <a:ext cx="9357360" cy="5029200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-3383280"/>
            <a:ext cx="10636949" cy="9159240"/>
          </a:xfrm>
        </p:spPr>
        <p:txBody>
          <a:bodyPr anchor="b"/>
          <a:lstStyle/>
          <a:p>
            <a:r>
              <a:rPr lang="en-US" sz="2800" b="1" dirty="0"/>
              <a:t>Family and Hometown</a:t>
            </a:r>
            <a:br>
              <a:rPr lang="en-US" sz="2800" dirty="0"/>
            </a:br>
            <a:r>
              <a:rPr lang="en-US" sz="2800" dirty="0"/>
              <a:t>From: Laikipia County, Kenya</a:t>
            </a:r>
            <a:br>
              <a:rPr lang="en-US" sz="2800" dirty="0"/>
            </a:br>
            <a:r>
              <a:rPr lang="en-US" sz="2800" dirty="0"/>
              <a:t>Family: Parents and siblings (Mercy Wanjira, Pauline Njoki, Cyrus Karugu)</a:t>
            </a:r>
            <a:br>
              <a:rPr lang="en-US" sz="2800" dirty="0"/>
            </a:br>
            <a:r>
              <a:rPr lang="en-US" sz="2800" b="1" dirty="0"/>
              <a:t>Parental Influence</a:t>
            </a:r>
            <a:br>
              <a:rPr lang="en-US" sz="2800" b="1" dirty="0"/>
            </a:br>
            <a:r>
              <a:rPr lang="en-US" sz="2800" b="1" dirty="0"/>
              <a:t>Content:</a:t>
            </a:r>
            <a:br>
              <a:rPr lang="en-US" sz="2800" dirty="0"/>
            </a:br>
            <a:r>
              <a:rPr lang="en-US" sz="2800" dirty="0"/>
              <a:t>Father: Joseph Githaiga (teacher, emphasis on discipline)</a:t>
            </a:r>
            <a:br>
              <a:rPr lang="en-US" sz="2800" dirty="0"/>
            </a:br>
            <a:r>
              <a:rPr lang="en-US" sz="2800" dirty="0"/>
              <a:t>Mother: Mary Githaiga (nurturing and supportive)</a:t>
            </a:r>
            <a:br>
              <a:rPr lang="en-US" sz="2800" dirty="0"/>
            </a:br>
            <a:r>
              <a:rPr lang="en-US" sz="2800" dirty="0"/>
              <a:t>Responsibilities and leadership as the eldest sibling</a:t>
            </a:r>
            <a:br>
              <a:rPr lang="en-US" sz="2800" dirty="0"/>
            </a:br>
            <a:br>
              <a:rPr lang="en-US" sz="28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Village Life and Community:</a:t>
            </a:r>
            <a:br>
              <a:rPr lang="en-US" dirty="0"/>
            </a:br>
            <a:r>
              <a:rPr lang="en-US" dirty="0"/>
              <a:t>Childhood Adventures: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Autofit/>
          </a:bodyPr>
          <a:lstStyle/>
          <a:p>
            <a:r>
              <a:rPr lang="en-US" sz="3200" dirty="0"/>
              <a:t>Close-knit village upbringing</a:t>
            </a:r>
          </a:p>
          <a:p>
            <a:r>
              <a:rPr lang="en-US" sz="3200" dirty="0"/>
              <a:t>Values of unity, togetherness, and community bonds</a:t>
            </a:r>
          </a:p>
          <a:p>
            <a:r>
              <a:rPr lang="en-US" sz="3200" dirty="0"/>
              <a:t>Bonding with cousins and childhood friends</a:t>
            </a:r>
          </a:p>
          <a:p>
            <a:r>
              <a:rPr lang="en-US" sz="3200" dirty="0"/>
              <a:t>Exploring the village, climbing trees, playing games</a:t>
            </a:r>
          </a:p>
          <a:p>
            <a:r>
              <a:rPr lang="en-US" sz="3200" dirty="0"/>
              <a:t>Shared camaraderie and friendships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-1421892"/>
            <a:ext cx="10360152" cy="2843784"/>
          </a:xfrm>
        </p:spPr>
        <p:txBody>
          <a:bodyPr anchor="b"/>
          <a:lstStyle/>
          <a:p>
            <a:r>
              <a:rPr lang="en-US" dirty="0"/>
              <a:t>Responsibilities and Chores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9080" y="1421892"/>
            <a:ext cx="9891806" cy="5207507"/>
          </a:xfrm>
        </p:spPr>
        <p:txBody>
          <a:bodyPr/>
          <a:lstStyle/>
          <a:p>
            <a:r>
              <a:rPr lang="en-US" dirty="0"/>
              <a:t>Helping parents with daily household </a:t>
            </a:r>
            <a:r>
              <a:rPr lang="en-US" dirty="0" err="1"/>
              <a:t>tasksResponsibilities</a:t>
            </a:r>
            <a:r>
              <a:rPr lang="en-US" dirty="0"/>
              <a:t>: fetching water, gardening, cooking, caring for </a:t>
            </a:r>
            <a:r>
              <a:rPr lang="en-US" dirty="0" err="1"/>
              <a:t>animalsLearning</a:t>
            </a:r>
            <a:r>
              <a:rPr lang="en-US" dirty="0"/>
              <a:t> early life skills and family contributions</a:t>
            </a:r>
          </a:p>
          <a:p>
            <a:endParaRPr lang="en-US" dirty="0"/>
          </a:p>
          <a:p>
            <a:r>
              <a:rPr lang="en-US" dirty="0"/>
              <a:t>Role as an older sibling: caring and guiding younger siblings</a:t>
            </a:r>
          </a:p>
          <a:p>
            <a:r>
              <a:rPr lang="en-US" dirty="0"/>
              <a:t>Strengthening family bonds through shared experiences</a:t>
            </a:r>
          </a:p>
          <a:p>
            <a:r>
              <a:rPr lang="en-US" dirty="0"/>
              <a:t>Lessons in patience, empathy, and leadership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Village Life's Simple Pleasures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1828800"/>
            <a:ext cx="9966960" cy="4087367"/>
          </a:xfrm>
        </p:spPr>
        <p:txBody>
          <a:bodyPr>
            <a:normAutofit/>
          </a:bodyPr>
          <a:lstStyle/>
          <a:p>
            <a:r>
              <a:rPr lang="en-US" sz="3600" dirty="0"/>
              <a:t>-Storytelling, cultural festivals, and traditional celebrations</a:t>
            </a:r>
          </a:p>
          <a:p>
            <a:r>
              <a:rPr lang="en-US" sz="3600" dirty="0"/>
              <a:t>-Memorable experiences of holidays and community events</a:t>
            </a:r>
          </a:p>
          <a:p>
            <a:r>
              <a:rPr lang="en-US" sz="3600" dirty="0"/>
              <a:t>-Appreciation for heritage and village life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and Conclusion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8077200" cy="4648200"/>
          </a:xfrm>
        </p:spPr>
        <p:txBody>
          <a:bodyPr>
            <a:normAutofit/>
          </a:bodyPr>
          <a:lstStyle/>
          <a:p>
            <a:r>
              <a:rPr lang="en-US" sz="3200" dirty="0"/>
              <a:t>Reflection on childhood innocence and values learned</a:t>
            </a:r>
          </a:p>
          <a:p>
            <a:r>
              <a:rPr lang="en-US" sz="3200" dirty="0"/>
              <a:t>Impact of family, friends, and community on personal growth</a:t>
            </a:r>
          </a:p>
          <a:p>
            <a:r>
              <a:rPr lang="en-US" sz="3200" dirty="0"/>
              <a:t>Lessons carried forward into adulthood and future aspirations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Catholic Faith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8" y="2039110"/>
            <a:ext cx="10805161" cy="4270249"/>
          </a:xfrm>
        </p:spPr>
        <p:txBody>
          <a:bodyPr>
            <a:normAutofit/>
          </a:bodyPr>
          <a:lstStyle/>
          <a:p>
            <a:r>
              <a:rPr lang="en-US" sz="3200" dirty="0"/>
              <a:t>Early exposure to Catholic rituals and teachings</a:t>
            </a:r>
          </a:p>
          <a:p>
            <a:r>
              <a:rPr lang="en-US" sz="3200" dirty="0"/>
              <a:t>Influence of parents in spiritual upbringing</a:t>
            </a:r>
          </a:p>
          <a:p>
            <a:r>
              <a:rPr lang="en-US" sz="3200" dirty="0"/>
              <a:t>Values of compassion, integrity, and perseverance instilled from childhood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A20B-08F1-62C2-3BF7-A7D83DE5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0152" cy="5029200"/>
          </a:xfrm>
        </p:spPr>
        <p:txBody>
          <a:bodyPr/>
          <a:lstStyle/>
          <a:p>
            <a:r>
              <a:rPr lang="en-US" dirty="0"/>
              <a:t>Baptism and Confirmation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-Eagerness for baptism and sense of community</a:t>
            </a:r>
            <a:br>
              <a:rPr lang="en-US" dirty="0"/>
            </a:br>
            <a:r>
              <a:rPr lang="en-US" dirty="0"/>
              <a:t>-Memorable experience of baptism at age 9</a:t>
            </a:r>
            <a:br>
              <a:rPr lang="en-US" dirty="0"/>
            </a:br>
            <a:r>
              <a:rPr lang="en-US" dirty="0"/>
              <a:t>-Confirmation at age 12 as a deeper commitment to faith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ABB36-386C-048B-07C3-10AD1DD5B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533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{06599C6B-1222-4CD9-AA52-3B4BAE2C020B}tf11964407_win32</Template>
  <TotalTime>74</TotalTime>
  <Words>873</Words>
  <Application>Microsoft Office PowerPoint</Application>
  <PresentationFormat>Widescreen</PresentationFormat>
  <Paragraphs>65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Gill Sans Nova Light</vt:lpstr>
      <vt:lpstr>Sagona Book</vt:lpstr>
      <vt:lpstr>Custom</vt:lpstr>
      <vt:lpstr>MY AUTOBIOGRAPHY </vt:lpstr>
      <vt:lpstr>Introduction Content: -Introduction of Miriam Wairimu Maina -Birthdate and birthplace -Current residence and background</vt:lpstr>
      <vt:lpstr>Family and Hometown From: Laikipia County, Kenya Family: Parents and siblings (Mercy Wanjira, Pauline Njoki, Cyrus Karugu) Parental Influence Content: Father: Joseph Githaiga (teacher, emphasis on discipline) Mother: Mary Githaiga (nurturing and supportive) Responsibilities and leadership as the eldest sibling     </vt:lpstr>
      <vt:lpstr>Village Life and Community: Childhood Adventures:</vt:lpstr>
      <vt:lpstr>Responsibilities and Chores</vt:lpstr>
      <vt:lpstr>Village Life's Simple Pleasures</vt:lpstr>
      <vt:lpstr>Reflection and Conclusion</vt:lpstr>
      <vt:lpstr>Introduction to Catholic Faith</vt:lpstr>
      <vt:lpstr>Baptism and Confirmation  -Eagerness for baptism and sense of community -Memorable experience of baptism at age 9 -Confirmation at age 12 as a deeper commitment to faith     </vt:lpstr>
      <vt:lpstr>   EDUCATION AND GROWTH - Education Journey </vt:lpstr>
      <vt:lpstr>Early Education: Started schooling at Mranatha Juniors School at age three, showing early signs of leadership and enthusiasm for learning. Primary Education: Attended Queen Esther Primary School, excelling academically and becoming involved in leadership roles and extracurricular activities. Transition to Secondary School: Transitioned to Naivasha Girls High School, achieving academic success and participating actively in competitions and clubs.</vt:lpstr>
      <vt:lpstr>Leadership and Academic Achievements  Leadership Roles: From class prefect to various leadership positions, developing organizational and communication skills. Academic Excellence: Consistent academic success, particularly in mathematics, participation in contests, and recognition through awards and accolades. . Extracurricular Adventures Musical Pursuits: Involvement in the school choir, discovering a passion for music and teamwork through performances and competitions. Sports: Participation in volleyball, learning values of teamwork, communication, and perseverance on the court.</vt:lpstr>
      <vt:lpstr>Community Involvement  Outreach Programs: Active engagement in community service initiatives such as tree-planting and mentorship programs, emphasizing the importance of compassion and altruism. Impact of Service: Reflections on how community involvement shaped personal values and contributed to making a difference in the lives of others. Cultural Appreciation Rich Cultural Heritage: Immersion in Kenya's diverse cultural festivals, celebrating traditions and fostering unity through cultural appreciation. Personal Insights: Lessons learned about the significance of cultural identity and the power of embracing diversity.</vt:lpstr>
      <vt:lpstr>Achievements and Awards  Recognition: Highlighting various awards received for academic achievements, leadership skills, and contributions to the school and community.  Motivation and Future Goals: How achievements fueled motivation for future aspirations and goals in education and beyond.</vt:lpstr>
      <vt:lpstr>University Journey  Transition to Dedan Kimathi University of Technology  Started in 2021: Pursuing Bachelor of Business Information Technology Formative experience in education and personal growth </vt:lpstr>
      <vt:lpstr>Expertise and Skills  Proficient in Python, Java, Kotlin Experience in NLP, Computer Vision, Machine Learning Skilled in data analysis and visualization </vt:lpstr>
      <vt:lpstr>Professional Experience and Goals  Projects and Hackathons  Developed a recipe app with deep learning Conducted sentiment analysis using NLP Created disease detection model with CNNs</vt:lpstr>
      <vt:lpstr>Love for the Outdoors  Avid hiker and mountain climber Climbed Mount Kenya twice Explored Mount Longonot, Mount Oldonyo Sabuk, and Aberdare Ranges </vt:lpstr>
      <vt:lpstr>Community Involvement and Career Goals  -Active in DSAIC club and community service -Aspiring to bridge technology and business Eager to make a positive impact through career and service </vt:lpstr>
      <vt:lpstr>Conclusion  Reflection: Reflecting on the transformative journey of growth, learning, and self-discovery through primary and secondary education in Kenya. Gratitude: Acknowledging the support of family, teachers, and peers in shaping personal and academic development. Looking Ahead: Anticipation and readiness for future endeavors, carrying forward lessons and values learned during formative years.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miriam wairimu</dc:creator>
  <cp:lastModifiedBy>miriam wairimu</cp:lastModifiedBy>
  <cp:revision>1</cp:revision>
  <dcterms:created xsi:type="dcterms:W3CDTF">2024-07-14T09:05:24Z</dcterms:created>
  <dcterms:modified xsi:type="dcterms:W3CDTF">2024-07-14T10:19:43Z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