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85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68E4976-6D68-4396-8938-6F36DC921E6A}" type="datetimeFigureOut">
              <a:rPr lang="en-KE" smtClean="0"/>
              <a:t>29/07/2024</a:t>
            </a:fld>
            <a:endParaRPr lang="en-KE"/>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KE"/>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28155089-DEAC-474E-9919-3D4D0B904F4B}" type="slidenum">
              <a:rPr lang="en-KE" smtClean="0"/>
              <a:t>‹#›</a:t>
            </a:fld>
            <a:endParaRPr lang="en-KE"/>
          </a:p>
        </p:txBody>
      </p:sp>
    </p:spTree>
    <p:extLst>
      <p:ext uri="{BB962C8B-B14F-4D97-AF65-F5344CB8AC3E}">
        <p14:creationId xmlns:p14="http://schemas.microsoft.com/office/powerpoint/2010/main" val="3909946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8E4976-6D68-4396-8938-6F36DC921E6A}" type="datetimeFigureOut">
              <a:rPr lang="en-KE" smtClean="0"/>
              <a:t>29/07/2024</a:t>
            </a:fld>
            <a:endParaRPr lang="en-KE"/>
          </a:p>
        </p:txBody>
      </p:sp>
      <p:sp>
        <p:nvSpPr>
          <p:cNvPr id="6" name="Footer Placeholder 5"/>
          <p:cNvSpPr>
            <a:spLocks noGrp="1"/>
          </p:cNvSpPr>
          <p:nvPr>
            <p:ph type="ftr" sz="quarter" idx="11"/>
          </p:nvPr>
        </p:nvSpPr>
        <p:spPr/>
        <p:txBody>
          <a:bodyPr/>
          <a:lstStyle/>
          <a:p>
            <a:endParaRPr lang="en-KE"/>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8155089-DEAC-474E-9919-3D4D0B904F4B}" type="slidenum">
              <a:rPr lang="en-KE" smtClean="0"/>
              <a:t>‹#›</a:t>
            </a:fld>
            <a:endParaRPr lang="en-KE"/>
          </a:p>
        </p:txBody>
      </p:sp>
    </p:spTree>
    <p:extLst>
      <p:ext uri="{BB962C8B-B14F-4D97-AF65-F5344CB8AC3E}">
        <p14:creationId xmlns:p14="http://schemas.microsoft.com/office/powerpoint/2010/main" val="1356829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8E4976-6D68-4396-8938-6F36DC921E6A}" type="datetimeFigureOut">
              <a:rPr lang="en-KE" smtClean="0"/>
              <a:t>29/07/2024</a:t>
            </a:fld>
            <a:endParaRPr lang="en-KE"/>
          </a:p>
        </p:txBody>
      </p:sp>
      <p:sp>
        <p:nvSpPr>
          <p:cNvPr id="5" name="Footer Placeholder 4"/>
          <p:cNvSpPr>
            <a:spLocks noGrp="1"/>
          </p:cNvSpPr>
          <p:nvPr>
            <p:ph type="ftr" sz="quarter" idx="11"/>
          </p:nvPr>
        </p:nvSpPr>
        <p:spPr/>
        <p:txBody>
          <a:bodyPr/>
          <a:lstStyle/>
          <a:p>
            <a:endParaRPr lang="en-KE"/>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8155089-DEAC-474E-9919-3D4D0B904F4B}" type="slidenum">
              <a:rPr lang="en-KE" smtClean="0"/>
              <a:t>‹#›</a:t>
            </a:fld>
            <a:endParaRPr lang="en-KE"/>
          </a:p>
        </p:txBody>
      </p:sp>
    </p:spTree>
    <p:extLst>
      <p:ext uri="{BB962C8B-B14F-4D97-AF65-F5344CB8AC3E}">
        <p14:creationId xmlns:p14="http://schemas.microsoft.com/office/powerpoint/2010/main" val="3735032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8E4976-6D68-4396-8938-6F36DC921E6A}" type="datetimeFigureOut">
              <a:rPr lang="en-KE" smtClean="0"/>
              <a:t>29/07/2024</a:t>
            </a:fld>
            <a:endParaRPr lang="en-KE"/>
          </a:p>
        </p:txBody>
      </p:sp>
      <p:sp>
        <p:nvSpPr>
          <p:cNvPr id="5" name="Footer Placeholder 4"/>
          <p:cNvSpPr>
            <a:spLocks noGrp="1"/>
          </p:cNvSpPr>
          <p:nvPr>
            <p:ph type="ftr" sz="quarter" idx="11"/>
          </p:nvPr>
        </p:nvSpPr>
        <p:spPr/>
        <p:txBody>
          <a:bodyPr/>
          <a:lstStyle/>
          <a:p>
            <a:endParaRPr lang="en-KE"/>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8155089-DEAC-474E-9919-3D4D0B904F4B}" type="slidenum">
              <a:rPr lang="en-KE" smtClean="0"/>
              <a:t>‹#›</a:t>
            </a:fld>
            <a:endParaRPr lang="en-KE"/>
          </a:p>
        </p:txBody>
      </p:sp>
    </p:spTree>
    <p:extLst>
      <p:ext uri="{BB962C8B-B14F-4D97-AF65-F5344CB8AC3E}">
        <p14:creationId xmlns:p14="http://schemas.microsoft.com/office/powerpoint/2010/main" val="9726359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8E4976-6D68-4396-8938-6F36DC921E6A}" type="datetimeFigureOut">
              <a:rPr lang="en-KE" smtClean="0"/>
              <a:t>29/07/2024</a:t>
            </a:fld>
            <a:endParaRPr lang="en-KE"/>
          </a:p>
        </p:txBody>
      </p:sp>
      <p:sp>
        <p:nvSpPr>
          <p:cNvPr id="5" name="Footer Placeholder 4"/>
          <p:cNvSpPr>
            <a:spLocks noGrp="1"/>
          </p:cNvSpPr>
          <p:nvPr>
            <p:ph type="ftr" sz="quarter" idx="11"/>
          </p:nvPr>
        </p:nvSpPr>
        <p:spPr/>
        <p:txBody>
          <a:bodyPr/>
          <a:lstStyle/>
          <a:p>
            <a:endParaRPr lang="en-KE"/>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8155089-DEAC-474E-9919-3D4D0B904F4B}" type="slidenum">
              <a:rPr lang="en-KE" smtClean="0"/>
              <a:t>‹#›</a:t>
            </a:fld>
            <a:endParaRPr lang="en-KE"/>
          </a:p>
        </p:txBody>
      </p:sp>
    </p:spTree>
    <p:extLst>
      <p:ext uri="{BB962C8B-B14F-4D97-AF65-F5344CB8AC3E}">
        <p14:creationId xmlns:p14="http://schemas.microsoft.com/office/powerpoint/2010/main" val="17348747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8E4976-6D68-4396-8938-6F36DC921E6A}" type="datetimeFigureOut">
              <a:rPr lang="en-KE" smtClean="0"/>
              <a:t>29/07/2024</a:t>
            </a:fld>
            <a:endParaRPr lang="en-KE"/>
          </a:p>
        </p:txBody>
      </p:sp>
      <p:sp>
        <p:nvSpPr>
          <p:cNvPr id="8" name="Footer Placeholder 7"/>
          <p:cNvSpPr>
            <a:spLocks noGrp="1"/>
          </p:cNvSpPr>
          <p:nvPr>
            <p:ph type="ftr" sz="quarter" idx="11"/>
          </p:nvPr>
        </p:nvSpPr>
        <p:spPr/>
        <p:txBody>
          <a:bodyPr/>
          <a:lstStyle/>
          <a:p>
            <a:endParaRPr lang="en-KE"/>
          </a:p>
        </p:txBody>
      </p:sp>
      <p:sp>
        <p:nvSpPr>
          <p:cNvPr id="9" name="Slide Number Placeholder 8"/>
          <p:cNvSpPr>
            <a:spLocks noGrp="1"/>
          </p:cNvSpPr>
          <p:nvPr>
            <p:ph type="sldNum" sz="quarter" idx="12"/>
          </p:nvPr>
        </p:nvSpPr>
        <p:spPr/>
        <p:txBody>
          <a:bodyPr/>
          <a:lstStyle/>
          <a:p>
            <a:fld id="{28155089-DEAC-474E-9919-3D4D0B904F4B}" type="slidenum">
              <a:rPr lang="en-KE" smtClean="0"/>
              <a:t>‹#›</a:t>
            </a:fld>
            <a:endParaRPr lang="en-KE"/>
          </a:p>
        </p:txBody>
      </p:sp>
    </p:spTree>
    <p:extLst>
      <p:ext uri="{BB962C8B-B14F-4D97-AF65-F5344CB8AC3E}">
        <p14:creationId xmlns:p14="http://schemas.microsoft.com/office/powerpoint/2010/main" val="26091397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8E4976-6D68-4396-8938-6F36DC921E6A}" type="datetimeFigureOut">
              <a:rPr lang="en-KE" smtClean="0"/>
              <a:t>29/07/2024</a:t>
            </a:fld>
            <a:endParaRPr lang="en-KE"/>
          </a:p>
        </p:txBody>
      </p:sp>
      <p:sp>
        <p:nvSpPr>
          <p:cNvPr id="8" name="Footer Placeholder 7"/>
          <p:cNvSpPr>
            <a:spLocks noGrp="1"/>
          </p:cNvSpPr>
          <p:nvPr>
            <p:ph type="ftr" sz="quarter" idx="11"/>
          </p:nvPr>
        </p:nvSpPr>
        <p:spPr>
          <a:xfrm>
            <a:off x="561111" y="6391838"/>
            <a:ext cx="3644282" cy="304801"/>
          </a:xfrm>
        </p:spPr>
        <p:txBody>
          <a:bodyPr/>
          <a:lstStyle/>
          <a:p>
            <a:endParaRPr lang="en-KE"/>
          </a:p>
        </p:txBody>
      </p:sp>
      <p:sp>
        <p:nvSpPr>
          <p:cNvPr id="9" name="Slide Number Placeholder 8"/>
          <p:cNvSpPr>
            <a:spLocks noGrp="1"/>
          </p:cNvSpPr>
          <p:nvPr>
            <p:ph type="sldNum" sz="quarter" idx="12"/>
          </p:nvPr>
        </p:nvSpPr>
        <p:spPr/>
        <p:txBody>
          <a:bodyPr/>
          <a:lstStyle/>
          <a:p>
            <a:fld id="{28155089-DEAC-474E-9919-3D4D0B904F4B}" type="slidenum">
              <a:rPr lang="en-KE" smtClean="0"/>
              <a:t>‹#›</a:t>
            </a:fld>
            <a:endParaRPr lang="en-KE"/>
          </a:p>
        </p:txBody>
      </p:sp>
    </p:spTree>
    <p:extLst>
      <p:ext uri="{BB962C8B-B14F-4D97-AF65-F5344CB8AC3E}">
        <p14:creationId xmlns:p14="http://schemas.microsoft.com/office/powerpoint/2010/main" val="34545982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68E4976-6D68-4396-8938-6F36DC921E6A}" type="datetimeFigureOut">
              <a:rPr lang="en-KE" smtClean="0"/>
              <a:t>29/07/2024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28155089-DEAC-474E-9919-3D4D0B904F4B}" type="slidenum">
              <a:rPr lang="en-KE" smtClean="0"/>
              <a:t>‹#›</a:t>
            </a:fld>
            <a:endParaRPr lang="en-KE"/>
          </a:p>
        </p:txBody>
      </p:sp>
    </p:spTree>
    <p:extLst>
      <p:ext uri="{BB962C8B-B14F-4D97-AF65-F5344CB8AC3E}">
        <p14:creationId xmlns:p14="http://schemas.microsoft.com/office/powerpoint/2010/main" val="1309953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68E4976-6D68-4396-8938-6F36DC921E6A}" type="datetimeFigureOut">
              <a:rPr lang="en-KE" smtClean="0"/>
              <a:t>29/07/2024</a:t>
            </a:fld>
            <a:endParaRPr lang="en-KE"/>
          </a:p>
        </p:txBody>
      </p:sp>
      <p:sp>
        <p:nvSpPr>
          <p:cNvPr id="5" name="Footer Placeholder 4"/>
          <p:cNvSpPr>
            <a:spLocks noGrp="1"/>
          </p:cNvSpPr>
          <p:nvPr>
            <p:ph type="ftr" sz="quarter" idx="11"/>
          </p:nvPr>
        </p:nvSpPr>
        <p:spPr/>
        <p:txBody>
          <a:bodyPr/>
          <a:lstStyle/>
          <a:p>
            <a:endParaRPr lang="en-KE"/>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8155089-DEAC-474E-9919-3D4D0B904F4B}" type="slidenum">
              <a:rPr lang="en-KE" smtClean="0"/>
              <a:t>‹#›</a:t>
            </a:fld>
            <a:endParaRPr lang="en-KE"/>
          </a:p>
        </p:txBody>
      </p:sp>
    </p:spTree>
    <p:extLst>
      <p:ext uri="{BB962C8B-B14F-4D97-AF65-F5344CB8AC3E}">
        <p14:creationId xmlns:p14="http://schemas.microsoft.com/office/powerpoint/2010/main" val="597663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8E4976-6D68-4396-8938-6F36DC921E6A}" type="datetimeFigureOut">
              <a:rPr lang="en-KE" smtClean="0"/>
              <a:t>29/07/2024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28155089-DEAC-474E-9919-3D4D0B904F4B}" type="slidenum">
              <a:rPr lang="en-KE" smtClean="0"/>
              <a:t>‹#›</a:t>
            </a:fld>
            <a:endParaRPr lang="en-KE"/>
          </a:p>
        </p:txBody>
      </p:sp>
    </p:spTree>
    <p:extLst>
      <p:ext uri="{BB962C8B-B14F-4D97-AF65-F5344CB8AC3E}">
        <p14:creationId xmlns:p14="http://schemas.microsoft.com/office/powerpoint/2010/main" val="3073691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8E4976-6D68-4396-8938-6F36DC921E6A}" type="datetimeFigureOut">
              <a:rPr lang="en-KE" smtClean="0"/>
              <a:t>29/07/2024</a:t>
            </a:fld>
            <a:endParaRPr lang="en-KE"/>
          </a:p>
        </p:txBody>
      </p:sp>
      <p:sp>
        <p:nvSpPr>
          <p:cNvPr id="5" name="Footer Placeholder 4"/>
          <p:cNvSpPr>
            <a:spLocks noGrp="1"/>
          </p:cNvSpPr>
          <p:nvPr>
            <p:ph type="ftr" sz="quarter" idx="11"/>
          </p:nvPr>
        </p:nvSpPr>
        <p:spPr/>
        <p:txBody>
          <a:bodyPr/>
          <a:lstStyle/>
          <a:p>
            <a:endParaRPr lang="en-KE"/>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8155089-DEAC-474E-9919-3D4D0B904F4B}" type="slidenum">
              <a:rPr lang="en-KE" smtClean="0"/>
              <a:t>‹#›</a:t>
            </a:fld>
            <a:endParaRPr lang="en-KE"/>
          </a:p>
        </p:txBody>
      </p:sp>
    </p:spTree>
    <p:extLst>
      <p:ext uri="{BB962C8B-B14F-4D97-AF65-F5344CB8AC3E}">
        <p14:creationId xmlns:p14="http://schemas.microsoft.com/office/powerpoint/2010/main" val="878055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8E4976-6D68-4396-8938-6F36DC921E6A}" type="datetimeFigureOut">
              <a:rPr lang="en-KE" smtClean="0"/>
              <a:t>29/07/2024</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28155089-DEAC-474E-9919-3D4D0B904F4B}" type="slidenum">
              <a:rPr lang="en-KE" smtClean="0"/>
              <a:t>‹#›</a:t>
            </a:fld>
            <a:endParaRPr lang="en-KE"/>
          </a:p>
        </p:txBody>
      </p:sp>
    </p:spTree>
    <p:extLst>
      <p:ext uri="{BB962C8B-B14F-4D97-AF65-F5344CB8AC3E}">
        <p14:creationId xmlns:p14="http://schemas.microsoft.com/office/powerpoint/2010/main" val="3670199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8E4976-6D68-4396-8938-6F36DC921E6A}" type="datetimeFigureOut">
              <a:rPr lang="en-KE" smtClean="0"/>
              <a:t>29/07/2024</a:t>
            </a:fld>
            <a:endParaRPr lang="en-KE"/>
          </a:p>
        </p:txBody>
      </p:sp>
      <p:sp>
        <p:nvSpPr>
          <p:cNvPr id="8" name="Footer Placeholder 7"/>
          <p:cNvSpPr>
            <a:spLocks noGrp="1"/>
          </p:cNvSpPr>
          <p:nvPr>
            <p:ph type="ftr" sz="quarter" idx="11"/>
          </p:nvPr>
        </p:nvSpPr>
        <p:spPr/>
        <p:txBody>
          <a:bodyPr/>
          <a:lstStyle/>
          <a:p>
            <a:endParaRPr lang="en-KE"/>
          </a:p>
        </p:txBody>
      </p:sp>
      <p:sp>
        <p:nvSpPr>
          <p:cNvPr id="9" name="Slide Number Placeholder 8"/>
          <p:cNvSpPr>
            <a:spLocks noGrp="1"/>
          </p:cNvSpPr>
          <p:nvPr>
            <p:ph type="sldNum" sz="quarter" idx="12"/>
          </p:nvPr>
        </p:nvSpPr>
        <p:spPr/>
        <p:txBody>
          <a:bodyPr/>
          <a:lstStyle/>
          <a:p>
            <a:fld id="{28155089-DEAC-474E-9919-3D4D0B904F4B}" type="slidenum">
              <a:rPr lang="en-KE" smtClean="0"/>
              <a:t>‹#›</a:t>
            </a:fld>
            <a:endParaRPr lang="en-KE"/>
          </a:p>
        </p:txBody>
      </p:sp>
    </p:spTree>
    <p:extLst>
      <p:ext uri="{BB962C8B-B14F-4D97-AF65-F5344CB8AC3E}">
        <p14:creationId xmlns:p14="http://schemas.microsoft.com/office/powerpoint/2010/main" val="1985696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8E4976-6D68-4396-8938-6F36DC921E6A}" type="datetimeFigureOut">
              <a:rPr lang="en-KE" smtClean="0"/>
              <a:t>29/07/2024</a:t>
            </a:fld>
            <a:endParaRPr lang="en-KE"/>
          </a:p>
        </p:txBody>
      </p:sp>
      <p:sp>
        <p:nvSpPr>
          <p:cNvPr id="4" name="Footer Placeholder 3"/>
          <p:cNvSpPr>
            <a:spLocks noGrp="1"/>
          </p:cNvSpPr>
          <p:nvPr>
            <p:ph type="ftr" sz="quarter" idx="11"/>
          </p:nvPr>
        </p:nvSpPr>
        <p:spPr/>
        <p:txBody>
          <a:bodyPr/>
          <a:lstStyle/>
          <a:p>
            <a:endParaRPr lang="en-KE"/>
          </a:p>
        </p:txBody>
      </p:sp>
      <p:sp>
        <p:nvSpPr>
          <p:cNvPr id="5" name="Slide Number Placeholder 4"/>
          <p:cNvSpPr>
            <a:spLocks noGrp="1"/>
          </p:cNvSpPr>
          <p:nvPr>
            <p:ph type="sldNum" sz="quarter" idx="12"/>
          </p:nvPr>
        </p:nvSpPr>
        <p:spPr/>
        <p:txBody>
          <a:bodyPr/>
          <a:lstStyle/>
          <a:p>
            <a:fld id="{28155089-DEAC-474E-9919-3D4D0B904F4B}" type="slidenum">
              <a:rPr lang="en-KE" smtClean="0"/>
              <a:t>‹#›</a:t>
            </a:fld>
            <a:endParaRPr lang="en-KE"/>
          </a:p>
        </p:txBody>
      </p:sp>
    </p:spTree>
    <p:extLst>
      <p:ext uri="{BB962C8B-B14F-4D97-AF65-F5344CB8AC3E}">
        <p14:creationId xmlns:p14="http://schemas.microsoft.com/office/powerpoint/2010/main" val="804366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8E4976-6D68-4396-8938-6F36DC921E6A}" type="datetimeFigureOut">
              <a:rPr lang="en-KE" smtClean="0"/>
              <a:t>29/07/2024</a:t>
            </a:fld>
            <a:endParaRPr lang="en-KE"/>
          </a:p>
        </p:txBody>
      </p:sp>
      <p:sp>
        <p:nvSpPr>
          <p:cNvPr id="3" name="Footer Placeholder 2"/>
          <p:cNvSpPr>
            <a:spLocks noGrp="1"/>
          </p:cNvSpPr>
          <p:nvPr>
            <p:ph type="ftr" sz="quarter" idx="11"/>
          </p:nvPr>
        </p:nvSpPr>
        <p:spPr/>
        <p:txBody>
          <a:bodyPr/>
          <a:lstStyle/>
          <a:p>
            <a:endParaRPr lang="en-KE"/>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28155089-DEAC-474E-9919-3D4D0B904F4B}" type="slidenum">
              <a:rPr lang="en-KE" smtClean="0"/>
              <a:t>‹#›</a:t>
            </a:fld>
            <a:endParaRPr lang="en-KE"/>
          </a:p>
        </p:txBody>
      </p:sp>
    </p:spTree>
    <p:extLst>
      <p:ext uri="{BB962C8B-B14F-4D97-AF65-F5344CB8AC3E}">
        <p14:creationId xmlns:p14="http://schemas.microsoft.com/office/powerpoint/2010/main" val="1712568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8E4976-6D68-4396-8938-6F36DC921E6A}" type="datetimeFigureOut">
              <a:rPr lang="en-KE" smtClean="0"/>
              <a:t>29/07/2024</a:t>
            </a:fld>
            <a:endParaRPr lang="en-KE"/>
          </a:p>
        </p:txBody>
      </p:sp>
      <p:sp>
        <p:nvSpPr>
          <p:cNvPr id="6" name="Footer Placeholder 5"/>
          <p:cNvSpPr>
            <a:spLocks noGrp="1"/>
          </p:cNvSpPr>
          <p:nvPr>
            <p:ph type="ftr" sz="quarter" idx="11"/>
          </p:nvPr>
        </p:nvSpPr>
        <p:spPr/>
        <p:txBody>
          <a:bodyPr/>
          <a:lstStyle/>
          <a:p>
            <a:endParaRPr lang="en-KE"/>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8155089-DEAC-474E-9919-3D4D0B904F4B}" type="slidenum">
              <a:rPr lang="en-KE" smtClean="0"/>
              <a:t>‹#›</a:t>
            </a:fld>
            <a:endParaRPr lang="en-KE"/>
          </a:p>
        </p:txBody>
      </p:sp>
    </p:spTree>
    <p:extLst>
      <p:ext uri="{BB962C8B-B14F-4D97-AF65-F5344CB8AC3E}">
        <p14:creationId xmlns:p14="http://schemas.microsoft.com/office/powerpoint/2010/main" val="880159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8E4976-6D68-4396-8938-6F36DC921E6A}" type="datetimeFigureOut">
              <a:rPr lang="en-KE" smtClean="0"/>
              <a:t>29/07/2024</a:t>
            </a:fld>
            <a:endParaRPr lang="en-KE"/>
          </a:p>
        </p:txBody>
      </p:sp>
      <p:sp>
        <p:nvSpPr>
          <p:cNvPr id="6" name="Footer Placeholder 5"/>
          <p:cNvSpPr>
            <a:spLocks noGrp="1"/>
          </p:cNvSpPr>
          <p:nvPr>
            <p:ph type="ftr" sz="quarter" idx="11"/>
          </p:nvPr>
        </p:nvSpPr>
        <p:spPr/>
        <p:txBody>
          <a:bodyPr/>
          <a:lstStyle/>
          <a:p>
            <a:endParaRPr lang="en-KE"/>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8155089-DEAC-474E-9919-3D4D0B904F4B}" type="slidenum">
              <a:rPr lang="en-KE" smtClean="0"/>
              <a:t>‹#›</a:t>
            </a:fld>
            <a:endParaRPr lang="en-KE"/>
          </a:p>
        </p:txBody>
      </p:sp>
    </p:spTree>
    <p:extLst>
      <p:ext uri="{BB962C8B-B14F-4D97-AF65-F5344CB8AC3E}">
        <p14:creationId xmlns:p14="http://schemas.microsoft.com/office/powerpoint/2010/main" val="2813767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68E4976-6D68-4396-8938-6F36DC921E6A}" type="datetimeFigureOut">
              <a:rPr lang="en-KE" smtClean="0"/>
              <a:t>29/07/2024</a:t>
            </a:fld>
            <a:endParaRPr lang="en-KE"/>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KE"/>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28155089-DEAC-474E-9919-3D4D0B904F4B}" type="slidenum">
              <a:rPr lang="en-KE" smtClean="0"/>
              <a:t>‹#›</a:t>
            </a:fld>
            <a:endParaRPr lang="en-KE"/>
          </a:p>
        </p:txBody>
      </p:sp>
    </p:spTree>
    <p:extLst>
      <p:ext uri="{BB962C8B-B14F-4D97-AF65-F5344CB8AC3E}">
        <p14:creationId xmlns:p14="http://schemas.microsoft.com/office/powerpoint/2010/main" val="26382162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33694-E586-A257-0D2E-A662397D463C}"/>
              </a:ext>
            </a:extLst>
          </p:cNvPr>
          <p:cNvSpPr>
            <a:spLocks noGrp="1"/>
          </p:cNvSpPr>
          <p:nvPr>
            <p:ph type="ctrTitle"/>
          </p:nvPr>
        </p:nvSpPr>
        <p:spPr/>
        <p:txBody>
          <a:bodyPr/>
          <a:lstStyle/>
          <a:p>
            <a:r>
              <a:rPr lang="en-US" dirty="0"/>
              <a:t>MIRIAM WAIRIMU</a:t>
            </a:r>
            <a:br>
              <a:rPr lang="en-US" dirty="0"/>
            </a:br>
            <a:r>
              <a:rPr lang="en-US" dirty="0"/>
              <a:t>C027-01-2596/2021</a:t>
            </a:r>
            <a:endParaRPr lang="en-KE" dirty="0"/>
          </a:p>
        </p:txBody>
      </p:sp>
      <p:sp>
        <p:nvSpPr>
          <p:cNvPr id="3" name="Subtitle 2">
            <a:extLst>
              <a:ext uri="{FF2B5EF4-FFF2-40B4-BE49-F238E27FC236}">
                <a16:creationId xmlns:a16="http://schemas.microsoft.com/office/drawing/2014/main" id="{1C224339-9305-C500-AE64-DAD05B0A863B}"/>
              </a:ext>
            </a:extLst>
          </p:cNvPr>
          <p:cNvSpPr>
            <a:spLocks noGrp="1"/>
          </p:cNvSpPr>
          <p:nvPr>
            <p:ph type="subTitle" idx="1"/>
          </p:nvPr>
        </p:nvSpPr>
        <p:spPr/>
        <p:txBody>
          <a:bodyPr/>
          <a:lstStyle/>
          <a:p>
            <a:r>
              <a:rPr lang="en-US" dirty="0"/>
              <a:t>Challenges Facing Modern Society and Solutions </a:t>
            </a:r>
            <a:endParaRPr lang="en-KE" dirty="0"/>
          </a:p>
        </p:txBody>
      </p:sp>
    </p:spTree>
    <p:extLst>
      <p:ext uri="{BB962C8B-B14F-4D97-AF65-F5344CB8AC3E}">
        <p14:creationId xmlns:p14="http://schemas.microsoft.com/office/powerpoint/2010/main" val="3242862065"/>
      </p:ext>
    </p:extLst>
  </p:cSld>
  <p:clrMapOvr>
    <a:masterClrMapping/>
  </p:clrMapOvr>
  <mc:AlternateContent xmlns:mc="http://schemas.openxmlformats.org/markup-compatibility/2006" xmlns:p14="http://schemas.microsoft.com/office/powerpoint/2010/main">
    <mc:Choice Requires="p14">
      <p:transition spd="slow" p14:dur="2000" advTm="21024"/>
    </mc:Choice>
    <mc:Fallback xmlns="">
      <p:transition spd="slow" advTm="21024"/>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AD865-A8EB-4E64-2132-EC74E9F5F53C}"/>
              </a:ext>
            </a:extLst>
          </p:cNvPr>
          <p:cNvSpPr>
            <a:spLocks noGrp="1"/>
          </p:cNvSpPr>
          <p:nvPr>
            <p:ph type="title"/>
          </p:nvPr>
        </p:nvSpPr>
        <p:spPr/>
        <p:txBody>
          <a:bodyPr/>
          <a:lstStyle/>
          <a:p>
            <a:r>
              <a:rPr lang="en-US" dirty="0"/>
              <a:t>Introduction:</a:t>
            </a:r>
            <a:endParaRPr lang="en-KE" dirty="0"/>
          </a:p>
        </p:txBody>
      </p:sp>
      <p:sp>
        <p:nvSpPr>
          <p:cNvPr id="3" name="Content Placeholder 2">
            <a:extLst>
              <a:ext uri="{FF2B5EF4-FFF2-40B4-BE49-F238E27FC236}">
                <a16:creationId xmlns:a16="http://schemas.microsoft.com/office/drawing/2014/main" id="{516A69A6-9848-682A-AF78-1F99F4D6DFF7}"/>
              </a:ext>
            </a:extLst>
          </p:cNvPr>
          <p:cNvSpPr>
            <a:spLocks noGrp="1"/>
          </p:cNvSpPr>
          <p:nvPr>
            <p:ph idx="1"/>
          </p:nvPr>
        </p:nvSpPr>
        <p:spPr/>
        <p:txBody>
          <a:bodyPr/>
          <a:lstStyle/>
          <a:p>
            <a:r>
              <a:rPr lang="en-US" dirty="0"/>
              <a:t>This abstract highlights the significant challenges that modern society faces and proposes potential solutions to address these issues. As our world continues to evolve, we encounter complex problems that require innovative approaches and collective efforts for effective resolution. By identifying and understanding these challenges, we can work towards building a more sustainable, inclusive, and prosperous future.</a:t>
            </a:r>
            <a:endParaRPr lang="en-KE" dirty="0"/>
          </a:p>
        </p:txBody>
      </p:sp>
    </p:spTree>
    <p:extLst>
      <p:ext uri="{BB962C8B-B14F-4D97-AF65-F5344CB8AC3E}">
        <p14:creationId xmlns:p14="http://schemas.microsoft.com/office/powerpoint/2010/main" val="1225328893"/>
      </p:ext>
    </p:extLst>
  </p:cSld>
  <p:clrMapOvr>
    <a:masterClrMapping/>
  </p:clrMapOvr>
  <mc:AlternateContent xmlns:mc="http://schemas.openxmlformats.org/markup-compatibility/2006" xmlns:p14="http://schemas.microsoft.com/office/powerpoint/2010/main">
    <mc:Choice Requires="p14">
      <p:transition spd="slow" p14:dur="2000" advTm="32094"/>
    </mc:Choice>
    <mc:Fallback xmlns="">
      <p:transition spd="slow" advTm="3209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FB91E-075C-513C-48BC-6C9AEF48FC17}"/>
              </a:ext>
            </a:extLst>
          </p:cNvPr>
          <p:cNvSpPr>
            <a:spLocks noGrp="1"/>
          </p:cNvSpPr>
          <p:nvPr>
            <p:ph type="title"/>
          </p:nvPr>
        </p:nvSpPr>
        <p:spPr/>
        <p:txBody>
          <a:bodyPr/>
          <a:lstStyle/>
          <a:p>
            <a:r>
              <a:rPr lang="en-US" dirty="0"/>
              <a:t>Challenges Facing Modern Society:</a:t>
            </a:r>
            <a:endParaRPr lang="en-KE" dirty="0"/>
          </a:p>
        </p:txBody>
      </p:sp>
      <p:sp>
        <p:nvSpPr>
          <p:cNvPr id="3" name="Content Placeholder 2">
            <a:extLst>
              <a:ext uri="{FF2B5EF4-FFF2-40B4-BE49-F238E27FC236}">
                <a16:creationId xmlns:a16="http://schemas.microsoft.com/office/drawing/2014/main" id="{A0FD59CA-AB03-44DE-9613-67C5EDDA42A9}"/>
              </a:ext>
            </a:extLst>
          </p:cNvPr>
          <p:cNvSpPr>
            <a:spLocks noGrp="1"/>
          </p:cNvSpPr>
          <p:nvPr>
            <p:ph idx="1"/>
          </p:nvPr>
        </p:nvSpPr>
        <p:spPr/>
        <p:txBody>
          <a:bodyPr>
            <a:normAutofit fontScale="85000" lnSpcReduction="10000"/>
          </a:bodyPr>
          <a:lstStyle/>
          <a:p>
            <a:r>
              <a:rPr lang="en-US" dirty="0"/>
              <a:t>1. Climate Change: One of the most pressing challenges of our time is climate change. Rising global temperatures, extreme weather events, and environmental degradation pose significant risks to ecosystems, human health, and socio-economic stability. </a:t>
            </a:r>
          </a:p>
          <a:p>
            <a:r>
              <a:rPr lang="en-US" dirty="0"/>
              <a:t>2. Inequality and Poverty: Despite progress in many areas, inequality and poverty persist. Disparities in income, education, healthcare, and access to resources create barriers to social mobility and hinder the overall well-being of individuals and communities. </a:t>
            </a:r>
          </a:p>
          <a:p>
            <a:r>
              <a:rPr lang="en-US" dirty="0"/>
              <a:t>3. Technological Disruption: The rapid advancement of technology brings both opportunities and challenges. Automation and artificial intelligence can transform industries, but also disrupt job markets, exacerbate inequality, and raise ethical concerns.</a:t>
            </a:r>
          </a:p>
          <a:p>
            <a:r>
              <a:rPr lang="en-US" dirty="0"/>
              <a:t> 4. Global Health Crises: Pandemics and the spread of infectious diseases pose a constant threat to global health security. Recent events, such as the COVID-19 pandemic, have highlighted the need for robust healthcare systems, effective disease prevention, and international collaboration</a:t>
            </a:r>
            <a:endParaRPr lang="en-KE" dirty="0"/>
          </a:p>
        </p:txBody>
      </p:sp>
    </p:spTree>
    <p:extLst>
      <p:ext uri="{BB962C8B-B14F-4D97-AF65-F5344CB8AC3E}">
        <p14:creationId xmlns:p14="http://schemas.microsoft.com/office/powerpoint/2010/main" val="4053502229"/>
      </p:ext>
    </p:extLst>
  </p:cSld>
  <p:clrMapOvr>
    <a:masterClrMapping/>
  </p:clrMapOvr>
  <mc:AlternateContent xmlns:mc="http://schemas.openxmlformats.org/markup-compatibility/2006" xmlns:p14="http://schemas.microsoft.com/office/powerpoint/2010/main">
    <mc:Choice Requires="p14">
      <p:transition spd="slow" p14:dur="2000" advTm="88489"/>
    </mc:Choice>
    <mc:Fallback xmlns="">
      <p:transition spd="slow" advTm="88489"/>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D9CEB-0651-8AE7-4E73-BD6CA1BFC903}"/>
              </a:ext>
            </a:extLst>
          </p:cNvPr>
          <p:cNvSpPr>
            <a:spLocks noGrp="1"/>
          </p:cNvSpPr>
          <p:nvPr>
            <p:ph type="title"/>
          </p:nvPr>
        </p:nvSpPr>
        <p:spPr/>
        <p:txBody>
          <a:bodyPr/>
          <a:lstStyle/>
          <a:p>
            <a:r>
              <a:rPr lang="en-US" dirty="0"/>
              <a:t>Solutions to Address these Challenges: </a:t>
            </a:r>
            <a:endParaRPr lang="en-KE" dirty="0"/>
          </a:p>
        </p:txBody>
      </p:sp>
      <p:sp>
        <p:nvSpPr>
          <p:cNvPr id="3" name="Content Placeholder 2">
            <a:extLst>
              <a:ext uri="{FF2B5EF4-FFF2-40B4-BE49-F238E27FC236}">
                <a16:creationId xmlns:a16="http://schemas.microsoft.com/office/drawing/2014/main" id="{47B44753-3D23-D0B7-C2E5-AEC6A79523D5}"/>
              </a:ext>
            </a:extLst>
          </p:cNvPr>
          <p:cNvSpPr>
            <a:spLocks noGrp="1"/>
          </p:cNvSpPr>
          <p:nvPr>
            <p:ph idx="1"/>
          </p:nvPr>
        </p:nvSpPr>
        <p:spPr/>
        <p:txBody>
          <a:bodyPr>
            <a:normAutofit fontScale="85000" lnSpcReduction="20000"/>
          </a:bodyPr>
          <a:lstStyle/>
          <a:p>
            <a:r>
              <a:rPr lang="en-US" dirty="0"/>
              <a:t>1. Sustainable Development: Adopting sustainable practices and promoting environmentally friendly policies can mitigate the impact of climate change. Investing in renewable energy, promoting circular economies, and implementing conservation measures are crucial steps towards a greener future.</a:t>
            </a:r>
          </a:p>
          <a:p>
            <a:r>
              <a:rPr lang="en-US" dirty="0"/>
              <a:t> 2. Social and Economic Equity: To tackle inequality and poverty, societies must prioritize equitable access to education, healthcare, and economic opportunities. Implementing progressive taxation, providing social safety nets, and empowering marginalized communities can help bridge the gap.</a:t>
            </a:r>
          </a:p>
          <a:p>
            <a:r>
              <a:rPr lang="en-US" dirty="0"/>
              <a:t> 3. Ethical Technology Adoption: Embracing technological advancements while ensuring ethical considerations is essential. Governments, organizations, and individuals should prioritize responsible innovation, data privacy, and regulations that protect workers and consumers.</a:t>
            </a:r>
          </a:p>
          <a:p>
            <a:r>
              <a:rPr lang="en-US" dirty="0"/>
              <a:t> 4. Strengthening Global Health Systems: Enhancing healthcare infrastructure, investing in research and development, and fostering international cooperation are vital for effective disease prevention, preparedness, and response. Collaborative efforts can ensure equitable access to vaccines, treatments, and healthcare services</a:t>
            </a:r>
            <a:endParaRPr lang="en-KE" dirty="0"/>
          </a:p>
        </p:txBody>
      </p:sp>
    </p:spTree>
    <p:extLst>
      <p:ext uri="{BB962C8B-B14F-4D97-AF65-F5344CB8AC3E}">
        <p14:creationId xmlns:p14="http://schemas.microsoft.com/office/powerpoint/2010/main" val="3079200572"/>
      </p:ext>
    </p:extLst>
  </p:cSld>
  <p:clrMapOvr>
    <a:masterClrMapping/>
  </p:clrMapOvr>
  <mc:AlternateContent xmlns:mc="http://schemas.openxmlformats.org/markup-compatibility/2006" xmlns:p14="http://schemas.microsoft.com/office/powerpoint/2010/main">
    <mc:Choice Requires="p14">
      <p:transition spd="slow" p14:dur="2000" advTm="96003"/>
    </mc:Choice>
    <mc:Fallback xmlns="">
      <p:transition spd="slow" advTm="96003"/>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F63A9-137C-9EC9-F216-6040B23B9899}"/>
              </a:ext>
            </a:extLst>
          </p:cNvPr>
          <p:cNvSpPr>
            <a:spLocks noGrp="1"/>
          </p:cNvSpPr>
          <p:nvPr>
            <p:ph type="title"/>
          </p:nvPr>
        </p:nvSpPr>
        <p:spPr/>
        <p:txBody>
          <a:bodyPr/>
          <a:lstStyle/>
          <a:p>
            <a:r>
              <a:rPr lang="en-US"/>
              <a:t>Conclusion</a:t>
            </a:r>
            <a:endParaRPr lang="en-KE"/>
          </a:p>
        </p:txBody>
      </p:sp>
      <p:sp>
        <p:nvSpPr>
          <p:cNvPr id="3" name="Content Placeholder 2">
            <a:extLst>
              <a:ext uri="{FF2B5EF4-FFF2-40B4-BE49-F238E27FC236}">
                <a16:creationId xmlns:a16="http://schemas.microsoft.com/office/drawing/2014/main" id="{80928627-1BFB-6BE7-5B4D-05FCFA5AD817}"/>
              </a:ext>
            </a:extLst>
          </p:cNvPr>
          <p:cNvSpPr>
            <a:spLocks noGrp="1"/>
          </p:cNvSpPr>
          <p:nvPr>
            <p:ph idx="1"/>
          </p:nvPr>
        </p:nvSpPr>
        <p:spPr/>
        <p:txBody>
          <a:bodyPr/>
          <a:lstStyle/>
          <a:p>
            <a:r>
              <a:rPr lang="en-US" dirty="0"/>
              <a:t>The challenges facing modern society require systemic and collaborative solutions. By addressing climate change, promoting social and economic equity, embracing technology responsibly, and strengthening global health systems, we can overcome these obstacles. Governments, organizations, and individuals must work together, drawing on innovative ideas, sustainable practices, and inclusive policies to shape a better future for all. With concerted efforts, we can build a resilient and thriving society that addresses the needs of the present while safeguarding the well-being of future generations</a:t>
            </a:r>
            <a:endParaRPr lang="en-KE" dirty="0"/>
          </a:p>
        </p:txBody>
      </p:sp>
    </p:spTree>
    <p:extLst>
      <p:ext uri="{BB962C8B-B14F-4D97-AF65-F5344CB8AC3E}">
        <p14:creationId xmlns:p14="http://schemas.microsoft.com/office/powerpoint/2010/main" val="2612498559"/>
      </p:ext>
    </p:extLst>
  </p:cSld>
  <p:clrMapOvr>
    <a:masterClrMapping/>
  </p:clrMapOvr>
  <mc:AlternateContent xmlns:mc="http://schemas.openxmlformats.org/markup-compatibility/2006" xmlns:p14="http://schemas.microsoft.com/office/powerpoint/2010/main">
    <mc:Choice Requires="p14">
      <p:transition spd="slow" p14:dur="2000" advTm="45207"/>
    </mc:Choice>
    <mc:Fallback xmlns="">
      <p:transition spd="slow" advTm="45207"/>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100</TotalTime>
  <Words>528</Words>
  <Application>Microsoft Office PowerPoint</Application>
  <PresentationFormat>Widescreen</PresentationFormat>
  <Paragraphs>16</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Ion Boardroom</vt:lpstr>
      <vt:lpstr>MIRIAM WAIRIMU C027-01-2596/2021</vt:lpstr>
      <vt:lpstr>Introduction:</vt:lpstr>
      <vt:lpstr>Challenges Facing Modern Society:</vt:lpstr>
      <vt:lpstr>Solutions to Address these Challenges: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Karunda Boniface Ngata C027-01-0817/2020</dc:title>
  <dc:creator>Boniface Ngata</dc:creator>
  <cp:lastModifiedBy>miriam wairimu</cp:lastModifiedBy>
  <cp:revision>9</cp:revision>
  <dcterms:created xsi:type="dcterms:W3CDTF">2024-03-15T09:52:50Z</dcterms:created>
  <dcterms:modified xsi:type="dcterms:W3CDTF">2024-07-29T10:31:21Z</dcterms:modified>
</cp:coreProperties>
</file>