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F38-2C19-CC7C-BA7F-AD42E8F2E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6D08C-5175-25BB-A42C-9695D105E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153F5-62A7-2096-00CC-96E58FFC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70DF-1432-54C8-7FCE-757E645A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25490-A5D4-BFB4-B38C-844EF47A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1112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4EEB-01CE-4B4D-DB19-F4B3292C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491D2-AC3F-2750-8F12-2947C5066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FEFA-BDDB-1DBE-6C92-B2C9DACB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9EDA-71C7-68A1-FBD6-3E7E96BB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2024C-A6C9-B80B-1CFE-87B13970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8442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E24F1-9F5E-054C-2DEC-B65110566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6C307-55FF-1836-4654-54F0DC6F8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B793-2539-A6A4-A62B-4B67F9E9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DC95-88C6-B08D-7E29-949A201F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3D02-71E3-A7F7-FD8C-472D3A7D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8336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3EAD-F6AC-746D-DE14-207E91EB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B889-9FCD-F4C1-B301-3F4E74B1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25BF-ACCD-1A7D-CBC8-7C809388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A815-B71A-3755-962E-624E1056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D003-AE9E-F912-0054-08091D00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6182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C057-34D7-D93E-0B88-65B4A43E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31C01-C988-1CC5-2E21-E56F42F8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5756-177E-EC2E-4F47-AB5E8E63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E178-3715-2DEE-69BF-EC1E7C1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315C-A6C4-DF92-DD32-55A50DC6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015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9585-AA8A-BA2B-397F-ED62BBBE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580C-698C-FE9D-BDB8-6D9130C47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4A130-FED8-E93C-332B-C6F8C8B4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F5200-49D0-2CDA-7EE1-DC0D8C34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D8215-3000-2460-092B-38227FD8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851F2-CAD6-DDDE-FFF5-4912CA57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4189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8C4E-B453-C336-4118-57BF1BF2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6742B-0954-5033-3816-916901631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0C041-1A71-8C9B-7797-039F8BD3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1D59B-53B6-49AC-BCE3-FDEB6B72B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ACD08-0318-4112-E2A2-9158F7F0D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801AC-5F92-B5B3-0015-5291DAD7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E3D13-A6A0-1A89-99ED-E40DB448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08946-28F1-1030-0B9E-A5A576E3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405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9E1-E75A-5134-3F77-9A5744DB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F524B-5C59-E2EA-1988-1C303BE6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4A65F-C5F5-F3F8-62AE-30FE3BB8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C4CFA-0404-8169-6D36-795D767E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733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DB664-3F30-DA46-EEAE-8F89C011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3B25D-DC8E-EFF6-DD72-6CD450A9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F314-3A50-843C-1735-6798A759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573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3D7A-7386-4059-801A-B0ABB683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7B94-6E17-E634-2C5B-94B62DE2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1BFFF-E49C-9031-67D8-DB4748040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27891-DDBF-2DC8-83A2-0A6C786E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0C247-AF38-4642-454F-D61C26DA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4A4FC-4668-99AE-2629-56DA987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92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E726-6CA1-33FB-4DF3-36C229B6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49456-629B-424D-83D8-977AF6FCC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F8A1F-3C23-8639-8F28-2D08262BB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7A881-DB45-7859-5937-C8667368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406E-E598-A126-1EA7-126EC50F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03839-99E0-E77C-4649-9EE0F2B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1374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DC5DD-E8E8-3150-A94E-1DB89D82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1B7D-F457-1944-1E10-E519CC81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C7B6F-95DD-1F89-B91C-F64FB9B2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2675-B69D-4174-941A-F7DC4B9F662E}" type="datetimeFigureOut">
              <a:rPr lang="en-KE" smtClean="0"/>
              <a:t>31/10/2024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E830-CFA0-38C5-9B23-7BD107B47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75ED-7106-2FFD-5D69-DE6EF7A08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AB9D-64BE-4858-83A5-035184D43C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820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89E4-7FFB-9FEA-0EDE-3869B3B06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992" y="406400"/>
            <a:ext cx="9144000" cy="2387600"/>
          </a:xfrm>
        </p:spPr>
        <p:txBody>
          <a:bodyPr/>
          <a:lstStyle/>
          <a:p>
            <a:r>
              <a:rPr lang="en-GB" dirty="0"/>
              <a:t>AN ASPECT OF AFRICAN CULTURE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A30C4-D68C-38D8-4F73-A3E9FCF97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134"/>
            <a:ext cx="9144000" cy="1655762"/>
          </a:xfrm>
        </p:spPr>
        <p:txBody>
          <a:bodyPr/>
          <a:lstStyle/>
          <a:p>
            <a:r>
              <a:rPr lang="en-GB" dirty="0"/>
              <a:t>UBUNTU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0381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27A94-6485-47F7-9079-3E570C35E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722376"/>
            <a:ext cx="11210544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08EF2-AE2B-4A36-2E44-8E3323A7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7" y="526473"/>
            <a:ext cx="10621818" cy="59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6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071AE-7981-D946-D216-B3BEFBBE7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1" y="434110"/>
            <a:ext cx="10243128" cy="616989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42903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64FC6-BAE2-AA88-F0DC-FD034461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1" y="443345"/>
            <a:ext cx="10363199" cy="56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22857-CB6C-7FE9-E5C0-30046EB1D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74" y="554182"/>
            <a:ext cx="9615054" cy="57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0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D9682-42F8-3E78-F093-D68CE9268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7" y="480291"/>
            <a:ext cx="10372437" cy="582814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57675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 ASPECT OF AFRICAN CULTURE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denge</dc:creator>
  <cp:lastModifiedBy>john denge</cp:lastModifiedBy>
  <cp:revision>1</cp:revision>
  <dcterms:created xsi:type="dcterms:W3CDTF">2024-10-31T09:00:54Z</dcterms:created>
  <dcterms:modified xsi:type="dcterms:W3CDTF">2024-10-31T09:19:13Z</dcterms:modified>
</cp:coreProperties>
</file>