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C094-DA5B-C7A4-1FBC-9BEAA27BC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F0F62-EBD3-B7CC-D9C8-23F2B4B97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3B287-4A76-F8FE-0AAB-FDE66417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00-96A3-4F86-93AE-B129A0731202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DEF12-36C2-5249-5639-C137D8AF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58C35-E9DD-F921-011B-223A46AF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A4D-56FC-46A8-BCC3-02D86EE0E5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7159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EBDB-43AA-2CED-CB99-1D17D79C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38317-AB1E-5A84-E902-47EDD545A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DBC0D-7158-E350-37B5-0D50251A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00-96A3-4F86-93AE-B129A0731202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F17A-CFC9-F724-4BC4-660011E8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D77F4-143A-4ED8-961C-6AC05272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A4D-56FC-46A8-BCC3-02D86EE0E5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4406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76D8D-BFCB-DCFF-5D6C-A97AAC5E4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61421-969A-2C44-440A-A9C350AD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1104-2323-E12E-4A34-BA30A3C2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00-96A3-4F86-93AE-B129A0731202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7F99A-0668-D2F9-0587-1CB84D4A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5C5A7-8BA2-C86B-BDB6-C9B93357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A4D-56FC-46A8-BCC3-02D86EE0E5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6088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5BC1-112E-C7C2-7FB6-ABE5D93F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F56C-5350-D622-90D2-AD50A6108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F44C-21E0-8AC9-9237-8504B144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00-96A3-4F86-93AE-B129A0731202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2E1B1-8567-13B5-BF5D-AF4005B6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138B7-20FA-4772-0231-63B98E5C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A4D-56FC-46A8-BCC3-02D86EE0E5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209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B168-10FF-BFD8-4F74-CB53263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D4364-F570-15B0-E4CD-EE47FCA3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B742-A2F7-FA8F-D0BD-369AFB91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00-96A3-4F86-93AE-B129A0731202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F244-B723-1793-11DB-BB322AEB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C7CC-92EA-AC9B-6B7C-6FCB787D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A4D-56FC-46A8-BCC3-02D86EE0E5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9613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D33C-F9B6-BABB-ECB0-343CEDEC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AF148-D21A-22A2-CF52-3E545EF8A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08B37-A84D-66B1-927E-F5F4D6262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E2C96-DA2C-F423-DDBD-7F4E6285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00-96A3-4F86-93AE-B129A0731202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BEA5E-2EC8-4177-0797-38A010F5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F0782-5B44-1F5D-99A3-81482803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A4D-56FC-46A8-BCC3-02D86EE0E5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1239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BF5A-6339-8A53-EA98-EE778591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B7987-4F2C-76C4-0BE9-B90F4650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AB9CF-744A-F784-511D-174C054CA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57C44-4E03-37DD-49F6-384C9B82F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7A7EC-2351-1CA7-F9AB-9D8508D2E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E6F6C-5E62-56B5-5BBF-AB5E7CB2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00-96A3-4F86-93AE-B129A0731202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2BA7D-BA30-A017-71B9-6D20BD87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CD95C-773B-20B1-4231-60D2153A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A4D-56FC-46A8-BCC3-02D86EE0E5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7150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9421-8E1E-E3A7-36B7-4C677B0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89290-C30D-3122-A9B1-13DE05CF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00-96A3-4F86-93AE-B129A0731202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C691A-7154-702B-2C29-0EC5E2D9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1FD19-2CA5-A257-E1C4-D5047B1A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A4D-56FC-46A8-BCC3-02D86EE0E5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080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54CA3-7F67-6900-8614-1F2E4C29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00-96A3-4F86-93AE-B129A0731202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D9A16-2A8F-F7EB-73BE-2FFF9776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51786-774A-57EC-4910-641515C6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A4D-56FC-46A8-BCC3-02D86EE0E5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4897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7F39-B0B3-5600-80E3-5490E446C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30A0-B413-C8B4-1292-4DE615A58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D2836-C8F9-2E3D-2D40-B0BBF2442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311C8-E6CA-053A-22E4-8457C37B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00-96A3-4F86-93AE-B129A0731202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18F7D-67FE-F401-BA54-E03FE445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BAE40-9195-C990-AF8B-5BF2675B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A4D-56FC-46A8-BCC3-02D86EE0E5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8460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DA1B-B139-7B4F-8534-52903F1E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EC550-678D-9082-A53C-56EA11640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B7CC1-C7F8-1E49-2A30-A78B5254C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D617A-A039-13A0-69DA-A3CC3E00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00-96A3-4F86-93AE-B129A0731202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5273D-FC99-C811-536E-888CBD3D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56307-3369-E954-EA29-84BBA0B0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A4D-56FC-46A8-BCC3-02D86EE0E5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8937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32EA4-6F35-9E8B-E481-2EF45A0D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8DA79-8973-EE6C-F202-40DE26481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7D11-4ADC-2D0B-6A19-BB8277842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A700-96A3-4F86-93AE-B129A0731202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FA30-F465-0727-3B11-AB4A9EE55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A86CB-75E8-D1A7-DC9D-78449C3C1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6A4D-56FC-46A8-BCC3-02D86EE0E5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622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0ED5-7FB3-ADDE-BDC3-91D72AD48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916" y="86777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Innovation in Computer Science</a:t>
            </a:r>
            <a:b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BCA6-1873-7062-D42D-9FF3CEC4F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Blockchain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2525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F31557-C69A-2CD4-A05E-1571ABE06C39}"/>
              </a:ext>
            </a:extLst>
          </p:cNvPr>
          <p:cNvSpPr txBox="1"/>
          <p:nvPr/>
        </p:nvSpPr>
        <p:spPr>
          <a:xfrm>
            <a:off x="1524" y="0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Template 9: Most Popular Applications of Blockchain</a:t>
            </a:r>
            <a:endParaRPr lang="en-GB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E75DD17-2177-41DD-41CE-799A47309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857250"/>
            <a:ext cx="10003536" cy="561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83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13ED11-137A-3930-9191-E222D699833B}"/>
              </a:ext>
            </a:extLst>
          </p:cNvPr>
          <p:cNvSpPr txBox="1"/>
          <p:nvPr/>
        </p:nvSpPr>
        <p:spPr>
          <a:xfrm>
            <a:off x="1524" y="9879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Template 10: Limitations of Blockchain Technology</a:t>
            </a:r>
            <a:endParaRPr lang="en-GB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A3F20BB-72F6-07EC-1141-D25F2B0D3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" y="857250"/>
            <a:ext cx="10195560" cy="573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3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2BF736-8952-B917-D3E0-8335946D8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20" y="0"/>
            <a:ext cx="11733222" cy="55243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Template 1: What is Blockchain?</a:t>
            </a:r>
            <a:endParaRPr kumimoji="0" lang="en-KE" altLang="en-KE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900" b="0" i="0" u="none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Open Sans" panose="020B0606030504020204" pitchFamily="34" charset="0"/>
              </a:rPr>
              <a:t>  </a:t>
            </a:r>
            <a:r>
              <a:rPr kumimoji="0" lang="en-KE" altLang="en-KE" sz="32400" b="0" i="0" u="none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Open Sans" panose="020B0606030504020204" pitchFamily="34" charset="0"/>
              </a:rPr>
              <a:t>       </a:t>
            </a: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DEBBB1-2FA6-EBF5-058F-5DB7827E8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109"/>
            <a:ext cx="11584085" cy="587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4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A77C2A7-2F41-7A0E-8BDD-0907CFE59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68" y="171370"/>
            <a:ext cx="11832336" cy="5216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15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Template 2: How Blockchain Transaction Works?</a:t>
            </a:r>
            <a:endParaRPr kumimoji="0" lang="en-KE" altLang="en-KE" sz="15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900" b="1" i="0" u="none" strike="noStrike" cap="none" normalizeH="0" baseline="0">
                <a:ln>
                  <a:noFill/>
                </a:ln>
                <a:solidFill>
                  <a:srgbClr val="232323"/>
                </a:solidFill>
                <a:effectLst/>
                <a:latin typeface="Open Sans" panose="020B0606030504020204" pitchFamily="34" charset="0"/>
              </a:rPr>
              <a:t>  </a:t>
            </a:r>
            <a:r>
              <a:rPr kumimoji="0" lang="en-KE" altLang="en-KE" sz="32400" b="1" i="0" u="none" strike="noStrike" cap="none" normalizeH="0" baseline="0">
                <a:ln>
                  <a:noFill/>
                </a:ln>
                <a:solidFill>
                  <a:srgbClr val="232323"/>
                </a:solidFill>
                <a:effectLst/>
                <a:latin typeface="Open Sans" panose="020B0606030504020204" pitchFamily="34" charset="0"/>
              </a:rPr>
              <a:t>       </a:t>
            </a:r>
            <a:endParaRPr kumimoji="0" lang="en-KE" altLang="en-K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DCFA24-219F-6F14-B169-E802C0D03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61" y="484632"/>
            <a:ext cx="10135235" cy="609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12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47A216-3364-B7FE-3747-3FFCA5559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56" y="125650"/>
            <a:ext cx="11905488" cy="5216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1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Template 3: How is Blockchain Transforming Business</a:t>
            </a:r>
            <a:endParaRPr kumimoji="0" lang="en-KE" altLang="en-KE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900" b="0" i="0" u="none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Open Sans" panose="020B0606030504020204" pitchFamily="34" charset="0"/>
              </a:rPr>
              <a:t>  </a:t>
            </a:r>
            <a:r>
              <a:rPr kumimoji="0" lang="en-KE" altLang="en-KE" sz="32400" b="0" i="0" u="none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Open Sans" panose="020B0606030504020204" pitchFamily="34" charset="0"/>
              </a:rPr>
              <a:t>       </a:t>
            </a: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EFB9F8C-1A55-6559-E526-827A43B75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941672"/>
            <a:ext cx="10927080" cy="564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55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729A14-2782-05ED-9228-1CE07749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" y="68499"/>
            <a:ext cx="11823192" cy="5216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1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Template 4: Blockchain Variants</a:t>
            </a:r>
            <a:endParaRPr kumimoji="0" lang="en-KE" altLang="en-KE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900" b="1" i="0" u="none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Open Sans" panose="020B0606030504020204" pitchFamily="34" charset="0"/>
              </a:rPr>
              <a:t>  </a:t>
            </a:r>
            <a:r>
              <a:rPr kumimoji="0" lang="en-KE" altLang="en-KE" sz="32400" b="1" i="0" u="none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Open Sans" panose="020B0606030504020204" pitchFamily="34" charset="0"/>
              </a:rPr>
              <a:t>       </a:t>
            </a: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822C472-AC67-5B96-CECC-1F73F118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" y="457201"/>
            <a:ext cx="11311128" cy="609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30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197382-763F-334C-E1CB-8CF3D8A82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" y="98218"/>
            <a:ext cx="11887200" cy="5216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1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Template 5: Blockchain Use Cases</a:t>
            </a:r>
            <a:endParaRPr kumimoji="0" lang="en-KE" altLang="en-KE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900" b="0" i="0" u="none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Open Sans" panose="020B0606030504020204" pitchFamily="34" charset="0"/>
              </a:rPr>
              <a:t>  </a:t>
            </a:r>
            <a:r>
              <a:rPr kumimoji="0" lang="en-KE" altLang="en-KE" sz="32400" b="0" i="0" u="none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Open Sans" panose="020B0606030504020204" pitchFamily="34" charset="0"/>
              </a:rPr>
              <a:t>       </a:t>
            </a: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6C8887C-0A36-4DD4-BA50-813963887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" y="685800"/>
            <a:ext cx="10808208" cy="593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03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80C97A-A824-247B-F960-7A1928809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44" y="180514"/>
            <a:ext cx="10999007" cy="5216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1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Template 6: Blockchain in Supply Chain Management</a:t>
            </a:r>
            <a:endParaRPr kumimoji="0" lang="en-KE" altLang="en-KE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900" b="1" i="0" u="none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Open Sans" panose="020B0606030504020204" pitchFamily="34" charset="0"/>
              </a:rPr>
              <a:t>  </a:t>
            </a:r>
            <a:r>
              <a:rPr kumimoji="0" lang="en-KE" altLang="en-KE" sz="32400" b="1" i="0" u="none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Open Sans" panose="020B0606030504020204" pitchFamily="34" charset="0"/>
              </a:rPr>
              <a:t>       </a:t>
            </a: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03E4352-0631-DCF9-5FF7-FED7096B3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8" y="612648"/>
            <a:ext cx="11232516" cy="596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83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10D9B1-6CB9-CB8A-F9C9-C1411B3BB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58" y="962939"/>
            <a:ext cx="11799382" cy="5216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1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Template 7: Blockchain in Retail</a:t>
            </a:r>
            <a:endParaRPr kumimoji="0" lang="en-KE" altLang="en-KE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900" b="1" i="0" u="none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Open Sans" panose="020B0606030504020204" pitchFamily="34" charset="0"/>
              </a:rPr>
              <a:t>  </a:t>
            </a:r>
            <a:r>
              <a:rPr kumimoji="0" lang="en-KE" altLang="en-KE" sz="32400" b="1" i="0" u="none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Open Sans" panose="020B0606030504020204" pitchFamily="34" charset="0"/>
              </a:rPr>
              <a:t>       </a:t>
            </a: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0C2361A-18A8-45B3-E389-FEE233F0A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60" y="1180956"/>
            <a:ext cx="11653140" cy="527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C2557-C542-AEDA-0A8F-FF4F6F6ACC5C}"/>
              </a:ext>
            </a:extLst>
          </p:cNvPr>
          <p:cNvSpPr txBox="1"/>
          <p:nvPr/>
        </p:nvSpPr>
        <p:spPr>
          <a:xfrm>
            <a:off x="1524" y="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Template 8: Blockchain in Banking</a:t>
            </a:r>
            <a:endParaRPr lang="en-GB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209CA439-C7F2-E41F-335C-FFD067F00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8" y="576072"/>
            <a:ext cx="11286744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1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82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 Theme</vt:lpstr>
      <vt:lpstr>Innovation in Computer Science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denge</dc:creator>
  <cp:lastModifiedBy>john denge</cp:lastModifiedBy>
  <cp:revision>1</cp:revision>
  <dcterms:created xsi:type="dcterms:W3CDTF">2024-10-31T07:05:08Z</dcterms:created>
  <dcterms:modified xsi:type="dcterms:W3CDTF">2024-10-31T09:00:02Z</dcterms:modified>
</cp:coreProperties>
</file>