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FB19-D46D-9EEB-D937-37E96ACCB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Exploring the World of ICT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AEB85-BC9C-3EC0-E815-812B8F712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By: James Eraño Macahelos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4CAF5-B42C-A31F-CB99-A6DAF18B2387}"/>
              </a:ext>
            </a:extLst>
          </p:cNvPr>
          <p:cNvSpPr txBox="1"/>
          <p:nvPr/>
        </p:nvSpPr>
        <p:spPr>
          <a:xfrm>
            <a:off x="5184025" y="235910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1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A1FE-7C8B-02EE-587A-D8B52E10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235" y="1103481"/>
            <a:ext cx="7437530" cy="1260720"/>
          </a:xfrm>
        </p:spPr>
        <p:txBody>
          <a:bodyPr/>
          <a:lstStyle/>
          <a:p>
            <a:r>
              <a:rPr lang="en-US"/>
              <a:t>Computer System Servicing(CSS)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391F7-58EA-BA8D-6627-F3FAF5321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59" y="2135418"/>
            <a:ext cx="61531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7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108B-2DBE-70B8-0BE7-551996C60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141" y="2349217"/>
            <a:ext cx="7323717" cy="2658038"/>
          </a:xfrm>
        </p:spPr>
        <p:txBody>
          <a:bodyPr>
            <a:normAutofit/>
          </a:bodyPr>
          <a:lstStyle/>
          <a:p>
            <a:r>
              <a:rPr lang="en-US" sz="2800"/>
              <a:t>Computer System Servicing involves maintaining, repairing, and optimizing computer systems to ensure their efficient and reliable operation.</a:t>
            </a:r>
          </a:p>
        </p:txBody>
      </p:sp>
    </p:spTree>
    <p:extLst>
      <p:ext uri="{BB962C8B-B14F-4D97-AF65-F5344CB8AC3E}">
        <p14:creationId xmlns:p14="http://schemas.microsoft.com/office/powerpoint/2010/main" val="306557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F102-F0C1-6012-B9F6-3568DB73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4232-5B28-51A9-0A62-8C054173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Ensures System Reliability: Regular servicing enhances the lifespan and performance of computer systems.
Prevents Downtime: Proactive maintenance reduces the risk of unexpected failures and downtime.
Optimizes Performance: Servicing helps in fine-tuning and optimizing system components for better efficiency.</a:t>
            </a:r>
          </a:p>
        </p:txBody>
      </p:sp>
    </p:spTree>
    <p:extLst>
      <p:ext uri="{BB962C8B-B14F-4D97-AF65-F5344CB8AC3E}">
        <p14:creationId xmlns:p14="http://schemas.microsoft.com/office/powerpoint/2010/main" val="326451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E278-5DA9-15DB-F392-CA8FF25D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maintenance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F3141-226F-92E3-25FE-B01E7FFD9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13019"/>
            <a:ext cx="9905999" cy="3541714"/>
          </a:xfrm>
        </p:spPr>
        <p:txBody>
          <a:bodyPr/>
          <a:lstStyle/>
          <a:p>
            <a:r>
              <a:rPr lang="en-US"/>
              <a:t>Cleaning: Removal of dust and debris to prevent overheating.
Component Inspection: Checking for wear and tear, and replacing faulty hardware.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8C8C4-EF1B-3EBC-92AC-D8BD01B59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89" y="3662531"/>
            <a:ext cx="4588835" cy="25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3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2899-6828-AF63-E329-1EE9A5A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maintenance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4D46-2301-20CD-F0E2-68406585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/>
          <a:lstStyle/>
          <a:p>
            <a:r>
              <a:rPr lang="en-US"/>
              <a:t>Updates: Installing the latest software updates and patches for security and performance improvements.
System Optimization: Adjusting settings and configurations for optimal performance.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01489-3388-C545-E8A4-5446634B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028" y="3640353"/>
            <a:ext cx="6832220" cy="28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0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52C6-52B1-1DDF-EC7F-3C881158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D8513-8FFC-81D7-0796-02481BABE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8771"/>
            <a:ext cx="9905999" cy="3541714"/>
          </a:xfrm>
        </p:spPr>
        <p:txBody>
          <a:bodyPr/>
          <a:lstStyle/>
          <a:p>
            <a:r>
              <a:rPr lang="en-US"/>
              <a:t>Anti-virus and Anti-malware: Ensuring robust security measures are in place.
Data Backup: Regular backup to prevent data loss in case of system failure.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FEAF0-2AAC-27F5-4E6C-D63D192C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81" y="3091160"/>
            <a:ext cx="5946734" cy="333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1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CDDC-7834-2732-52F4-88D7D3F0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support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7B87-9F63-0371-6762-4E1E5964D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9392"/>
            <a:ext cx="9905999" cy="3541714"/>
          </a:xfrm>
        </p:spPr>
        <p:txBody>
          <a:bodyPr/>
          <a:lstStyle/>
          <a:p>
            <a:r>
              <a:rPr lang="en-US"/>
              <a:t>Troubleshooting: Addressing user-reported issues and providing solutions.
Training: Offering guidance on proper system usage and best practices.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7EDD8-494F-7500-79A9-885EB0CB6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32" y="3116531"/>
            <a:ext cx="4933146" cy="32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0756-4571-31C8-02E6-4168BE14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6897" y="2141045"/>
            <a:ext cx="7418206" cy="2805589"/>
          </a:xfrm>
        </p:spPr>
        <p:txBody>
          <a:bodyPr>
            <a:noAutofit/>
          </a:bodyPr>
          <a:lstStyle/>
          <a:p>
            <a:pPr algn="ctr"/>
            <a:r>
              <a:rPr lang="en-US" sz="2800"/>
              <a:t>Understanding and implementing comprehensive computer system servicing is vital for maintaining a reliable and efficient computing environment.</a:t>
            </a:r>
          </a:p>
        </p:txBody>
      </p:sp>
    </p:spTree>
    <p:extLst>
      <p:ext uri="{BB962C8B-B14F-4D97-AF65-F5344CB8AC3E}">
        <p14:creationId xmlns:p14="http://schemas.microsoft.com/office/powerpoint/2010/main" val="150510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921A-458C-9699-6B27-52640F9A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Information and Communication Technology (ICT)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DD33-EA65-7AD5-0C2C-BD4F585C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Encompasses various technologies for communication, data management, and information processing.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FE7CE-E4AB-A92E-06F4-8A0DAC4DD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895" y="3669653"/>
            <a:ext cx="3881328" cy="212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5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AACB-0760-7110-588D-63834091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368" y="1695252"/>
            <a:ext cx="8389880" cy="3906085"/>
          </a:xfrm>
        </p:spPr>
        <p:txBody>
          <a:bodyPr>
            <a:noAutofit/>
          </a:bodyPr>
          <a:lstStyle/>
          <a:p>
            <a:pPr algn="ctr"/>
            <a:r>
              <a:rPr lang="en-US" sz="2800" b="1" i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Information and Communication Technology (ICT) comprises various essential components that synergize to create a vast technological ecosystem. Let's explore these key components that play a pivotal role in shaping the digital landscape.</a:t>
            </a:r>
            <a:endParaRPr lang="en-US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61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9DC8-484F-DCEF-751C-8BF5913E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1.TelecommuNication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D543E-62B1-1C6A-C9C8-5B4C4E60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transmission of information over distances, involving voice, data, and multimedia.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B6DA4-13E7-F64D-6787-4FB93FB39485}"/>
              </a:ext>
            </a:extLst>
          </p:cNvPr>
          <p:cNvSpPr txBox="1"/>
          <p:nvPr/>
        </p:nvSpPr>
        <p:spPr>
          <a:xfrm>
            <a:off x="1317836" y="3844880"/>
            <a:ext cx="77968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>
                <a:effectLst/>
                <a:latin typeface="Söhne"/>
              </a:rPr>
              <a:t>Examples: Mobile phones, landline networks, </a:t>
            </a:r>
          </a:p>
          <a:p>
            <a:r>
              <a:rPr lang="en-US" sz="2000" i="0">
                <a:effectLst/>
                <a:latin typeface="Söhne"/>
              </a:rPr>
              <a:t>internet communication.</a:t>
            </a:r>
            <a:endParaRPr lang="en-US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327A1F-A23B-C5A9-8E93-37AA827A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127" y="3667877"/>
            <a:ext cx="3900471" cy="22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6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2332-C019-A09A-7BC3-CA4FFD35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Broadcast media.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B98C-9C91-D7E4-9C8B-13DF700A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3012"/>
            <a:ext cx="9905999" cy="3541714"/>
          </a:xfrm>
        </p:spPr>
        <p:txBody>
          <a:bodyPr/>
          <a:lstStyle/>
          <a:p>
            <a:r>
              <a:rPr lang="en-US"/>
              <a:t>The dissemination of audio and visual content to a wide audience through traditional and digital channels.</a:t>
            </a:r>
          </a:p>
          <a:p>
            <a:r>
              <a:rPr lang="en-US"/>
              <a:t>Examples: Television broadcasting, radio broadcasting, online streaming platforms.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EE97A-157C-9771-D273-3B8A85741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90" y="3891782"/>
            <a:ext cx="3149679" cy="2099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5113D-3E7F-59D6-7CE9-AF177B47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200" y="3891782"/>
            <a:ext cx="4029547" cy="209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1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7A8E-DD94-F781-A22B-A701C9EC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3.Audio-Visual Processing.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1F78-32C9-5023-B37C-2D6C02145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5763"/>
            <a:ext cx="9905999" cy="3541714"/>
          </a:xfrm>
        </p:spPr>
        <p:txBody>
          <a:bodyPr/>
          <a:lstStyle/>
          <a:p>
            <a:r>
              <a:rPr lang="en-US"/>
              <a:t>The manipulation and analysis of sound and visual elements for communication and entertainment purposes.</a:t>
            </a:r>
          </a:p>
          <a:p>
            <a:r>
              <a:rPr lang="en-US"/>
              <a:t>Examples: Multimedia production, video editing, graphic design.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98E45-9680-44FB-C424-14D417289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920" y="3683321"/>
            <a:ext cx="2597115" cy="237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C96EBE-1F50-CD2A-A912-E4F1906E5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199" y="3683321"/>
            <a:ext cx="4508426" cy="23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6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85A3-933A-5F74-1004-55F5F97A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4.Intelligent Building Management Systems.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41A4-2B31-7A00-BDAA-78B8E1056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2137"/>
            <a:ext cx="9905999" cy="3541714"/>
          </a:xfrm>
        </p:spPr>
        <p:txBody>
          <a:bodyPr/>
          <a:lstStyle/>
          <a:p>
            <a:r>
              <a:rPr lang="en-US"/>
              <a:t>Integration of technology to optimize the efficiency and sustainability of building operations.</a:t>
            </a:r>
          </a:p>
          <a:p>
            <a:r>
              <a:rPr lang="en-US"/>
              <a:t>Examples: Smart home automation, energy management systems, security systems.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ABC0D-24E9-6291-3F9C-EB1C4158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88" y="3983806"/>
            <a:ext cx="3185053" cy="2255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D294DB-4698-7342-1D2C-AE647D1B9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55" y="3983922"/>
            <a:ext cx="3913433" cy="225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6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6FFF-03EA-A41F-F5E1-1038894C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5.Network-Based Control and Monitoring.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9A58-EF7E-2341-7808-788905F78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543" y="1764522"/>
            <a:ext cx="9905999" cy="3541714"/>
          </a:xfrm>
        </p:spPr>
        <p:txBody>
          <a:bodyPr/>
          <a:lstStyle/>
          <a:p>
            <a:r>
              <a:rPr lang="en-US"/>
              <a:t>The use of interconnected systems to control and supervise various processes and devices.</a:t>
            </a:r>
          </a:p>
          <a:p>
            <a:r>
              <a:rPr lang="en-US"/>
              <a:t>Examples: Internet of Things (IoT), remote monitoring systems, centralized control networks.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FD4F4-94EB-4077-06C6-B7E6B833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195" y="3706345"/>
            <a:ext cx="3181626" cy="240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6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61E93-A7B6-3181-EB0B-7D27953E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9242" y="2322231"/>
            <a:ext cx="7113515" cy="2854761"/>
          </a:xfrm>
        </p:spPr>
        <p:txBody>
          <a:bodyPr>
            <a:normAutofit/>
          </a:bodyPr>
          <a:lstStyle/>
          <a:p>
            <a:r>
              <a:rPr lang="en-US" sz="2800"/>
              <a:t>Understanding these components is crucial for comprehending the multifaceted nature of ICT and its impact on our interconnected world.</a:t>
            </a:r>
          </a:p>
        </p:txBody>
      </p:sp>
    </p:spTree>
    <p:extLst>
      <p:ext uri="{BB962C8B-B14F-4D97-AF65-F5344CB8AC3E}">
        <p14:creationId xmlns:p14="http://schemas.microsoft.com/office/powerpoint/2010/main" val="106359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Circuit</vt:lpstr>
      <vt:lpstr>Exploring the World of ICT</vt:lpstr>
      <vt:lpstr> Information and Communication Technology (ICT)</vt:lpstr>
      <vt:lpstr>PowerPoint Presentation</vt:lpstr>
      <vt:lpstr>1.TelecommuNication</vt:lpstr>
      <vt:lpstr>2. Broadcast media.</vt:lpstr>
      <vt:lpstr>3.Audio-Visual Processing.</vt:lpstr>
      <vt:lpstr>4.Intelligent Building Management Systems.</vt:lpstr>
      <vt:lpstr>5.Network-Based Control and Monitoring.</vt:lpstr>
      <vt:lpstr>PowerPoint Presentation</vt:lpstr>
      <vt:lpstr>Computer System Servicing(CSS)</vt:lpstr>
      <vt:lpstr>PowerPoint Presentation</vt:lpstr>
      <vt:lpstr>Importance </vt:lpstr>
      <vt:lpstr>Hardware maintenance </vt:lpstr>
      <vt:lpstr>Software maintenance </vt:lpstr>
      <vt:lpstr>Security Measures</vt:lpstr>
      <vt:lpstr>User support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Guest User</cp:lastModifiedBy>
  <cp:revision>6</cp:revision>
  <dcterms:created xsi:type="dcterms:W3CDTF">2024-01-22T12:28:37Z</dcterms:created>
  <dcterms:modified xsi:type="dcterms:W3CDTF">2024-01-23T03:02:44Z</dcterms:modified>
</cp:coreProperties>
</file>