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60" d="100"/>
          <a:sy n="160" d="100"/>
        </p:scale>
        <p:origin x="-2124" y="1026"/>
      </p:cViewPr>
      <p:guideLst>
        <p:guide orient="horz" pos="2160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2130427"/>
            <a:ext cx="50520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3886200"/>
            <a:ext cx="41605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09110" y="274639"/>
            <a:ext cx="133731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180" y="274639"/>
            <a:ext cx="39128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4406900"/>
            <a:ext cx="50520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2906714"/>
            <a:ext cx="50520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600200"/>
            <a:ext cx="26250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1330" y="1600200"/>
            <a:ext cx="26250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535113"/>
            <a:ext cx="2626122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2174875"/>
            <a:ext cx="2626122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1535113"/>
            <a:ext cx="2627154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2174875"/>
            <a:ext cx="2627154" cy="3951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6" y="273050"/>
            <a:ext cx="195540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273051"/>
            <a:ext cx="33226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6" y="1435101"/>
            <a:ext cx="195540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4800602"/>
            <a:ext cx="356616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612775"/>
            <a:ext cx="35661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5367340"/>
            <a:ext cx="35661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274639"/>
            <a:ext cx="5349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600200"/>
            <a:ext cx="5349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6356351"/>
            <a:ext cx="1386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369C-F31D-4A89-BED0-E840FF6F2FB1}" type="datetimeFigureOut">
              <a:rPr lang="en-US" smtClean="0"/>
              <a:t>12/3/2010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6356351"/>
            <a:ext cx="1882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6356351"/>
            <a:ext cx="1386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4C64-02F7-41D3-8A77-AA2186385E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/>
          <p:cNvSpPr/>
          <p:nvPr/>
        </p:nvSpPr>
        <p:spPr>
          <a:xfrm>
            <a:off x="456071" y="2545081"/>
            <a:ext cx="5257800" cy="2590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ounded Rectangle 112"/>
          <p:cNvSpPr/>
          <p:nvPr/>
        </p:nvSpPr>
        <p:spPr>
          <a:xfrm>
            <a:off x="1875296" y="135703"/>
            <a:ext cx="2286000" cy="274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Interface: Input Query</a:t>
            </a:r>
            <a:endParaRPr lang="en-US" sz="1400" dirty="0"/>
          </a:p>
        </p:txBody>
      </p:sp>
      <p:sp>
        <p:nvSpPr>
          <p:cNvPr id="114" name="Rounded Rectangle 113"/>
          <p:cNvSpPr/>
          <p:nvPr/>
        </p:nvSpPr>
        <p:spPr>
          <a:xfrm>
            <a:off x="1865771" y="6431280"/>
            <a:ext cx="2286000" cy="274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Interface: Result Output</a:t>
            </a:r>
            <a:endParaRPr lang="en-US" sz="14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875296" y="953149"/>
            <a:ext cx="2286000" cy="27432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Query Parser</a:t>
            </a:r>
            <a:endParaRPr lang="en-US" sz="1400" dirty="0"/>
          </a:p>
        </p:txBody>
      </p:sp>
      <p:sp>
        <p:nvSpPr>
          <p:cNvPr id="116" name="Rounded Rectangle 115"/>
          <p:cNvSpPr/>
          <p:nvPr/>
        </p:nvSpPr>
        <p:spPr>
          <a:xfrm>
            <a:off x="1875296" y="1770595"/>
            <a:ext cx="2286000" cy="2743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Distributor</a:t>
            </a:r>
            <a:endParaRPr lang="en-US" sz="1400" dirty="0"/>
          </a:p>
        </p:txBody>
      </p:sp>
      <p:sp>
        <p:nvSpPr>
          <p:cNvPr id="117" name="Rounded Rectangle 116"/>
          <p:cNvSpPr/>
          <p:nvPr/>
        </p:nvSpPr>
        <p:spPr>
          <a:xfrm>
            <a:off x="1865771" y="5679440"/>
            <a:ext cx="2286000" cy="2743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Merge Results</a:t>
            </a:r>
            <a:endParaRPr lang="en-US" sz="1400" dirty="0"/>
          </a:p>
        </p:txBody>
      </p:sp>
      <p:sp>
        <p:nvSpPr>
          <p:cNvPr id="118" name="Rounded Rectangle 117"/>
          <p:cNvSpPr/>
          <p:nvPr/>
        </p:nvSpPr>
        <p:spPr>
          <a:xfrm>
            <a:off x="1865771" y="4760922"/>
            <a:ext cx="2286000" cy="27432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Retrieval Model</a:t>
            </a:r>
            <a:endParaRPr lang="en-US" sz="1400" dirty="0"/>
          </a:p>
        </p:txBody>
      </p:sp>
      <p:sp>
        <p:nvSpPr>
          <p:cNvPr id="119" name="Flowchart: Magnetic Disk 118"/>
          <p:cNvSpPr/>
          <p:nvPr/>
        </p:nvSpPr>
        <p:spPr>
          <a:xfrm>
            <a:off x="4037471" y="2627322"/>
            <a:ext cx="1447800" cy="7620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Compressed </a:t>
            </a:r>
          </a:p>
          <a:p>
            <a:pPr algn="ctr"/>
            <a:r>
              <a:rPr lang="en-US" sz="1400" dirty="0" smtClean="0"/>
              <a:t>Index</a:t>
            </a:r>
            <a:endParaRPr lang="en-US" sz="1400" dirty="0"/>
          </a:p>
        </p:txBody>
      </p:sp>
      <p:sp>
        <p:nvSpPr>
          <p:cNvPr id="120" name="Rounded Rectangle 119"/>
          <p:cNvSpPr/>
          <p:nvPr/>
        </p:nvSpPr>
        <p:spPr>
          <a:xfrm>
            <a:off x="3732671" y="3922721"/>
            <a:ext cx="1828800" cy="2743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Huffman Decode</a:t>
            </a:r>
            <a:endParaRPr lang="en-US" sz="1400" dirty="0"/>
          </a:p>
        </p:txBody>
      </p:sp>
      <p:sp>
        <p:nvSpPr>
          <p:cNvPr id="121" name="Flowchart: Magnetic Disk 120"/>
          <p:cNvSpPr/>
          <p:nvPr/>
        </p:nvSpPr>
        <p:spPr>
          <a:xfrm>
            <a:off x="608471" y="3717897"/>
            <a:ext cx="1219200" cy="5334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PageRank</a:t>
            </a:r>
            <a:endParaRPr lang="en-US" sz="1400" dirty="0"/>
          </a:p>
        </p:txBody>
      </p:sp>
      <p:sp>
        <p:nvSpPr>
          <p:cNvPr id="122" name="Down Arrow 121"/>
          <p:cNvSpPr/>
          <p:nvPr/>
        </p:nvSpPr>
        <p:spPr>
          <a:xfrm>
            <a:off x="2865896" y="529186"/>
            <a:ext cx="3810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Down Arrow 122"/>
          <p:cNvSpPr/>
          <p:nvPr/>
        </p:nvSpPr>
        <p:spPr>
          <a:xfrm>
            <a:off x="2865896" y="1346632"/>
            <a:ext cx="3810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124" name="Group 123"/>
          <p:cNvGrpSpPr/>
          <p:nvPr/>
        </p:nvGrpSpPr>
        <p:grpSpPr>
          <a:xfrm>
            <a:off x="1875296" y="2164080"/>
            <a:ext cx="2362200" cy="304800"/>
            <a:chOff x="1905000" y="2514600"/>
            <a:chExt cx="2362200" cy="304800"/>
          </a:xfrm>
        </p:grpSpPr>
        <p:sp>
          <p:nvSpPr>
            <p:cNvPr id="125" name="Down Arrow 124"/>
            <p:cNvSpPr/>
            <p:nvPr/>
          </p:nvSpPr>
          <p:spPr>
            <a:xfrm>
              <a:off x="19050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6" name="Down Arrow 125"/>
            <p:cNvSpPr/>
            <p:nvPr/>
          </p:nvSpPr>
          <p:spPr>
            <a:xfrm>
              <a:off x="28956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7" name="Down Arrow 126"/>
            <p:cNvSpPr/>
            <p:nvPr/>
          </p:nvSpPr>
          <p:spPr>
            <a:xfrm>
              <a:off x="38862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" name="Down Arrow 127"/>
            <p:cNvSpPr/>
            <p:nvPr/>
          </p:nvSpPr>
          <p:spPr>
            <a:xfrm>
              <a:off x="33909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2400300" y="25146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865771" y="5288280"/>
            <a:ext cx="2362200" cy="304800"/>
            <a:chOff x="1752600" y="6248400"/>
            <a:chExt cx="2362200" cy="304800"/>
          </a:xfrm>
        </p:grpSpPr>
        <p:sp>
          <p:nvSpPr>
            <p:cNvPr id="131" name="Down Arrow 130"/>
            <p:cNvSpPr/>
            <p:nvPr/>
          </p:nvSpPr>
          <p:spPr>
            <a:xfrm>
              <a:off x="17526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2" name="Down Arrow 131"/>
            <p:cNvSpPr/>
            <p:nvPr/>
          </p:nvSpPr>
          <p:spPr>
            <a:xfrm>
              <a:off x="27432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3" name="Down Arrow 132"/>
            <p:cNvSpPr/>
            <p:nvPr/>
          </p:nvSpPr>
          <p:spPr>
            <a:xfrm>
              <a:off x="37338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4" name="Down Arrow 133"/>
            <p:cNvSpPr/>
            <p:nvPr/>
          </p:nvSpPr>
          <p:spPr>
            <a:xfrm>
              <a:off x="32385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5" name="Down Arrow 134"/>
            <p:cNvSpPr/>
            <p:nvPr/>
          </p:nvSpPr>
          <p:spPr>
            <a:xfrm>
              <a:off x="2247900" y="6248400"/>
              <a:ext cx="381000" cy="304800"/>
            </a:xfrm>
            <a:prstGeom prst="down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36" name="Down Arrow 135"/>
          <p:cNvSpPr/>
          <p:nvPr/>
        </p:nvSpPr>
        <p:spPr>
          <a:xfrm>
            <a:off x="2856371" y="6040120"/>
            <a:ext cx="381000" cy="3048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Down Arrow 136"/>
          <p:cNvSpPr/>
          <p:nvPr/>
        </p:nvSpPr>
        <p:spPr>
          <a:xfrm rot="19231485">
            <a:off x="1545636" y="4379922"/>
            <a:ext cx="381000" cy="304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8" name="Down Arrow 137"/>
          <p:cNvSpPr/>
          <p:nvPr/>
        </p:nvSpPr>
        <p:spPr>
          <a:xfrm rot="2700000">
            <a:off x="4137904" y="4341364"/>
            <a:ext cx="381000" cy="3048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9" name="Down Arrow 138"/>
          <p:cNvSpPr/>
          <p:nvPr/>
        </p:nvSpPr>
        <p:spPr>
          <a:xfrm>
            <a:off x="4647071" y="3514426"/>
            <a:ext cx="381000" cy="3048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0" name="Left Brace 139"/>
          <p:cNvSpPr/>
          <p:nvPr/>
        </p:nvSpPr>
        <p:spPr>
          <a:xfrm>
            <a:off x="456071" y="5288280"/>
            <a:ext cx="381000" cy="1417320"/>
          </a:xfrm>
          <a:prstGeom prst="leftBrace">
            <a:avLst>
              <a:gd name="adj1" fmla="val 15497"/>
              <a:gd name="adj2" fmla="val 49186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1" name="TextBox 140"/>
          <p:cNvSpPr txBox="1"/>
          <p:nvPr/>
        </p:nvSpPr>
        <p:spPr>
          <a:xfrm>
            <a:off x="1" y="5653865"/>
            <a:ext cx="400110" cy="68615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Director</a:t>
            </a:r>
            <a:endParaRPr lang="en-US" sz="1400" dirty="0"/>
          </a:p>
        </p:txBody>
      </p:sp>
      <p:sp>
        <p:nvSpPr>
          <p:cNvPr id="142" name="Left Brace 141"/>
          <p:cNvSpPr/>
          <p:nvPr/>
        </p:nvSpPr>
        <p:spPr>
          <a:xfrm>
            <a:off x="456071" y="135702"/>
            <a:ext cx="381000" cy="2333177"/>
          </a:xfrm>
          <a:prstGeom prst="leftBrace">
            <a:avLst>
              <a:gd name="adj1" fmla="val 15497"/>
              <a:gd name="adj2" fmla="val 49186"/>
            </a:avLst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3" name="TextBox 142"/>
          <p:cNvSpPr txBox="1"/>
          <p:nvPr/>
        </p:nvSpPr>
        <p:spPr>
          <a:xfrm>
            <a:off x="0" y="952197"/>
            <a:ext cx="400110" cy="7001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/>
              <a:t>Director</a:t>
            </a:r>
            <a:endParaRPr lang="en-US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" y="2548482"/>
            <a:ext cx="400110" cy="25569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/>
              <a:t>Index </a:t>
            </a:r>
            <a:r>
              <a:rPr lang="en-US" sz="1400" dirty="0" smtClean="0"/>
              <a:t>Server (Amazon </a:t>
            </a:r>
            <a:r>
              <a:rPr lang="en-US" sz="1400" dirty="0" smtClean="0"/>
              <a:t>EC2 </a:t>
            </a:r>
            <a:r>
              <a:rPr lang="en-US" sz="1400" dirty="0" smtClean="0"/>
              <a:t>Nodes)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Bhadresh Patel</cp:lastModifiedBy>
  <cp:revision>19</cp:revision>
  <dcterms:created xsi:type="dcterms:W3CDTF">2010-11-18T00:22:29Z</dcterms:created>
  <dcterms:modified xsi:type="dcterms:W3CDTF">2010-12-04T02:02:17Z</dcterms:modified>
</cp:coreProperties>
</file>