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9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3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40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0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20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22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1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5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2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4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3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3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8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38EB73B-CC60-4A4F-8B89-A9FB406A05C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96B874-2940-40F2-9621-02EBC832C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4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Maharishi Library System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Sundy, </a:t>
            </a:r>
            <a:r>
              <a:rPr lang="en-US" dirty="0" err="1" smtClean="0"/>
              <a:t>Jocyline</a:t>
            </a:r>
            <a:r>
              <a:rPr lang="en-US" dirty="0" smtClean="0"/>
              <a:t> and Mayra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Member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65" y="1870868"/>
            <a:ext cx="9853289" cy="5608421"/>
          </a:xfrm>
        </p:spPr>
      </p:pic>
    </p:spTree>
    <p:extLst>
      <p:ext uri="{BB962C8B-B14F-4D97-AF65-F5344CB8AC3E}">
        <p14:creationId xmlns:p14="http://schemas.microsoft.com/office/powerpoint/2010/main" val="20606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9" b="46224"/>
          <a:stretch/>
        </p:blipFill>
        <p:spPr>
          <a:xfrm>
            <a:off x="1127235" y="2078182"/>
            <a:ext cx="9937529" cy="3509818"/>
          </a:xfrm>
        </p:spPr>
      </p:pic>
    </p:spTree>
    <p:extLst>
      <p:ext uri="{BB962C8B-B14F-4D97-AF65-F5344CB8AC3E}">
        <p14:creationId xmlns:p14="http://schemas.microsoft.com/office/powerpoint/2010/main" val="32934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Book Copy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45" y="1612816"/>
            <a:ext cx="8833173" cy="5598620"/>
          </a:xfrm>
        </p:spPr>
      </p:pic>
    </p:spTree>
    <p:extLst>
      <p:ext uri="{BB962C8B-B14F-4D97-AF65-F5344CB8AC3E}">
        <p14:creationId xmlns:p14="http://schemas.microsoft.com/office/powerpoint/2010/main" val="7590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Book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33" y="1690688"/>
            <a:ext cx="10184067" cy="5062022"/>
          </a:xfrm>
        </p:spPr>
      </p:pic>
    </p:spTree>
    <p:extLst>
      <p:ext uri="{BB962C8B-B14F-4D97-AF65-F5344CB8AC3E}">
        <p14:creationId xmlns:p14="http://schemas.microsoft.com/office/powerpoint/2010/main" val="494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Check Out Record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62" y="2037887"/>
            <a:ext cx="9119069" cy="4000706"/>
          </a:xfrm>
        </p:spPr>
      </p:pic>
    </p:spTree>
    <p:extLst>
      <p:ext uri="{BB962C8B-B14F-4D97-AF65-F5344CB8AC3E}">
        <p14:creationId xmlns:p14="http://schemas.microsoft.com/office/powerpoint/2010/main" val="10847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Late Return Fee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"/>
          <a:stretch/>
        </p:blipFill>
        <p:spPr>
          <a:xfrm>
            <a:off x="1371120" y="1690688"/>
            <a:ext cx="9449760" cy="5936817"/>
          </a:xfrm>
        </p:spPr>
      </p:pic>
    </p:spTree>
    <p:extLst>
      <p:ext uri="{BB962C8B-B14F-4D97-AF65-F5344CB8AC3E}">
        <p14:creationId xmlns:p14="http://schemas.microsoft.com/office/powerpoint/2010/main" val="26077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28" y="711200"/>
            <a:ext cx="10515600" cy="3786909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Prof </a:t>
            </a:r>
            <a:r>
              <a:rPr lang="en-US" sz="5300" dirty="0" err="1" smtClean="0"/>
              <a:t>Micheal</a:t>
            </a:r>
            <a:r>
              <a:rPr lang="en-US" sz="5300" dirty="0" smtClean="0"/>
              <a:t> Yang </a:t>
            </a:r>
            <a:br>
              <a:rPr lang="en-US" sz="5300" dirty="0" smtClean="0"/>
            </a:br>
            <a:r>
              <a:rPr lang="en-US" sz="5300" dirty="0" smtClean="0"/>
              <a:t>and</a:t>
            </a:r>
            <a:br>
              <a:rPr lang="en-US" sz="5300" dirty="0" smtClean="0"/>
            </a:br>
            <a:r>
              <a:rPr lang="en-US" sz="5300" dirty="0" smtClean="0"/>
              <a:t>All Our Classmates</a:t>
            </a:r>
            <a:endParaRPr lang="en-US" sz="53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7400" y="50525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						From</a:t>
            </a:r>
          </a:p>
          <a:p>
            <a:pPr algn="r"/>
            <a:r>
              <a:rPr lang="en-US" sz="3200" dirty="0"/>
              <a:t>Sundy, </a:t>
            </a:r>
            <a:r>
              <a:rPr lang="en-US" sz="3200" dirty="0" err="1"/>
              <a:t>Jocyline</a:t>
            </a:r>
            <a:r>
              <a:rPr lang="en-US" sz="3200" dirty="0"/>
              <a:t> and Mayra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10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Sundy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Thawdarr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Shwe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 615698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Jocyline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Magero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 615685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Mayra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Pullupaxi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 615638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Sundy </a:t>
            </a:r>
            <a:r>
              <a:rPr lang="en-US" dirty="0" err="1" smtClean="0"/>
              <a:t>Thawdarr</a:t>
            </a:r>
            <a:r>
              <a:rPr lang="en-US" dirty="0" smtClean="0"/>
              <a:t> </a:t>
            </a:r>
            <a:r>
              <a:rPr lang="en-US" dirty="0" err="1" smtClean="0"/>
              <a:t>Shwe</a:t>
            </a:r>
            <a:r>
              <a:rPr lang="en-US" dirty="0"/>
              <a:t> </a:t>
            </a:r>
            <a:r>
              <a:rPr lang="en-US" dirty="0" smtClean="0"/>
              <a:t>– Log In, Add Library Member, Calculate Late Fee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Jocyline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Magero</a:t>
            </a:r>
            <a:r>
              <a:rPr lang="en-US" dirty="0" smtClean="0"/>
              <a:t>– Add New Book, Add Book Copy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Pullupaxi</a:t>
            </a:r>
            <a:r>
              <a:rPr lang="en-US" dirty="0" smtClean="0"/>
              <a:t>– Check Out Book, Print Check Out Record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Class Diagram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09" y="-91570"/>
            <a:ext cx="6754091" cy="7026131"/>
          </a:xfrm>
        </p:spPr>
      </p:pic>
    </p:spTree>
    <p:extLst>
      <p:ext uri="{BB962C8B-B14F-4D97-AF65-F5344CB8AC3E}">
        <p14:creationId xmlns:p14="http://schemas.microsoft.com/office/powerpoint/2010/main" val="14738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UseCase</a:t>
            </a:r>
            <a:r>
              <a:rPr lang="en-US" sz="3200" dirty="0" smtClean="0"/>
              <a:t> Diagram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36" y="632980"/>
            <a:ext cx="8457810" cy="6061219"/>
          </a:xfrm>
        </p:spPr>
      </p:pic>
    </p:spTree>
    <p:extLst>
      <p:ext uri="{BB962C8B-B14F-4D97-AF65-F5344CB8AC3E}">
        <p14:creationId xmlns:p14="http://schemas.microsoft.com/office/powerpoint/2010/main" val="22291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55" y="179496"/>
            <a:ext cx="10515600" cy="1325563"/>
          </a:xfrm>
        </p:spPr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25820" y="3685310"/>
            <a:ext cx="1985817" cy="7943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Case</a:t>
            </a:r>
            <a:br>
              <a:rPr lang="en-US" dirty="0" smtClean="0"/>
            </a:br>
            <a:r>
              <a:rPr lang="en-US" dirty="0" smtClean="0"/>
              <a:t>&lt;Interface&gt;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11637" y="2283728"/>
            <a:ext cx="1810327" cy="757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10019" y="5486870"/>
            <a:ext cx="1810327" cy="757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79520" y="3685310"/>
            <a:ext cx="1810327" cy="757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Factory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23601" y="5468795"/>
            <a:ext cx="1810327" cy="757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DataAccess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6" idx="1"/>
          </p:cNvCxnSpPr>
          <p:nvPr/>
        </p:nvCxnSpPr>
        <p:spPr>
          <a:xfrm flipV="1">
            <a:off x="5518729" y="2662419"/>
            <a:ext cx="992908" cy="10228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18728" y="4470537"/>
            <a:ext cx="555337" cy="10261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281555" y="3041110"/>
            <a:ext cx="597965" cy="625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4" idx="6"/>
          </p:cNvCxnSpPr>
          <p:nvPr/>
        </p:nvCxnSpPr>
        <p:spPr>
          <a:xfrm flipH="1">
            <a:off x="6511637" y="4064001"/>
            <a:ext cx="2367883" cy="1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1"/>
          </p:cNvCxnSpPr>
          <p:nvPr/>
        </p:nvCxnSpPr>
        <p:spPr>
          <a:xfrm flipH="1" flipV="1">
            <a:off x="3297950" y="5847486"/>
            <a:ext cx="1812069" cy="18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14374" y="4470537"/>
            <a:ext cx="5771" cy="998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6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paradigm</a:t>
            </a:r>
          </a:p>
          <a:p>
            <a:r>
              <a:rPr lang="en-US" dirty="0" smtClean="0"/>
              <a:t>Following S.O.L.I.D Principles as much as we could</a:t>
            </a:r>
          </a:p>
          <a:p>
            <a:r>
              <a:rPr lang="en-US" dirty="0" smtClean="0"/>
              <a:t>Better Parallel Programming</a:t>
            </a:r>
          </a:p>
          <a:p>
            <a:r>
              <a:rPr lang="en-US" dirty="0" smtClean="0"/>
              <a:t>Easier Merging of Codes</a:t>
            </a:r>
          </a:p>
          <a:p>
            <a:r>
              <a:rPr lang="en-US" dirty="0" smtClean="0"/>
              <a:t>Strong Encapsulation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Encapsulation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266" y="1825625"/>
            <a:ext cx="869404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3746" y="3269673"/>
            <a:ext cx="4701309" cy="332509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7" y="1798770"/>
            <a:ext cx="8835851" cy="6086920"/>
          </a:xfrm>
        </p:spPr>
      </p:pic>
    </p:spTree>
    <p:extLst>
      <p:ext uri="{BB962C8B-B14F-4D97-AF65-F5344CB8AC3E}">
        <p14:creationId xmlns:p14="http://schemas.microsoft.com/office/powerpoint/2010/main" val="12176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131</TotalTime>
  <Words>145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Depth</vt:lpstr>
      <vt:lpstr>Maharishi Library System</vt:lpstr>
      <vt:lpstr>Team Member</vt:lpstr>
      <vt:lpstr>Responsibility</vt:lpstr>
      <vt:lpstr>Class Diagram</vt:lpstr>
      <vt:lpstr>UseCase Diagram</vt:lpstr>
      <vt:lpstr>System Structure</vt:lpstr>
      <vt:lpstr>System Structure</vt:lpstr>
      <vt:lpstr>Strong Encapsulation</vt:lpstr>
      <vt:lpstr>Log In</vt:lpstr>
      <vt:lpstr>Add Member</vt:lpstr>
      <vt:lpstr>Add Book</vt:lpstr>
      <vt:lpstr>Add Book Copy</vt:lpstr>
      <vt:lpstr>Check Out Book</vt:lpstr>
      <vt:lpstr>Print Check Out Record</vt:lpstr>
      <vt:lpstr>Calculate Late Return Fee</vt:lpstr>
      <vt:lpstr>Thank You Prof Micheal Yang  and All Our Classmates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Library System</dc:title>
  <dc:creator>Lenovo</dc:creator>
  <cp:lastModifiedBy>Lenovo</cp:lastModifiedBy>
  <cp:revision>24</cp:revision>
  <dcterms:created xsi:type="dcterms:W3CDTF">2023-01-28T15:58:21Z</dcterms:created>
  <dcterms:modified xsi:type="dcterms:W3CDTF">2023-01-28T18:09:29Z</dcterms:modified>
</cp:coreProperties>
</file>