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158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F160F-A5BB-B494-31EC-E8FAF91D8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579C2-746F-74C9-2662-586C642E8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AA308-2072-EB23-3817-C86E8C2A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B71F-B3B6-47C7-B308-00E211AFF303}" type="datetimeFigureOut">
              <a:rPr lang="en-FI" smtClean="0"/>
              <a:t>27/09/2024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7E597-4C0A-D566-9093-2C3BCDA2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4B5F7-ADEB-C842-7A81-B5F1D6468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351A2-F788-4CD9-A061-829B0AC728A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693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442E-B6B6-9E90-EB0C-0C2DDA67E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E0DE7-C8AB-6A59-E906-DECDD5F58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3416E-EA1F-355B-D4B3-B4B8B81AA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B71F-B3B6-47C7-B308-00E211AFF303}" type="datetimeFigureOut">
              <a:rPr lang="en-FI" smtClean="0"/>
              <a:t>27/09/2024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04C79-391D-0DFE-8967-4DD5E4292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1BD13-8335-B6FF-35AD-ABAE9101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351A2-F788-4CD9-A061-829B0AC728A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8416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289837-29BB-83C8-68F0-3960C5C0D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33220-8F86-D99F-2BE8-5E3A455BE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CA8DF-9A15-2711-8791-297A4845F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B71F-B3B6-47C7-B308-00E211AFF303}" type="datetimeFigureOut">
              <a:rPr lang="en-FI" smtClean="0"/>
              <a:t>27/09/2024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EC522-66D6-F29B-B27B-66B78BCB3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9082A-FDE3-86F8-EE0F-BA814716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351A2-F788-4CD9-A061-829B0AC728A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30202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0ADD-AA58-7543-9858-DFC712D4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EFAB6-822F-7E6C-9B28-AD8454E97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00626-E2CF-8BAE-8995-9C1C319A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B71F-B3B6-47C7-B308-00E211AFF303}" type="datetimeFigureOut">
              <a:rPr lang="en-FI" smtClean="0"/>
              <a:t>27/09/2024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34C90-291F-9B74-D965-3CA0BED9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A3118-ABA9-E1C5-1500-0A1FD6D2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351A2-F788-4CD9-A061-829B0AC728A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7098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F04B-C44F-A196-49F7-3ABB27BB1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E8F42-C976-A7AD-AE2C-2416632A8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E0ED2-B51E-C75C-AF48-090324FF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B71F-B3B6-47C7-B308-00E211AFF303}" type="datetimeFigureOut">
              <a:rPr lang="en-FI" smtClean="0"/>
              <a:t>27/09/2024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9255D-E8CB-CC89-913C-4C0F7D9F0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59811-DA82-146C-AEB3-72A1D3D2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351A2-F788-4CD9-A061-829B0AC728A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8417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F65A-4EF1-006A-92F6-F9175D27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2F4B3-3177-A85A-6B47-AE1C7F89C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61B61-CB0E-8FCA-59B7-FA78792D0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846EC-FA92-AEB6-474A-519CA34D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B71F-B3B6-47C7-B308-00E211AFF303}" type="datetimeFigureOut">
              <a:rPr lang="en-FI" smtClean="0"/>
              <a:t>27/09/2024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2C549-4981-36EF-639F-CF22D9F8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7F684-64A6-D117-B7DC-761F63B6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351A2-F788-4CD9-A061-829B0AC728A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817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E3EC-4EB3-72CD-E137-F2CBA1474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A155C-9239-6CAF-428C-D29D6CA02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59532-45A2-BFA9-89CB-C65A47B5B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00DA91-F1DF-1087-33DF-051BE1CA3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BF8D01-0FBC-49F1-2D0A-2464BFD08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DE4F97-5827-8E42-6018-E8F24388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B71F-B3B6-47C7-B308-00E211AFF303}" type="datetimeFigureOut">
              <a:rPr lang="en-FI" smtClean="0"/>
              <a:t>27/09/2024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FEABBD-51FD-FFFE-C924-FBD5544C0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79EE7-608D-2F56-B783-F3D3B696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351A2-F788-4CD9-A061-829B0AC728A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32096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D47A-2607-B05A-114F-54599C8BF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4BA575-38B2-04E9-7DC9-7619A0D5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B71F-B3B6-47C7-B308-00E211AFF303}" type="datetimeFigureOut">
              <a:rPr lang="en-FI" smtClean="0"/>
              <a:t>27/09/2024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80285-B93C-4444-2A99-37F606AA6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87400-9BC1-CD3A-63D9-08F0EC8D4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351A2-F788-4CD9-A061-829B0AC728A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4095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E63F5E-8689-BD93-7D64-A7544E84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B71F-B3B6-47C7-B308-00E211AFF303}" type="datetimeFigureOut">
              <a:rPr lang="en-FI" smtClean="0"/>
              <a:t>27/09/2024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F7B50-AF42-F2B6-E311-73C22F51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901D2-3577-ACB0-65E8-6AC8AAC1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351A2-F788-4CD9-A061-829B0AC728A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36817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089A3-E29B-E31A-88C1-B4DD03FE2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91B79-B81B-F9AE-D761-BA069FEF8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EED24-E653-529F-EDDE-22F446A4E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175E5-810A-FDD5-88A0-F54E1D965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B71F-B3B6-47C7-B308-00E211AFF303}" type="datetimeFigureOut">
              <a:rPr lang="en-FI" smtClean="0"/>
              <a:t>27/09/2024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1D701-2DC7-201E-FE32-F93C90B4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CA919-6478-4937-6DD4-B56FFECD4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351A2-F788-4CD9-A061-829B0AC728A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34022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B832-E50F-7FC0-9192-554CA660C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BA93F-69AF-C261-A2DC-B4B19DA9D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A6C4C-00C4-AB17-6B01-5DD0D1628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AA18B-DA56-0E5F-85A9-0D874B6B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B71F-B3B6-47C7-B308-00E211AFF303}" type="datetimeFigureOut">
              <a:rPr lang="en-FI" smtClean="0"/>
              <a:t>27/09/2024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30D74-7D80-7872-739D-DC6DCBFA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F0748-91A3-8DDB-34CE-488D8CF4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351A2-F788-4CD9-A061-829B0AC728A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1883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F8F71-42D6-3038-1247-40F8EEDD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99524-7F84-8133-C8B0-F08341587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4DDF8-C30E-42D8-B382-F2E175062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01B71F-B3B6-47C7-B308-00E211AFF303}" type="datetimeFigureOut">
              <a:rPr lang="en-FI" smtClean="0"/>
              <a:t>27/09/2024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167C5-EE15-3377-7ACC-A7AFB0C72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EEB37-1728-5437-CC1A-67A6349B6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3351A2-F788-4CD9-A061-829B0AC728A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5986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359EE9D9-B4AD-C018-874A-10CD3AF22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58"/>
          <a:stretch/>
        </p:blipFill>
        <p:spPr>
          <a:xfrm>
            <a:off x="554936" y="144415"/>
            <a:ext cx="6480864" cy="6611211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449736E6-44F2-E484-FE42-0842FC031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31" r="4145"/>
          <a:stretch/>
        </p:blipFill>
        <p:spPr>
          <a:xfrm>
            <a:off x="7035801" y="144414"/>
            <a:ext cx="476250" cy="6611211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7D46F099-CD5D-5EFC-348B-EF04633E3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45" t="45252" r="1663" b="43186"/>
          <a:stretch/>
        </p:blipFill>
        <p:spPr>
          <a:xfrm>
            <a:off x="7381267" y="3136106"/>
            <a:ext cx="154887" cy="76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56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Fant-Male (TAU)</dc:creator>
  <cp:lastModifiedBy>James Fant-Male (TAU)</cp:lastModifiedBy>
  <cp:revision>1</cp:revision>
  <dcterms:created xsi:type="dcterms:W3CDTF">2024-09-27T10:51:56Z</dcterms:created>
  <dcterms:modified xsi:type="dcterms:W3CDTF">2024-09-27T10:54:31Z</dcterms:modified>
</cp:coreProperties>
</file>