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4" r:id="rId3"/>
    <p:sldMasterId id="2147483745" r:id="rId4"/>
    <p:sldMasterId id="2147483746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y="5143500" cx="9144000"/>
  <p:notesSz cx="6858000" cy="9144000"/>
  <p:embeddedFontLst>
    <p:embeddedFont>
      <p:font typeface="Fira Mono"/>
      <p:regular r:id="rId39"/>
      <p:bold r:id="rId40"/>
    </p:embeddedFont>
    <p:embeddedFont>
      <p:font typeface="Barlow Medium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-bold.fntdata"/><Relationship Id="rId20" Type="http://schemas.openxmlformats.org/officeDocument/2006/relationships/slide" Target="slides/slide9.xml"/><Relationship Id="rId42" Type="http://schemas.openxmlformats.org/officeDocument/2006/relationships/font" Target="fonts/BarlowMedium-bold.fntdata"/><Relationship Id="rId41" Type="http://schemas.openxmlformats.org/officeDocument/2006/relationships/font" Target="fonts/BarlowMedium-regular.fntdata"/><Relationship Id="rId22" Type="http://schemas.openxmlformats.org/officeDocument/2006/relationships/slide" Target="slides/slide11.xml"/><Relationship Id="rId44" Type="http://schemas.openxmlformats.org/officeDocument/2006/relationships/font" Target="fonts/BarlowMedium-boldItalic.fntdata"/><Relationship Id="rId21" Type="http://schemas.openxmlformats.org/officeDocument/2006/relationships/slide" Target="slides/slide10.xml"/><Relationship Id="rId43" Type="http://schemas.openxmlformats.org/officeDocument/2006/relationships/font" Target="fonts/BarlowMedium-italic.fntdata"/><Relationship Id="rId24" Type="http://schemas.openxmlformats.org/officeDocument/2006/relationships/slide" Target="slides/slide13.xml"/><Relationship Id="rId46" Type="http://schemas.openxmlformats.org/officeDocument/2006/relationships/font" Target="fonts/BarlowLight-bold.fntdata"/><Relationship Id="rId23" Type="http://schemas.openxmlformats.org/officeDocument/2006/relationships/slide" Target="slides/slide12.xml"/><Relationship Id="rId45" Type="http://schemas.openxmlformats.org/officeDocument/2006/relationships/font" Target="fonts/BarlowLight-regular.fntdata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5.xml"/><Relationship Id="rId48" Type="http://schemas.openxmlformats.org/officeDocument/2006/relationships/font" Target="fonts/BarlowLight-boldItalic.fntdata"/><Relationship Id="rId25" Type="http://schemas.openxmlformats.org/officeDocument/2006/relationships/slide" Target="slides/slide14.xml"/><Relationship Id="rId47" Type="http://schemas.openxmlformats.org/officeDocument/2006/relationships/font" Target="fonts/BarlowLight-italic.fntdata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8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font" Target="fonts/FiraMono-regular.fntdata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a65e05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ba65e059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a65e05931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ba65e05931_0_15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a65e05931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ba65e05931_0_1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06e5d31d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c06e5d31d5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06e5d31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c06e5d31d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c06e5d31d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c06e5d31d5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06e5d31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c06e5d31d5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06e5d31d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c06e5d31d5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c06e5d31d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c06e5d31d5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c06e5d31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c06e5d31d5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06e5d31d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c06e5d31d5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a65e059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ba65e0593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c06e5d31d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c06e5d31d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06e5d31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c06e5d31d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06e5d31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c06e5d31d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f4e23f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bf4e23fc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f4e23f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bf4e23fcf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f4e23fc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bf4e23fcf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06e5d31d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c06e5d31d5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c06e5d31d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c06e5d31d5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a65e0593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ba65e05931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a65e0593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ba65e05931_0_6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a65e0593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ba65e05931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dc966e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bdc966e6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a6ffcd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ba6ffcd2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06e5d31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c06e5d31d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dc966e6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bdc966e64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2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8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2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7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81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8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3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5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86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6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8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7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8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8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9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89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9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0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91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91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91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91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91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91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9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9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8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9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9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0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0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00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0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0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0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02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02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0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0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0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03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04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04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04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04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04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04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9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24960" y="1208880"/>
            <a:ext cx="6093720" cy="13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1120" y="331200"/>
            <a:ext cx="1479960" cy="3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614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0"/>
          <p:cNvSpPr/>
          <p:nvPr/>
        </p:nvSpPr>
        <p:spPr>
          <a:xfrm>
            <a:off x="-22680" y="0"/>
            <a:ext cx="2850000" cy="5143200"/>
          </a:xfrm>
          <a:prstGeom prst="rect">
            <a:avLst/>
          </a:prstGeom>
          <a:solidFill>
            <a:srgbClr val="21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0"/>
          <p:cNvSpPr/>
          <p:nvPr/>
        </p:nvSpPr>
        <p:spPr>
          <a:xfrm>
            <a:off x="23400" y="2001960"/>
            <a:ext cx="2758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Agenda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924840" y="310572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3"/>
          <p:cNvSpPr/>
          <p:nvPr/>
        </p:nvSpPr>
        <p:spPr>
          <a:xfrm rot="10800000">
            <a:off x="4571622" y="682560"/>
            <a:ext cx="378" cy="377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F6F7"/>
            </a:solidFill>
            <a:prstDash val="solid"/>
            <a:miter lim="8000"/>
            <a:headEnd len="sm" w="sm" type="none"/>
            <a:tailEnd len="sm" w="sm" type="none"/>
          </a:ln>
        </p:spPr>
      </p:sp>
      <p:pic>
        <p:nvPicPr>
          <p:cNvPr id="223" name="Google Shape;22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6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13C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9"/>
          <p:cNvSpPr txBox="1"/>
          <p:nvPr>
            <p:ph type="title"/>
          </p:nvPr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1" name="Google Shape;331;p79"/>
          <p:cNvSpPr/>
          <p:nvPr/>
        </p:nvSpPr>
        <p:spPr>
          <a:xfrm>
            <a:off x="4093920" y="252756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7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2"/>
          <p:cNvSpPr/>
          <p:nvPr/>
        </p:nvSpPr>
        <p:spPr>
          <a:xfrm>
            <a:off x="619920" y="980640"/>
            <a:ext cx="955800" cy="384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6480" y="4627440"/>
            <a:ext cx="155880" cy="3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9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7" name="Google Shape;387;p9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ostgresql.org/docs/12/sql-altertabl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ostgresql.org/docs/9.1/sql-truncat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ostgresqltutorial.com/postgresql-select/" TargetMode="External"/><Relationship Id="rId4" Type="http://schemas.openxmlformats.org/officeDocument/2006/relationships/hyperlink" Target="https://www.postgresql.org/docs/9.5/sql-selec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postgresqltutorial.com/postgresql-insert/" TargetMode="External"/><Relationship Id="rId4" Type="http://schemas.openxmlformats.org/officeDocument/2006/relationships/hyperlink" Target="https://www.postgresql.org/docs/current/sql-inser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cTduVN-MqKQnQ6DTwRQYigieR1N7aov7YIvcbDXLXQ0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5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SQL, RDBMS &amp; Data Viz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AFBFC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1" name="Google Shape;441;p105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4189320" y="3513600"/>
            <a:ext cx="765300" cy="764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2" name="Google Shape;442;p105"/>
          <p:cNvSpPr txBox="1"/>
          <p:nvPr/>
        </p:nvSpPr>
        <p:spPr>
          <a:xfrm>
            <a:off x="1586700" y="441839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5"/>
          <p:cNvSpPr txBox="1"/>
          <p:nvPr/>
        </p:nvSpPr>
        <p:spPr>
          <a:xfrm>
            <a:off x="1586700" y="2198875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introduction to SQL, Relational Database Management Systems and Data Visualization.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MATH 290.2 - Lecture 4</a:t>
            </a:r>
            <a:endParaRPr sz="2000">
              <a:solidFill>
                <a:srgbClr val="FAFBFC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14"/>
          <p:cNvSpPr txBox="1"/>
          <p:nvPr/>
        </p:nvSpPr>
        <p:spPr>
          <a:xfrm>
            <a:off x="556200" y="2135465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Data Definition Language (DDL)</a:t>
            </a:r>
            <a:endParaRPr sz="4800">
              <a:solidFill>
                <a:srgbClr val="FAFBFC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vs Data Manipulation Language (DML)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5"/>
          <p:cNvSpPr txBox="1"/>
          <p:nvPr/>
        </p:nvSpPr>
        <p:spPr>
          <a:xfrm>
            <a:off x="5102280" y="11194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ALTER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3" name="Google Shape;543;p115"/>
          <p:cNvSpPr txBox="1"/>
          <p:nvPr/>
        </p:nvSpPr>
        <p:spPr>
          <a:xfrm>
            <a:off x="5102280" y="1469568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DROP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15"/>
          <p:cNvSpPr txBox="1"/>
          <p:nvPr/>
        </p:nvSpPr>
        <p:spPr>
          <a:xfrm>
            <a:off x="5102280" y="2201993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TRUNCATE (?)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15"/>
          <p:cNvSpPr txBox="1"/>
          <p:nvPr/>
        </p:nvSpPr>
        <p:spPr>
          <a:xfrm>
            <a:off x="5102280" y="811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CREATE (C)</a:t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46" name="Google Shape;546;p115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547" name="Google Shape;547;p115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48" name="Google Shape;548;p115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49" name="Google Shape;549;p115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0" name="Google Shape;550;p115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1" name="Google Shape;551;p115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2" name="Google Shape;552;p115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53" name="Google Shape;553;p115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4" name="Google Shape;554;p115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55" name="Google Shape;555;p115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6" name="Google Shape;556;p115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7" name="Google Shape;557;p115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58" name="Google Shape;558;p115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59" name="Google Shape;559;p115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60" name="Google Shape;560;p115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61" name="Google Shape;561;p115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62" name="Google Shape;562;p115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563" name="Google Shape;563;p115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64" name="Google Shape;564;p115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5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5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5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5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5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5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5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5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5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5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5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6" name="Google Shape;576;p115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7" name="Google Shape;577;p115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578" name="Google Shape;578;p115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5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5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5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5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5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5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5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5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5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5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5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5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5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5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5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5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5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5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5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5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5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5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5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5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5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5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5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5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5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5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5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5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5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5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5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5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5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5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5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5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5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5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5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5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5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5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5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5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5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5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5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5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5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5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5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5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5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5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5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5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5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5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5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5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5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5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5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5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5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5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5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5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5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5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5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5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5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5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5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5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5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5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5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5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5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5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5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5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5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115"/>
          <p:cNvSpPr txBox="1"/>
          <p:nvPr/>
        </p:nvSpPr>
        <p:spPr>
          <a:xfrm>
            <a:off x="5102275" y="36402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DDL is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9" name="Google Shape;669;p115"/>
          <p:cNvSpPr txBox="1"/>
          <p:nvPr/>
        </p:nvSpPr>
        <p:spPr>
          <a:xfrm>
            <a:off x="5076375" y="278402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DML is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70" name="Google Shape;670;p115"/>
          <p:cNvSpPr txBox="1"/>
          <p:nvPr/>
        </p:nvSpPr>
        <p:spPr>
          <a:xfrm>
            <a:off x="5128180" y="32845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SELECT (Read)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15"/>
          <p:cNvSpPr txBox="1"/>
          <p:nvPr/>
        </p:nvSpPr>
        <p:spPr>
          <a:xfrm>
            <a:off x="5128180" y="36844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INSERT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15"/>
          <p:cNvSpPr txBox="1"/>
          <p:nvPr/>
        </p:nvSpPr>
        <p:spPr>
          <a:xfrm>
            <a:off x="5128180" y="40515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UPDATE (U)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15"/>
          <p:cNvSpPr txBox="1"/>
          <p:nvPr/>
        </p:nvSpPr>
        <p:spPr>
          <a:xfrm>
            <a:off x="5128180" y="43963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DELETE (D)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15"/>
          <p:cNvSpPr txBox="1"/>
          <p:nvPr/>
        </p:nvSpPr>
        <p:spPr>
          <a:xfrm>
            <a:off x="5102280" y="179755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REFERENTIAL INTEGRITY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6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create table students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( 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id INT Primary KEY NOT NULL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b="0" i="0" sz="1200" u="none" cap="none" strike="noStrike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f_name varchar NOT NULL,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l_name varchar NOT NULL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0" i="0" lang="en-US" sz="1200" u="none" cap="none" strike="noStrike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16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ALTER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17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Changes some properties of a table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ADD or DROP columns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ADD or DROP constraints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change index related properties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 more information click </a:t>
            </a: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here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8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/*Adding a column to a table*/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ALTER TABLE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ADD COLUMN test varchar NULL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/*Dropping a column to a table*/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ALTER TABLE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DROP COLUMN test;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92" name="Google Shape;692;p11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ALTER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TRUNCATE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19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Deletes all rows in a table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quick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all or nothing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one transaction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 more information click </a:t>
            </a: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here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20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TRUNCATE </a:t>
            </a: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04" name="Google Shape;704;p120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TRUNCATE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SELECT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2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Selects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all or listed columns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~ project &amp; select (from relational algebra)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Doesn’t change the date or table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 more information click </a:t>
            </a: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here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PostgreSQL documentation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2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/*selecting all columns*/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* FROM 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/*selecting single columns*/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id FROM 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/*selecting multiple columns*/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id, f_name FROM 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16" name="Google Shape;716;p12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SELECT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INTO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TABLE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2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INSERTS values into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Table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predefined columns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Barlow Light"/>
              <a:buChar char="-"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all columns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For more information click </a:t>
            </a: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here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PostgreSQL documentation</a:t>
            </a: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6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Everybody deserves 10 minutes of fame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6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Interview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/*Insert a single row*/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INSERT INTO students(id, f_name)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VALUES(22,'Ronald’);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8" name="Google Shape;728;p124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INSERT INTO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5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An overview of the basic SQL grammar.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25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SQL Syntax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6"/>
          <p:cNvSpPr txBox="1"/>
          <p:nvPr/>
        </p:nvSpPr>
        <p:spPr>
          <a:xfrm>
            <a:off x="5065280" y="12109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FROM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26"/>
          <p:cNvSpPr txBox="1"/>
          <p:nvPr/>
        </p:nvSpPr>
        <p:spPr>
          <a:xfrm>
            <a:off x="5065280" y="17115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WHERE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26"/>
          <p:cNvSpPr txBox="1"/>
          <p:nvPr/>
        </p:nvSpPr>
        <p:spPr>
          <a:xfrm>
            <a:off x="5065280" y="221208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GROUP BY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p126"/>
          <p:cNvGrpSpPr/>
          <p:nvPr/>
        </p:nvGrpSpPr>
        <p:grpSpPr>
          <a:xfrm>
            <a:off x="387855" y="836242"/>
            <a:ext cx="3720620" cy="3294380"/>
            <a:chOff x="5014080" y="924480"/>
            <a:chExt cx="3720620" cy="3294380"/>
          </a:xfrm>
        </p:grpSpPr>
        <p:sp>
          <p:nvSpPr>
            <p:cNvPr id="743" name="Google Shape;743;p126"/>
            <p:cNvSpPr/>
            <p:nvPr/>
          </p:nvSpPr>
          <p:spPr>
            <a:xfrm>
              <a:off x="6880320" y="1849320"/>
              <a:ext cx="1672117" cy="777209"/>
            </a:xfrm>
            <a:custGeom>
              <a:rect b="b" l="l" r="r" t="t"/>
              <a:pathLst>
                <a:path extrusionOk="0" h="48199" w="103649">
                  <a:moveTo>
                    <a:pt x="103473" y="1"/>
                  </a:moveTo>
                  <a:lnTo>
                    <a:pt x="103085" y="177"/>
                  </a:lnTo>
                  <a:lnTo>
                    <a:pt x="103261" y="564"/>
                  </a:lnTo>
                  <a:lnTo>
                    <a:pt x="103649" y="388"/>
                  </a:lnTo>
                  <a:lnTo>
                    <a:pt x="103473" y="1"/>
                  </a:lnTo>
                  <a:close/>
                  <a:moveTo>
                    <a:pt x="102276" y="564"/>
                  </a:moveTo>
                  <a:lnTo>
                    <a:pt x="101888" y="740"/>
                  </a:lnTo>
                  <a:lnTo>
                    <a:pt x="102064" y="1127"/>
                  </a:lnTo>
                  <a:lnTo>
                    <a:pt x="102452" y="951"/>
                  </a:lnTo>
                  <a:lnTo>
                    <a:pt x="102276" y="564"/>
                  </a:lnTo>
                  <a:close/>
                  <a:moveTo>
                    <a:pt x="101114" y="1092"/>
                  </a:moveTo>
                  <a:lnTo>
                    <a:pt x="100691" y="1268"/>
                  </a:lnTo>
                  <a:lnTo>
                    <a:pt x="100867" y="1656"/>
                  </a:lnTo>
                  <a:lnTo>
                    <a:pt x="101290" y="1480"/>
                  </a:lnTo>
                  <a:lnTo>
                    <a:pt x="101114" y="1092"/>
                  </a:lnTo>
                  <a:close/>
                  <a:moveTo>
                    <a:pt x="99917" y="1656"/>
                  </a:moveTo>
                  <a:lnTo>
                    <a:pt x="99529" y="1832"/>
                  </a:lnTo>
                  <a:lnTo>
                    <a:pt x="99705" y="2254"/>
                  </a:lnTo>
                  <a:lnTo>
                    <a:pt x="100093" y="2043"/>
                  </a:lnTo>
                  <a:lnTo>
                    <a:pt x="99917" y="1656"/>
                  </a:lnTo>
                  <a:close/>
                  <a:moveTo>
                    <a:pt x="98684" y="2184"/>
                  </a:moveTo>
                  <a:lnTo>
                    <a:pt x="98297" y="2360"/>
                  </a:lnTo>
                  <a:lnTo>
                    <a:pt x="98473" y="2782"/>
                  </a:lnTo>
                  <a:lnTo>
                    <a:pt x="98861" y="2606"/>
                  </a:lnTo>
                  <a:lnTo>
                    <a:pt x="98684" y="2184"/>
                  </a:lnTo>
                  <a:close/>
                  <a:moveTo>
                    <a:pt x="97487" y="2782"/>
                  </a:moveTo>
                  <a:lnTo>
                    <a:pt x="97100" y="2923"/>
                  </a:lnTo>
                  <a:lnTo>
                    <a:pt x="97276" y="3345"/>
                  </a:lnTo>
                  <a:lnTo>
                    <a:pt x="97663" y="3169"/>
                  </a:lnTo>
                  <a:lnTo>
                    <a:pt x="97487" y="2782"/>
                  </a:lnTo>
                  <a:close/>
                  <a:moveTo>
                    <a:pt x="96290" y="3345"/>
                  </a:moveTo>
                  <a:lnTo>
                    <a:pt x="95903" y="3522"/>
                  </a:lnTo>
                  <a:lnTo>
                    <a:pt x="96079" y="3909"/>
                  </a:lnTo>
                  <a:lnTo>
                    <a:pt x="96466" y="3733"/>
                  </a:lnTo>
                  <a:lnTo>
                    <a:pt x="96290" y="3345"/>
                  </a:lnTo>
                  <a:close/>
                  <a:moveTo>
                    <a:pt x="95129" y="3874"/>
                  </a:moveTo>
                  <a:lnTo>
                    <a:pt x="94706" y="4050"/>
                  </a:lnTo>
                  <a:lnTo>
                    <a:pt x="94882" y="4437"/>
                  </a:lnTo>
                  <a:lnTo>
                    <a:pt x="95269" y="4261"/>
                  </a:lnTo>
                  <a:lnTo>
                    <a:pt x="95129" y="3874"/>
                  </a:lnTo>
                  <a:close/>
                  <a:moveTo>
                    <a:pt x="93932" y="4437"/>
                  </a:moveTo>
                  <a:lnTo>
                    <a:pt x="93544" y="4613"/>
                  </a:lnTo>
                  <a:lnTo>
                    <a:pt x="93720" y="5000"/>
                  </a:lnTo>
                  <a:lnTo>
                    <a:pt x="94108" y="4824"/>
                  </a:lnTo>
                  <a:lnTo>
                    <a:pt x="93932" y="4437"/>
                  </a:lnTo>
                  <a:close/>
                  <a:moveTo>
                    <a:pt x="92699" y="4965"/>
                  </a:moveTo>
                  <a:lnTo>
                    <a:pt x="92312" y="5141"/>
                  </a:lnTo>
                  <a:lnTo>
                    <a:pt x="92488" y="5528"/>
                  </a:lnTo>
                  <a:lnTo>
                    <a:pt x="92875" y="5352"/>
                  </a:lnTo>
                  <a:lnTo>
                    <a:pt x="92699" y="4965"/>
                  </a:lnTo>
                  <a:close/>
                  <a:moveTo>
                    <a:pt x="91502" y="5528"/>
                  </a:moveTo>
                  <a:lnTo>
                    <a:pt x="91115" y="5704"/>
                  </a:lnTo>
                  <a:lnTo>
                    <a:pt x="91291" y="6127"/>
                  </a:lnTo>
                  <a:lnTo>
                    <a:pt x="91678" y="5916"/>
                  </a:lnTo>
                  <a:lnTo>
                    <a:pt x="91502" y="5528"/>
                  </a:lnTo>
                  <a:close/>
                  <a:moveTo>
                    <a:pt x="90305" y="6127"/>
                  </a:moveTo>
                  <a:lnTo>
                    <a:pt x="89918" y="6303"/>
                  </a:lnTo>
                  <a:lnTo>
                    <a:pt x="90094" y="6690"/>
                  </a:lnTo>
                  <a:lnTo>
                    <a:pt x="90481" y="6514"/>
                  </a:lnTo>
                  <a:lnTo>
                    <a:pt x="90305" y="6127"/>
                  </a:lnTo>
                  <a:close/>
                  <a:moveTo>
                    <a:pt x="89143" y="6620"/>
                  </a:moveTo>
                  <a:lnTo>
                    <a:pt x="88721" y="6796"/>
                  </a:lnTo>
                  <a:lnTo>
                    <a:pt x="88897" y="7218"/>
                  </a:lnTo>
                  <a:lnTo>
                    <a:pt x="89320" y="7042"/>
                  </a:lnTo>
                  <a:lnTo>
                    <a:pt x="89143" y="6620"/>
                  </a:lnTo>
                  <a:close/>
                  <a:moveTo>
                    <a:pt x="87911" y="7218"/>
                  </a:moveTo>
                  <a:lnTo>
                    <a:pt x="87489" y="7394"/>
                  </a:lnTo>
                  <a:lnTo>
                    <a:pt x="87665" y="7782"/>
                  </a:lnTo>
                  <a:lnTo>
                    <a:pt x="88087" y="7605"/>
                  </a:lnTo>
                  <a:lnTo>
                    <a:pt x="87911" y="7218"/>
                  </a:lnTo>
                  <a:close/>
                  <a:moveTo>
                    <a:pt x="86714" y="7746"/>
                  </a:moveTo>
                  <a:lnTo>
                    <a:pt x="86327" y="7922"/>
                  </a:lnTo>
                  <a:lnTo>
                    <a:pt x="86503" y="8310"/>
                  </a:lnTo>
                  <a:lnTo>
                    <a:pt x="86890" y="8134"/>
                  </a:lnTo>
                  <a:lnTo>
                    <a:pt x="86714" y="7746"/>
                  </a:lnTo>
                  <a:close/>
                  <a:moveTo>
                    <a:pt x="85517" y="8310"/>
                  </a:moveTo>
                  <a:lnTo>
                    <a:pt x="85130" y="8486"/>
                  </a:lnTo>
                  <a:lnTo>
                    <a:pt x="85306" y="8873"/>
                  </a:lnTo>
                  <a:lnTo>
                    <a:pt x="85693" y="8697"/>
                  </a:lnTo>
                  <a:lnTo>
                    <a:pt x="85517" y="8310"/>
                  </a:lnTo>
                  <a:close/>
                  <a:moveTo>
                    <a:pt x="84320" y="8838"/>
                  </a:moveTo>
                  <a:lnTo>
                    <a:pt x="83933" y="9014"/>
                  </a:lnTo>
                  <a:lnTo>
                    <a:pt x="84109" y="9401"/>
                  </a:lnTo>
                  <a:lnTo>
                    <a:pt x="84496" y="9225"/>
                  </a:lnTo>
                  <a:lnTo>
                    <a:pt x="84320" y="8838"/>
                  </a:lnTo>
                  <a:close/>
                  <a:moveTo>
                    <a:pt x="83088" y="9401"/>
                  </a:moveTo>
                  <a:lnTo>
                    <a:pt x="82701" y="9577"/>
                  </a:lnTo>
                  <a:lnTo>
                    <a:pt x="82877" y="10000"/>
                  </a:lnTo>
                  <a:lnTo>
                    <a:pt x="83264" y="9823"/>
                  </a:lnTo>
                  <a:lnTo>
                    <a:pt x="83088" y="9401"/>
                  </a:lnTo>
                  <a:close/>
                  <a:moveTo>
                    <a:pt x="81926" y="9964"/>
                  </a:moveTo>
                  <a:lnTo>
                    <a:pt x="81504" y="10140"/>
                  </a:lnTo>
                  <a:lnTo>
                    <a:pt x="81680" y="10563"/>
                  </a:lnTo>
                  <a:lnTo>
                    <a:pt x="82067" y="10387"/>
                  </a:lnTo>
                  <a:lnTo>
                    <a:pt x="81926" y="9964"/>
                  </a:lnTo>
                  <a:close/>
                  <a:moveTo>
                    <a:pt x="80729" y="10528"/>
                  </a:moveTo>
                  <a:lnTo>
                    <a:pt x="80342" y="10704"/>
                  </a:lnTo>
                  <a:lnTo>
                    <a:pt x="80518" y="11091"/>
                  </a:lnTo>
                  <a:lnTo>
                    <a:pt x="80905" y="10915"/>
                  </a:lnTo>
                  <a:lnTo>
                    <a:pt x="80729" y="10528"/>
                  </a:lnTo>
                  <a:close/>
                  <a:moveTo>
                    <a:pt x="79532" y="11091"/>
                  </a:moveTo>
                  <a:lnTo>
                    <a:pt x="79145" y="11267"/>
                  </a:lnTo>
                  <a:lnTo>
                    <a:pt x="79321" y="11654"/>
                  </a:lnTo>
                  <a:lnTo>
                    <a:pt x="79708" y="11478"/>
                  </a:lnTo>
                  <a:lnTo>
                    <a:pt x="79532" y="11091"/>
                  </a:lnTo>
                  <a:close/>
                  <a:moveTo>
                    <a:pt x="78335" y="11619"/>
                  </a:moveTo>
                  <a:lnTo>
                    <a:pt x="77948" y="11795"/>
                  </a:lnTo>
                  <a:lnTo>
                    <a:pt x="78124" y="12182"/>
                  </a:lnTo>
                  <a:lnTo>
                    <a:pt x="78511" y="12006"/>
                  </a:lnTo>
                  <a:lnTo>
                    <a:pt x="78335" y="11619"/>
                  </a:lnTo>
                  <a:close/>
                  <a:moveTo>
                    <a:pt x="77103" y="12182"/>
                  </a:moveTo>
                  <a:lnTo>
                    <a:pt x="76716" y="12358"/>
                  </a:lnTo>
                  <a:lnTo>
                    <a:pt x="76892" y="12746"/>
                  </a:lnTo>
                  <a:lnTo>
                    <a:pt x="77279" y="12570"/>
                  </a:lnTo>
                  <a:lnTo>
                    <a:pt x="77103" y="12182"/>
                  </a:lnTo>
                  <a:close/>
                  <a:moveTo>
                    <a:pt x="75941" y="12746"/>
                  </a:moveTo>
                  <a:lnTo>
                    <a:pt x="75519" y="12922"/>
                  </a:lnTo>
                  <a:lnTo>
                    <a:pt x="75695" y="13344"/>
                  </a:lnTo>
                  <a:lnTo>
                    <a:pt x="76117" y="13168"/>
                  </a:lnTo>
                  <a:lnTo>
                    <a:pt x="75941" y="12746"/>
                  </a:lnTo>
                  <a:close/>
                  <a:moveTo>
                    <a:pt x="74744" y="13274"/>
                  </a:moveTo>
                  <a:lnTo>
                    <a:pt x="74357" y="13450"/>
                  </a:lnTo>
                  <a:lnTo>
                    <a:pt x="74533" y="13872"/>
                  </a:lnTo>
                  <a:lnTo>
                    <a:pt x="74920" y="13661"/>
                  </a:lnTo>
                  <a:lnTo>
                    <a:pt x="74744" y="13274"/>
                  </a:lnTo>
                  <a:close/>
                  <a:moveTo>
                    <a:pt x="73547" y="13872"/>
                  </a:moveTo>
                  <a:lnTo>
                    <a:pt x="73160" y="14048"/>
                  </a:lnTo>
                  <a:lnTo>
                    <a:pt x="73336" y="14436"/>
                  </a:lnTo>
                  <a:lnTo>
                    <a:pt x="73723" y="14260"/>
                  </a:lnTo>
                  <a:lnTo>
                    <a:pt x="73547" y="13872"/>
                  </a:lnTo>
                  <a:close/>
                  <a:moveTo>
                    <a:pt x="72315" y="14365"/>
                  </a:moveTo>
                  <a:lnTo>
                    <a:pt x="71927" y="14576"/>
                  </a:lnTo>
                  <a:lnTo>
                    <a:pt x="72103" y="14964"/>
                  </a:lnTo>
                  <a:lnTo>
                    <a:pt x="72491" y="14788"/>
                  </a:lnTo>
                  <a:lnTo>
                    <a:pt x="72315" y="14365"/>
                  </a:lnTo>
                  <a:close/>
                  <a:moveTo>
                    <a:pt x="71118" y="14964"/>
                  </a:moveTo>
                  <a:lnTo>
                    <a:pt x="70730" y="15140"/>
                  </a:lnTo>
                  <a:lnTo>
                    <a:pt x="70906" y="15527"/>
                  </a:lnTo>
                  <a:lnTo>
                    <a:pt x="71294" y="15351"/>
                  </a:lnTo>
                  <a:lnTo>
                    <a:pt x="71118" y="14964"/>
                  </a:lnTo>
                  <a:close/>
                  <a:moveTo>
                    <a:pt x="69956" y="15492"/>
                  </a:moveTo>
                  <a:lnTo>
                    <a:pt x="69533" y="15668"/>
                  </a:lnTo>
                  <a:lnTo>
                    <a:pt x="69709" y="16055"/>
                  </a:lnTo>
                  <a:lnTo>
                    <a:pt x="70132" y="15879"/>
                  </a:lnTo>
                  <a:lnTo>
                    <a:pt x="69956" y="15492"/>
                  </a:lnTo>
                  <a:close/>
                  <a:moveTo>
                    <a:pt x="68759" y="16055"/>
                  </a:moveTo>
                  <a:lnTo>
                    <a:pt x="68372" y="16231"/>
                  </a:lnTo>
                  <a:lnTo>
                    <a:pt x="68548" y="16618"/>
                  </a:lnTo>
                  <a:lnTo>
                    <a:pt x="68935" y="16442"/>
                  </a:lnTo>
                  <a:lnTo>
                    <a:pt x="68759" y="16055"/>
                  </a:lnTo>
                  <a:close/>
                  <a:moveTo>
                    <a:pt x="67527" y="16618"/>
                  </a:moveTo>
                  <a:lnTo>
                    <a:pt x="67139" y="16794"/>
                  </a:lnTo>
                  <a:lnTo>
                    <a:pt x="67315" y="17217"/>
                  </a:lnTo>
                  <a:lnTo>
                    <a:pt x="67703" y="17041"/>
                  </a:lnTo>
                  <a:lnTo>
                    <a:pt x="67527" y="16618"/>
                  </a:lnTo>
                  <a:close/>
                  <a:moveTo>
                    <a:pt x="66330" y="17146"/>
                  </a:moveTo>
                  <a:lnTo>
                    <a:pt x="65942" y="17323"/>
                  </a:lnTo>
                  <a:lnTo>
                    <a:pt x="66118" y="17745"/>
                  </a:lnTo>
                  <a:lnTo>
                    <a:pt x="66506" y="17569"/>
                  </a:lnTo>
                  <a:lnTo>
                    <a:pt x="66330" y="17146"/>
                  </a:lnTo>
                  <a:close/>
                  <a:moveTo>
                    <a:pt x="65133" y="17745"/>
                  </a:moveTo>
                  <a:lnTo>
                    <a:pt x="64745" y="17921"/>
                  </a:lnTo>
                  <a:lnTo>
                    <a:pt x="64921" y="18308"/>
                  </a:lnTo>
                  <a:lnTo>
                    <a:pt x="65309" y="18132"/>
                  </a:lnTo>
                  <a:lnTo>
                    <a:pt x="65133" y="17745"/>
                  </a:lnTo>
                  <a:close/>
                  <a:moveTo>
                    <a:pt x="63971" y="18273"/>
                  </a:moveTo>
                  <a:lnTo>
                    <a:pt x="63548" y="18449"/>
                  </a:lnTo>
                  <a:lnTo>
                    <a:pt x="63724" y="18836"/>
                  </a:lnTo>
                  <a:lnTo>
                    <a:pt x="64147" y="18660"/>
                  </a:lnTo>
                  <a:lnTo>
                    <a:pt x="63971" y="18273"/>
                  </a:lnTo>
                  <a:close/>
                  <a:moveTo>
                    <a:pt x="62739" y="18836"/>
                  </a:moveTo>
                  <a:lnTo>
                    <a:pt x="62316" y="19012"/>
                  </a:lnTo>
                  <a:lnTo>
                    <a:pt x="62492" y="19400"/>
                  </a:lnTo>
                  <a:lnTo>
                    <a:pt x="62915" y="19224"/>
                  </a:lnTo>
                  <a:lnTo>
                    <a:pt x="62739" y="18836"/>
                  </a:lnTo>
                  <a:close/>
                  <a:moveTo>
                    <a:pt x="61541" y="19365"/>
                  </a:moveTo>
                  <a:lnTo>
                    <a:pt x="61154" y="19541"/>
                  </a:lnTo>
                  <a:lnTo>
                    <a:pt x="61330" y="19928"/>
                  </a:lnTo>
                  <a:lnTo>
                    <a:pt x="61718" y="19752"/>
                  </a:lnTo>
                  <a:lnTo>
                    <a:pt x="61541" y="19365"/>
                  </a:lnTo>
                  <a:close/>
                  <a:moveTo>
                    <a:pt x="60344" y="19928"/>
                  </a:moveTo>
                  <a:lnTo>
                    <a:pt x="59957" y="20104"/>
                  </a:lnTo>
                  <a:lnTo>
                    <a:pt x="60133" y="20491"/>
                  </a:lnTo>
                  <a:lnTo>
                    <a:pt x="60520" y="20315"/>
                  </a:lnTo>
                  <a:lnTo>
                    <a:pt x="60344" y="19928"/>
                  </a:lnTo>
                  <a:close/>
                  <a:moveTo>
                    <a:pt x="59147" y="20491"/>
                  </a:moveTo>
                  <a:lnTo>
                    <a:pt x="58760" y="20667"/>
                  </a:lnTo>
                  <a:lnTo>
                    <a:pt x="58936" y="21090"/>
                  </a:lnTo>
                  <a:lnTo>
                    <a:pt x="59323" y="20914"/>
                  </a:lnTo>
                  <a:lnTo>
                    <a:pt x="59147" y="20491"/>
                  </a:lnTo>
                  <a:close/>
                  <a:moveTo>
                    <a:pt x="57986" y="21019"/>
                  </a:moveTo>
                  <a:lnTo>
                    <a:pt x="57563" y="21195"/>
                  </a:lnTo>
                  <a:lnTo>
                    <a:pt x="57739" y="21618"/>
                  </a:lnTo>
                  <a:lnTo>
                    <a:pt x="58162" y="21442"/>
                  </a:lnTo>
                  <a:lnTo>
                    <a:pt x="57986" y="21019"/>
                  </a:lnTo>
                  <a:close/>
                  <a:moveTo>
                    <a:pt x="56753" y="21618"/>
                  </a:moveTo>
                  <a:lnTo>
                    <a:pt x="56331" y="21794"/>
                  </a:lnTo>
                  <a:lnTo>
                    <a:pt x="56507" y="22181"/>
                  </a:lnTo>
                  <a:lnTo>
                    <a:pt x="56929" y="22005"/>
                  </a:lnTo>
                  <a:lnTo>
                    <a:pt x="56753" y="21618"/>
                  </a:lnTo>
                  <a:close/>
                  <a:moveTo>
                    <a:pt x="55556" y="22146"/>
                  </a:moveTo>
                  <a:lnTo>
                    <a:pt x="55169" y="22322"/>
                  </a:lnTo>
                  <a:lnTo>
                    <a:pt x="55345" y="22709"/>
                  </a:lnTo>
                  <a:lnTo>
                    <a:pt x="55732" y="22533"/>
                  </a:lnTo>
                  <a:lnTo>
                    <a:pt x="55556" y="22146"/>
                  </a:lnTo>
                  <a:close/>
                  <a:moveTo>
                    <a:pt x="54359" y="22709"/>
                  </a:moveTo>
                  <a:lnTo>
                    <a:pt x="53972" y="22885"/>
                  </a:lnTo>
                  <a:lnTo>
                    <a:pt x="54148" y="23272"/>
                  </a:lnTo>
                  <a:lnTo>
                    <a:pt x="54535" y="23096"/>
                  </a:lnTo>
                  <a:lnTo>
                    <a:pt x="54359" y="22709"/>
                  </a:lnTo>
                  <a:close/>
                  <a:moveTo>
                    <a:pt x="53162" y="23272"/>
                  </a:moveTo>
                  <a:lnTo>
                    <a:pt x="52775" y="23448"/>
                  </a:lnTo>
                  <a:lnTo>
                    <a:pt x="52951" y="23836"/>
                  </a:lnTo>
                  <a:lnTo>
                    <a:pt x="53338" y="23660"/>
                  </a:lnTo>
                  <a:lnTo>
                    <a:pt x="53162" y="23272"/>
                  </a:lnTo>
                  <a:close/>
                  <a:moveTo>
                    <a:pt x="51930" y="23801"/>
                  </a:moveTo>
                  <a:lnTo>
                    <a:pt x="51543" y="23977"/>
                  </a:lnTo>
                  <a:lnTo>
                    <a:pt x="51719" y="24364"/>
                  </a:lnTo>
                  <a:lnTo>
                    <a:pt x="52106" y="24188"/>
                  </a:lnTo>
                  <a:lnTo>
                    <a:pt x="51930" y="23801"/>
                  </a:lnTo>
                  <a:close/>
                  <a:moveTo>
                    <a:pt x="50768" y="24364"/>
                  </a:moveTo>
                  <a:lnTo>
                    <a:pt x="50346" y="24540"/>
                  </a:lnTo>
                  <a:lnTo>
                    <a:pt x="50522" y="24962"/>
                  </a:lnTo>
                  <a:lnTo>
                    <a:pt x="50944" y="24786"/>
                  </a:lnTo>
                  <a:lnTo>
                    <a:pt x="50768" y="24364"/>
                  </a:lnTo>
                  <a:close/>
                  <a:moveTo>
                    <a:pt x="49571" y="24892"/>
                  </a:moveTo>
                  <a:lnTo>
                    <a:pt x="49184" y="25068"/>
                  </a:lnTo>
                  <a:lnTo>
                    <a:pt x="49360" y="25490"/>
                  </a:lnTo>
                  <a:lnTo>
                    <a:pt x="49747" y="25314"/>
                  </a:lnTo>
                  <a:lnTo>
                    <a:pt x="49571" y="24892"/>
                  </a:lnTo>
                  <a:close/>
                  <a:moveTo>
                    <a:pt x="48374" y="25490"/>
                  </a:moveTo>
                  <a:lnTo>
                    <a:pt x="47987" y="25666"/>
                  </a:lnTo>
                  <a:lnTo>
                    <a:pt x="48163" y="26054"/>
                  </a:lnTo>
                  <a:lnTo>
                    <a:pt x="48550" y="25878"/>
                  </a:lnTo>
                  <a:lnTo>
                    <a:pt x="48374" y="25490"/>
                  </a:lnTo>
                  <a:close/>
                  <a:moveTo>
                    <a:pt x="47142" y="26019"/>
                  </a:moveTo>
                  <a:lnTo>
                    <a:pt x="46755" y="26195"/>
                  </a:lnTo>
                  <a:lnTo>
                    <a:pt x="46931" y="26582"/>
                  </a:lnTo>
                  <a:lnTo>
                    <a:pt x="47318" y="26406"/>
                  </a:lnTo>
                  <a:lnTo>
                    <a:pt x="47142" y="26019"/>
                  </a:lnTo>
                  <a:close/>
                  <a:moveTo>
                    <a:pt x="45945" y="26582"/>
                  </a:moveTo>
                  <a:lnTo>
                    <a:pt x="45558" y="26758"/>
                  </a:lnTo>
                  <a:lnTo>
                    <a:pt x="45734" y="27145"/>
                  </a:lnTo>
                  <a:lnTo>
                    <a:pt x="46121" y="26969"/>
                  </a:lnTo>
                  <a:lnTo>
                    <a:pt x="45945" y="26582"/>
                  </a:lnTo>
                  <a:close/>
                  <a:moveTo>
                    <a:pt x="44783" y="27145"/>
                  </a:moveTo>
                  <a:lnTo>
                    <a:pt x="44361" y="27321"/>
                  </a:lnTo>
                  <a:lnTo>
                    <a:pt x="44537" y="27708"/>
                  </a:lnTo>
                  <a:lnTo>
                    <a:pt x="44959" y="27532"/>
                  </a:lnTo>
                  <a:lnTo>
                    <a:pt x="44783" y="27145"/>
                  </a:lnTo>
                  <a:close/>
                  <a:moveTo>
                    <a:pt x="43586" y="27673"/>
                  </a:moveTo>
                  <a:lnTo>
                    <a:pt x="43199" y="27849"/>
                  </a:lnTo>
                  <a:lnTo>
                    <a:pt x="43375" y="28237"/>
                  </a:lnTo>
                  <a:lnTo>
                    <a:pt x="43762" y="28061"/>
                  </a:lnTo>
                  <a:lnTo>
                    <a:pt x="43586" y="27673"/>
                  </a:lnTo>
                  <a:close/>
                  <a:moveTo>
                    <a:pt x="42354" y="28237"/>
                  </a:moveTo>
                  <a:lnTo>
                    <a:pt x="41967" y="28413"/>
                  </a:lnTo>
                  <a:lnTo>
                    <a:pt x="42143" y="28835"/>
                  </a:lnTo>
                  <a:lnTo>
                    <a:pt x="42530" y="28659"/>
                  </a:lnTo>
                  <a:lnTo>
                    <a:pt x="42354" y="28237"/>
                  </a:lnTo>
                  <a:close/>
                  <a:moveTo>
                    <a:pt x="41157" y="28765"/>
                  </a:moveTo>
                  <a:lnTo>
                    <a:pt x="40770" y="28941"/>
                  </a:lnTo>
                  <a:lnTo>
                    <a:pt x="40946" y="29363"/>
                  </a:lnTo>
                  <a:lnTo>
                    <a:pt x="41333" y="29187"/>
                  </a:lnTo>
                  <a:lnTo>
                    <a:pt x="41157" y="28765"/>
                  </a:lnTo>
                  <a:close/>
                  <a:moveTo>
                    <a:pt x="39960" y="29328"/>
                  </a:moveTo>
                  <a:lnTo>
                    <a:pt x="39573" y="29539"/>
                  </a:lnTo>
                  <a:lnTo>
                    <a:pt x="39749" y="29926"/>
                  </a:lnTo>
                  <a:lnTo>
                    <a:pt x="40136" y="29750"/>
                  </a:lnTo>
                  <a:lnTo>
                    <a:pt x="39960" y="29328"/>
                  </a:lnTo>
                  <a:close/>
                  <a:moveTo>
                    <a:pt x="38798" y="29926"/>
                  </a:moveTo>
                  <a:lnTo>
                    <a:pt x="38376" y="30103"/>
                  </a:lnTo>
                  <a:lnTo>
                    <a:pt x="38552" y="30490"/>
                  </a:lnTo>
                  <a:lnTo>
                    <a:pt x="38939" y="30314"/>
                  </a:lnTo>
                  <a:lnTo>
                    <a:pt x="38798" y="29926"/>
                  </a:lnTo>
                  <a:close/>
                  <a:moveTo>
                    <a:pt x="37601" y="30455"/>
                  </a:moveTo>
                  <a:lnTo>
                    <a:pt x="37214" y="30631"/>
                  </a:lnTo>
                  <a:lnTo>
                    <a:pt x="37390" y="31018"/>
                  </a:lnTo>
                  <a:lnTo>
                    <a:pt x="37777" y="30842"/>
                  </a:lnTo>
                  <a:lnTo>
                    <a:pt x="37601" y="30455"/>
                  </a:lnTo>
                  <a:close/>
                  <a:moveTo>
                    <a:pt x="36369" y="31018"/>
                  </a:moveTo>
                  <a:lnTo>
                    <a:pt x="35981" y="31194"/>
                  </a:lnTo>
                  <a:lnTo>
                    <a:pt x="36158" y="31581"/>
                  </a:lnTo>
                  <a:lnTo>
                    <a:pt x="36545" y="31405"/>
                  </a:lnTo>
                  <a:lnTo>
                    <a:pt x="36369" y="31018"/>
                  </a:lnTo>
                  <a:close/>
                  <a:moveTo>
                    <a:pt x="35172" y="31546"/>
                  </a:moveTo>
                  <a:lnTo>
                    <a:pt x="34784" y="31722"/>
                  </a:lnTo>
                  <a:lnTo>
                    <a:pt x="34960" y="32109"/>
                  </a:lnTo>
                  <a:lnTo>
                    <a:pt x="35348" y="31933"/>
                  </a:lnTo>
                  <a:lnTo>
                    <a:pt x="35172" y="31546"/>
                  </a:lnTo>
                  <a:close/>
                  <a:moveTo>
                    <a:pt x="33975" y="32109"/>
                  </a:moveTo>
                  <a:lnTo>
                    <a:pt x="33587" y="32285"/>
                  </a:lnTo>
                  <a:lnTo>
                    <a:pt x="33763" y="32708"/>
                  </a:lnTo>
                  <a:lnTo>
                    <a:pt x="34151" y="32532"/>
                  </a:lnTo>
                  <a:lnTo>
                    <a:pt x="33975" y="32109"/>
                  </a:lnTo>
                  <a:close/>
                  <a:moveTo>
                    <a:pt x="32813" y="32637"/>
                  </a:moveTo>
                  <a:lnTo>
                    <a:pt x="32390" y="32813"/>
                  </a:lnTo>
                  <a:lnTo>
                    <a:pt x="32566" y="33236"/>
                  </a:lnTo>
                  <a:lnTo>
                    <a:pt x="32989" y="33060"/>
                  </a:lnTo>
                  <a:lnTo>
                    <a:pt x="32813" y="32637"/>
                  </a:lnTo>
                  <a:close/>
                  <a:moveTo>
                    <a:pt x="31581" y="33236"/>
                  </a:moveTo>
                  <a:lnTo>
                    <a:pt x="31158" y="33412"/>
                  </a:lnTo>
                  <a:lnTo>
                    <a:pt x="31334" y="33799"/>
                  </a:lnTo>
                  <a:lnTo>
                    <a:pt x="31757" y="33623"/>
                  </a:lnTo>
                  <a:lnTo>
                    <a:pt x="31581" y="33236"/>
                  </a:lnTo>
                  <a:close/>
                  <a:moveTo>
                    <a:pt x="30384" y="33799"/>
                  </a:moveTo>
                  <a:lnTo>
                    <a:pt x="29996" y="33975"/>
                  </a:lnTo>
                  <a:lnTo>
                    <a:pt x="30172" y="34363"/>
                  </a:lnTo>
                  <a:lnTo>
                    <a:pt x="30560" y="34187"/>
                  </a:lnTo>
                  <a:lnTo>
                    <a:pt x="30384" y="33799"/>
                  </a:lnTo>
                  <a:close/>
                  <a:moveTo>
                    <a:pt x="29187" y="34327"/>
                  </a:moveTo>
                  <a:lnTo>
                    <a:pt x="28799" y="34503"/>
                  </a:lnTo>
                  <a:lnTo>
                    <a:pt x="28975" y="34891"/>
                  </a:lnTo>
                  <a:lnTo>
                    <a:pt x="29363" y="34715"/>
                  </a:lnTo>
                  <a:lnTo>
                    <a:pt x="29187" y="34327"/>
                  </a:lnTo>
                  <a:close/>
                  <a:moveTo>
                    <a:pt x="27990" y="34891"/>
                  </a:moveTo>
                  <a:lnTo>
                    <a:pt x="27602" y="35067"/>
                  </a:lnTo>
                  <a:lnTo>
                    <a:pt x="27778" y="35454"/>
                  </a:lnTo>
                  <a:lnTo>
                    <a:pt x="28166" y="35278"/>
                  </a:lnTo>
                  <a:lnTo>
                    <a:pt x="27990" y="34891"/>
                  </a:lnTo>
                  <a:close/>
                  <a:moveTo>
                    <a:pt x="26757" y="35419"/>
                  </a:moveTo>
                  <a:lnTo>
                    <a:pt x="26370" y="35595"/>
                  </a:lnTo>
                  <a:lnTo>
                    <a:pt x="26546" y="35982"/>
                  </a:lnTo>
                  <a:lnTo>
                    <a:pt x="26933" y="35806"/>
                  </a:lnTo>
                  <a:lnTo>
                    <a:pt x="26757" y="35419"/>
                  </a:lnTo>
                  <a:close/>
                  <a:moveTo>
                    <a:pt x="25560" y="35982"/>
                  </a:moveTo>
                  <a:lnTo>
                    <a:pt x="25173" y="36158"/>
                  </a:lnTo>
                  <a:lnTo>
                    <a:pt x="25349" y="36581"/>
                  </a:lnTo>
                  <a:lnTo>
                    <a:pt x="25736" y="36405"/>
                  </a:lnTo>
                  <a:lnTo>
                    <a:pt x="25560" y="35982"/>
                  </a:lnTo>
                  <a:close/>
                  <a:moveTo>
                    <a:pt x="24399" y="36581"/>
                  </a:moveTo>
                  <a:lnTo>
                    <a:pt x="24011" y="36757"/>
                  </a:lnTo>
                  <a:lnTo>
                    <a:pt x="24187" y="37144"/>
                  </a:lnTo>
                  <a:lnTo>
                    <a:pt x="24575" y="36968"/>
                  </a:lnTo>
                  <a:lnTo>
                    <a:pt x="24399" y="36581"/>
                  </a:lnTo>
                  <a:close/>
                  <a:moveTo>
                    <a:pt x="23201" y="37109"/>
                  </a:moveTo>
                  <a:lnTo>
                    <a:pt x="22814" y="37285"/>
                  </a:lnTo>
                  <a:lnTo>
                    <a:pt x="22990" y="37672"/>
                  </a:lnTo>
                  <a:lnTo>
                    <a:pt x="23378" y="37496"/>
                  </a:lnTo>
                  <a:lnTo>
                    <a:pt x="23201" y="37109"/>
                  </a:lnTo>
                  <a:close/>
                  <a:moveTo>
                    <a:pt x="21969" y="37672"/>
                  </a:moveTo>
                  <a:lnTo>
                    <a:pt x="21582" y="37848"/>
                  </a:lnTo>
                  <a:lnTo>
                    <a:pt x="21758" y="38235"/>
                  </a:lnTo>
                  <a:lnTo>
                    <a:pt x="22145" y="38059"/>
                  </a:lnTo>
                  <a:lnTo>
                    <a:pt x="21969" y="37672"/>
                  </a:lnTo>
                  <a:close/>
                  <a:moveTo>
                    <a:pt x="20772" y="38200"/>
                  </a:moveTo>
                  <a:lnTo>
                    <a:pt x="20385" y="38376"/>
                  </a:lnTo>
                  <a:lnTo>
                    <a:pt x="20561" y="38763"/>
                  </a:lnTo>
                  <a:lnTo>
                    <a:pt x="20948" y="38587"/>
                  </a:lnTo>
                  <a:lnTo>
                    <a:pt x="20772" y="38200"/>
                  </a:lnTo>
                  <a:close/>
                  <a:moveTo>
                    <a:pt x="19610" y="38763"/>
                  </a:moveTo>
                  <a:lnTo>
                    <a:pt x="19188" y="38939"/>
                  </a:lnTo>
                  <a:lnTo>
                    <a:pt x="19364" y="39327"/>
                  </a:lnTo>
                  <a:lnTo>
                    <a:pt x="19786" y="39151"/>
                  </a:lnTo>
                  <a:lnTo>
                    <a:pt x="19610" y="38763"/>
                  </a:lnTo>
                  <a:close/>
                  <a:moveTo>
                    <a:pt x="18413" y="39291"/>
                  </a:moveTo>
                  <a:lnTo>
                    <a:pt x="18026" y="39467"/>
                  </a:lnTo>
                  <a:lnTo>
                    <a:pt x="18202" y="39855"/>
                  </a:lnTo>
                  <a:lnTo>
                    <a:pt x="18589" y="39679"/>
                  </a:lnTo>
                  <a:lnTo>
                    <a:pt x="18413" y="39291"/>
                  </a:lnTo>
                  <a:close/>
                  <a:moveTo>
                    <a:pt x="17216" y="39855"/>
                  </a:moveTo>
                  <a:lnTo>
                    <a:pt x="16829" y="40031"/>
                  </a:lnTo>
                  <a:lnTo>
                    <a:pt x="17005" y="40453"/>
                  </a:lnTo>
                  <a:lnTo>
                    <a:pt x="17392" y="40277"/>
                  </a:lnTo>
                  <a:lnTo>
                    <a:pt x="17216" y="39855"/>
                  </a:lnTo>
                  <a:close/>
                  <a:moveTo>
                    <a:pt x="15984" y="40453"/>
                  </a:moveTo>
                  <a:lnTo>
                    <a:pt x="15597" y="40629"/>
                  </a:lnTo>
                  <a:lnTo>
                    <a:pt x="15773" y="41017"/>
                  </a:lnTo>
                  <a:lnTo>
                    <a:pt x="16160" y="40841"/>
                  </a:lnTo>
                  <a:lnTo>
                    <a:pt x="15984" y="40453"/>
                  </a:lnTo>
                  <a:close/>
                  <a:moveTo>
                    <a:pt x="14787" y="40981"/>
                  </a:moveTo>
                  <a:lnTo>
                    <a:pt x="14400" y="41157"/>
                  </a:lnTo>
                  <a:lnTo>
                    <a:pt x="14576" y="41545"/>
                  </a:lnTo>
                  <a:lnTo>
                    <a:pt x="14963" y="41369"/>
                  </a:lnTo>
                  <a:lnTo>
                    <a:pt x="14787" y="40981"/>
                  </a:lnTo>
                  <a:close/>
                  <a:moveTo>
                    <a:pt x="13625" y="41545"/>
                  </a:moveTo>
                  <a:lnTo>
                    <a:pt x="13203" y="41721"/>
                  </a:lnTo>
                  <a:lnTo>
                    <a:pt x="13379" y="42108"/>
                  </a:lnTo>
                  <a:lnTo>
                    <a:pt x="13766" y="41932"/>
                  </a:lnTo>
                  <a:lnTo>
                    <a:pt x="13625" y="41545"/>
                  </a:lnTo>
                  <a:close/>
                  <a:moveTo>
                    <a:pt x="12428" y="42073"/>
                  </a:moveTo>
                  <a:lnTo>
                    <a:pt x="12041" y="42249"/>
                  </a:lnTo>
                  <a:lnTo>
                    <a:pt x="12217" y="42636"/>
                  </a:lnTo>
                  <a:lnTo>
                    <a:pt x="12604" y="42460"/>
                  </a:lnTo>
                  <a:lnTo>
                    <a:pt x="12428" y="42073"/>
                  </a:lnTo>
                  <a:close/>
                  <a:moveTo>
                    <a:pt x="11196" y="42636"/>
                  </a:moveTo>
                  <a:lnTo>
                    <a:pt x="10809" y="42812"/>
                  </a:lnTo>
                  <a:lnTo>
                    <a:pt x="10985" y="43199"/>
                  </a:lnTo>
                  <a:lnTo>
                    <a:pt x="11372" y="43023"/>
                  </a:lnTo>
                  <a:lnTo>
                    <a:pt x="11196" y="42636"/>
                  </a:lnTo>
                  <a:close/>
                  <a:moveTo>
                    <a:pt x="9999" y="43164"/>
                  </a:moveTo>
                  <a:lnTo>
                    <a:pt x="9612" y="43340"/>
                  </a:lnTo>
                  <a:lnTo>
                    <a:pt x="9788" y="43728"/>
                  </a:lnTo>
                  <a:lnTo>
                    <a:pt x="10175" y="43551"/>
                  </a:lnTo>
                  <a:lnTo>
                    <a:pt x="9999" y="43164"/>
                  </a:lnTo>
                  <a:close/>
                  <a:moveTo>
                    <a:pt x="8802" y="43728"/>
                  </a:moveTo>
                  <a:lnTo>
                    <a:pt x="8415" y="43904"/>
                  </a:lnTo>
                  <a:lnTo>
                    <a:pt x="8591" y="44326"/>
                  </a:lnTo>
                  <a:lnTo>
                    <a:pt x="8978" y="44150"/>
                  </a:lnTo>
                  <a:lnTo>
                    <a:pt x="8802" y="43728"/>
                  </a:lnTo>
                  <a:close/>
                  <a:moveTo>
                    <a:pt x="7640" y="44291"/>
                  </a:moveTo>
                  <a:lnTo>
                    <a:pt x="7218" y="44502"/>
                  </a:lnTo>
                  <a:lnTo>
                    <a:pt x="7394" y="44889"/>
                  </a:lnTo>
                  <a:lnTo>
                    <a:pt x="7816" y="44713"/>
                  </a:lnTo>
                  <a:lnTo>
                    <a:pt x="7640" y="44291"/>
                  </a:lnTo>
                  <a:close/>
                  <a:moveTo>
                    <a:pt x="6408" y="44854"/>
                  </a:moveTo>
                  <a:lnTo>
                    <a:pt x="5985" y="45030"/>
                  </a:lnTo>
                  <a:lnTo>
                    <a:pt x="6161" y="45417"/>
                  </a:lnTo>
                  <a:lnTo>
                    <a:pt x="6584" y="45241"/>
                  </a:lnTo>
                  <a:lnTo>
                    <a:pt x="6408" y="44854"/>
                  </a:lnTo>
                  <a:close/>
                  <a:moveTo>
                    <a:pt x="5211" y="45417"/>
                  </a:moveTo>
                  <a:lnTo>
                    <a:pt x="4824" y="45593"/>
                  </a:lnTo>
                  <a:lnTo>
                    <a:pt x="5000" y="45981"/>
                  </a:lnTo>
                  <a:lnTo>
                    <a:pt x="5387" y="45805"/>
                  </a:lnTo>
                  <a:lnTo>
                    <a:pt x="5211" y="45417"/>
                  </a:lnTo>
                  <a:close/>
                  <a:moveTo>
                    <a:pt x="4014" y="45946"/>
                  </a:moveTo>
                  <a:lnTo>
                    <a:pt x="3627" y="46122"/>
                  </a:lnTo>
                  <a:lnTo>
                    <a:pt x="3803" y="46509"/>
                  </a:lnTo>
                  <a:lnTo>
                    <a:pt x="4190" y="46333"/>
                  </a:lnTo>
                  <a:lnTo>
                    <a:pt x="4014" y="45946"/>
                  </a:lnTo>
                  <a:close/>
                  <a:moveTo>
                    <a:pt x="2817" y="46509"/>
                  </a:moveTo>
                  <a:lnTo>
                    <a:pt x="2430" y="46685"/>
                  </a:lnTo>
                  <a:lnTo>
                    <a:pt x="2606" y="47072"/>
                  </a:lnTo>
                  <a:lnTo>
                    <a:pt x="2993" y="46896"/>
                  </a:lnTo>
                  <a:lnTo>
                    <a:pt x="2817" y="46509"/>
                  </a:lnTo>
                  <a:close/>
                  <a:moveTo>
                    <a:pt x="1585" y="47037"/>
                  </a:moveTo>
                  <a:lnTo>
                    <a:pt x="1197" y="47213"/>
                  </a:lnTo>
                  <a:lnTo>
                    <a:pt x="1409" y="47671"/>
                  </a:lnTo>
                  <a:lnTo>
                    <a:pt x="1761" y="47424"/>
                  </a:lnTo>
                  <a:lnTo>
                    <a:pt x="1585" y="47037"/>
                  </a:lnTo>
                  <a:close/>
                  <a:moveTo>
                    <a:pt x="423" y="47600"/>
                  </a:moveTo>
                  <a:lnTo>
                    <a:pt x="0" y="47776"/>
                  </a:lnTo>
                  <a:lnTo>
                    <a:pt x="176" y="48199"/>
                  </a:lnTo>
                  <a:lnTo>
                    <a:pt x="599" y="48023"/>
                  </a:lnTo>
                  <a:lnTo>
                    <a:pt x="423" y="4760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44" name="Google Shape;744;p126"/>
            <p:cNvSpPr/>
            <p:nvPr/>
          </p:nvSpPr>
          <p:spPr>
            <a:xfrm>
              <a:off x="6881760" y="2230920"/>
              <a:ext cx="1623849" cy="396729"/>
            </a:xfrm>
            <a:custGeom>
              <a:rect b="b" l="l" r="r" t="t"/>
              <a:pathLst>
                <a:path extrusionOk="0" h="24611" w="100657">
                  <a:moveTo>
                    <a:pt x="100551" y="1"/>
                  </a:moveTo>
                  <a:lnTo>
                    <a:pt x="100129" y="106"/>
                  </a:lnTo>
                  <a:lnTo>
                    <a:pt x="100199" y="529"/>
                  </a:lnTo>
                  <a:lnTo>
                    <a:pt x="100657" y="458"/>
                  </a:lnTo>
                  <a:lnTo>
                    <a:pt x="100551" y="1"/>
                  </a:lnTo>
                  <a:close/>
                  <a:moveTo>
                    <a:pt x="99284" y="318"/>
                  </a:moveTo>
                  <a:lnTo>
                    <a:pt x="98826" y="423"/>
                  </a:lnTo>
                  <a:lnTo>
                    <a:pt x="98932" y="846"/>
                  </a:lnTo>
                  <a:lnTo>
                    <a:pt x="99354" y="775"/>
                  </a:lnTo>
                  <a:lnTo>
                    <a:pt x="99284" y="318"/>
                  </a:lnTo>
                  <a:close/>
                  <a:moveTo>
                    <a:pt x="98016" y="634"/>
                  </a:moveTo>
                  <a:lnTo>
                    <a:pt x="97558" y="705"/>
                  </a:lnTo>
                  <a:lnTo>
                    <a:pt x="97664" y="1163"/>
                  </a:lnTo>
                  <a:lnTo>
                    <a:pt x="98087" y="1057"/>
                  </a:lnTo>
                  <a:lnTo>
                    <a:pt x="98016" y="634"/>
                  </a:lnTo>
                  <a:close/>
                  <a:moveTo>
                    <a:pt x="96678" y="951"/>
                  </a:moveTo>
                  <a:lnTo>
                    <a:pt x="96256" y="1022"/>
                  </a:lnTo>
                  <a:lnTo>
                    <a:pt x="96326" y="1479"/>
                  </a:lnTo>
                  <a:lnTo>
                    <a:pt x="96784" y="1374"/>
                  </a:lnTo>
                  <a:lnTo>
                    <a:pt x="96678" y="951"/>
                  </a:lnTo>
                  <a:close/>
                  <a:moveTo>
                    <a:pt x="95411" y="1233"/>
                  </a:moveTo>
                  <a:lnTo>
                    <a:pt x="94953" y="1339"/>
                  </a:lnTo>
                  <a:lnTo>
                    <a:pt x="95059" y="1761"/>
                  </a:lnTo>
                  <a:lnTo>
                    <a:pt x="95481" y="1691"/>
                  </a:lnTo>
                  <a:lnTo>
                    <a:pt x="95411" y="1233"/>
                  </a:lnTo>
                  <a:close/>
                  <a:moveTo>
                    <a:pt x="94143" y="1550"/>
                  </a:moveTo>
                  <a:lnTo>
                    <a:pt x="93686" y="1655"/>
                  </a:lnTo>
                  <a:lnTo>
                    <a:pt x="93791" y="2078"/>
                  </a:lnTo>
                  <a:lnTo>
                    <a:pt x="94214" y="2007"/>
                  </a:lnTo>
                  <a:lnTo>
                    <a:pt x="94143" y="1550"/>
                  </a:lnTo>
                  <a:close/>
                  <a:moveTo>
                    <a:pt x="92841" y="1867"/>
                  </a:moveTo>
                  <a:lnTo>
                    <a:pt x="92418" y="1937"/>
                  </a:lnTo>
                  <a:lnTo>
                    <a:pt x="92489" y="2395"/>
                  </a:lnTo>
                  <a:lnTo>
                    <a:pt x="92946" y="2289"/>
                  </a:lnTo>
                  <a:lnTo>
                    <a:pt x="92841" y="1867"/>
                  </a:lnTo>
                  <a:close/>
                  <a:moveTo>
                    <a:pt x="91573" y="2184"/>
                  </a:moveTo>
                  <a:lnTo>
                    <a:pt x="91151" y="2254"/>
                  </a:lnTo>
                  <a:lnTo>
                    <a:pt x="91221" y="2712"/>
                  </a:lnTo>
                  <a:lnTo>
                    <a:pt x="91679" y="2606"/>
                  </a:lnTo>
                  <a:lnTo>
                    <a:pt x="91573" y="2184"/>
                  </a:lnTo>
                  <a:close/>
                  <a:moveTo>
                    <a:pt x="90306" y="2465"/>
                  </a:moveTo>
                  <a:lnTo>
                    <a:pt x="89848" y="2571"/>
                  </a:lnTo>
                  <a:lnTo>
                    <a:pt x="89954" y="2993"/>
                  </a:lnTo>
                  <a:lnTo>
                    <a:pt x="90376" y="2923"/>
                  </a:lnTo>
                  <a:lnTo>
                    <a:pt x="90306" y="2465"/>
                  </a:lnTo>
                  <a:close/>
                  <a:moveTo>
                    <a:pt x="88968" y="2782"/>
                  </a:moveTo>
                  <a:lnTo>
                    <a:pt x="88546" y="2888"/>
                  </a:lnTo>
                  <a:lnTo>
                    <a:pt x="88616" y="3310"/>
                  </a:lnTo>
                  <a:lnTo>
                    <a:pt x="89074" y="3240"/>
                  </a:lnTo>
                  <a:lnTo>
                    <a:pt x="88968" y="2782"/>
                  </a:lnTo>
                  <a:close/>
                  <a:moveTo>
                    <a:pt x="87701" y="3099"/>
                  </a:moveTo>
                  <a:lnTo>
                    <a:pt x="87278" y="3169"/>
                  </a:lnTo>
                  <a:lnTo>
                    <a:pt x="87349" y="3627"/>
                  </a:lnTo>
                  <a:lnTo>
                    <a:pt x="87806" y="3521"/>
                  </a:lnTo>
                  <a:lnTo>
                    <a:pt x="87701" y="3099"/>
                  </a:lnTo>
                  <a:close/>
                  <a:moveTo>
                    <a:pt x="86433" y="3416"/>
                  </a:moveTo>
                  <a:lnTo>
                    <a:pt x="85976" y="3486"/>
                  </a:lnTo>
                  <a:lnTo>
                    <a:pt x="86081" y="3944"/>
                  </a:lnTo>
                  <a:lnTo>
                    <a:pt x="86504" y="3838"/>
                  </a:lnTo>
                  <a:lnTo>
                    <a:pt x="86433" y="3416"/>
                  </a:lnTo>
                  <a:close/>
                  <a:moveTo>
                    <a:pt x="85166" y="3697"/>
                  </a:moveTo>
                  <a:lnTo>
                    <a:pt x="84708" y="3803"/>
                  </a:lnTo>
                  <a:lnTo>
                    <a:pt x="84814" y="4226"/>
                  </a:lnTo>
                  <a:lnTo>
                    <a:pt x="85236" y="4155"/>
                  </a:lnTo>
                  <a:lnTo>
                    <a:pt x="85166" y="3697"/>
                  </a:lnTo>
                  <a:close/>
                  <a:moveTo>
                    <a:pt x="83863" y="4014"/>
                  </a:moveTo>
                  <a:lnTo>
                    <a:pt x="83441" y="4120"/>
                  </a:lnTo>
                  <a:lnTo>
                    <a:pt x="83511" y="4542"/>
                  </a:lnTo>
                  <a:lnTo>
                    <a:pt x="83969" y="4472"/>
                  </a:lnTo>
                  <a:lnTo>
                    <a:pt x="83863" y="4014"/>
                  </a:lnTo>
                  <a:close/>
                  <a:moveTo>
                    <a:pt x="82596" y="4331"/>
                  </a:moveTo>
                  <a:lnTo>
                    <a:pt x="82173" y="4402"/>
                  </a:lnTo>
                  <a:lnTo>
                    <a:pt x="82244" y="4859"/>
                  </a:lnTo>
                  <a:lnTo>
                    <a:pt x="82701" y="4754"/>
                  </a:lnTo>
                  <a:lnTo>
                    <a:pt x="82596" y="4331"/>
                  </a:lnTo>
                  <a:close/>
                  <a:moveTo>
                    <a:pt x="81293" y="4648"/>
                  </a:moveTo>
                  <a:lnTo>
                    <a:pt x="80835" y="4718"/>
                  </a:lnTo>
                  <a:lnTo>
                    <a:pt x="80941" y="5176"/>
                  </a:lnTo>
                  <a:lnTo>
                    <a:pt x="81363" y="5070"/>
                  </a:lnTo>
                  <a:lnTo>
                    <a:pt x="81293" y="4648"/>
                  </a:lnTo>
                  <a:close/>
                  <a:moveTo>
                    <a:pt x="79990" y="4930"/>
                  </a:moveTo>
                  <a:lnTo>
                    <a:pt x="79568" y="5035"/>
                  </a:lnTo>
                  <a:lnTo>
                    <a:pt x="79638" y="5458"/>
                  </a:lnTo>
                  <a:lnTo>
                    <a:pt x="80096" y="5387"/>
                  </a:lnTo>
                  <a:lnTo>
                    <a:pt x="79990" y="4930"/>
                  </a:lnTo>
                  <a:close/>
                  <a:moveTo>
                    <a:pt x="78723" y="5247"/>
                  </a:moveTo>
                  <a:lnTo>
                    <a:pt x="78300" y="5352"/>
                  </a:lnTo>
                  <a:lnTo>
                    <a:pt x="78371" y="5775"/>
                  </a:lnTo>
                  <a:lnTo>
                    <a:pt x="78829" y="5704"/>
                  </a:lnTo>
                  <a:lnTo>
                    <a:pt x="78723" y="5247"/>
                  </a:lnTo>
                  <a:close/>
                  <a:moveTo>
                    <a:pt x="77456" y="5563"/>
                  </a:moveTo>
                  <a:lnTo>
                    <a:pt x="76998" y="5634"/>
                  </a:lnTo>
                  <a:lnTo>
                    <a:pt x="77103" y="6091"/>
                  </a:lnTo>
                  <a:lnTo>
                    <a:pt x="77526" y="5986"/>
                  </a:lnTo>
                  <a:lnTo>
                    <a:pt x="77456" y="5563"/>
                  </a:lnTo>
                  <a:close/>
                  <a:moveTo>
                    <a:pt x="76188" y="5880"/>
                  </a:moveTo>
                  <a:lnTo>
                    <a:pt x="75730" y="5951"/>
                  </a:lnTo>
                  <a:lnTo>
                    <a:pt x="75836" y="6408"/>
                  </a:lnTo>
                  <a:lnTo>
                    <a:pt x="76258" y="6303"/>
                  </a:lnTo>
                  <a:lnTo>
                    <a:pt x="76188" y="5880"/>
                  </a:lnTo>
                  <a:close/>
                  <a:moveTo>
                    <a:pt x="74885" y="6162"/>
                  </a:moveTo>
                  <a:lnTo>
                    <a:pt x="74463" y="6267"/>
                  </a:lnTo>
                  <a:lnTo>
                    <a:pt x="74533" y="6690"/>
                  </a:lnTo>
                  <a:lnTo>
                    <a:pt x="74991" y="6620"/>
                  </a:lnTo>
                  <a:lnTo>
                    <a:pt x="74885" y="6162"/>
                  </a:lnTo>
                  <a:close/>
                  <a:moveTo>
                    <a:pt x="73583" y="6479"/>
                  </a:moveTo>
                  <a:lnTo>
                    <a:pt x="73125" y="6584"/>
                  </a:lnTo>
                  <a:lnTo>
                    <a:pt x="73231" y="7007"/>
                  </a:lnTo>
                  <a:lnTo>
                    <a:pt x="73653" y="6936"/>
                  </a:lnTo>
                  <a:lnTo>
                    <a:pt x="73583" y="6479"/>
                  </a:lnTo>
                  <a:close/>
                  <a:moveTo>
                    <a:pt x="72315" y="6796"/>
                  </a:moveTo>
                  <a:lnTo>
                    <a:pt x="71858" y="6866"/>
                  </a:lnTo>
                  <a:lnTo>
                    <a:pt x="71963" y="7324"/>
                  </a:lnTo>
                  <a:lnTo>
                    <a:pt x="72386" y="7218"/>
                  </a:lnTo>
                  <a:lnTo>
                    <a:pt x="72315" y="6796"/>
                  </a:lnTo>
                  <a:close/>
                  <a:moveTo>
                    <a:pt x="71013" y="7112"/>
                  </a:moveTo>
                  <a:lnTo>
                    <a:pt x="70590" y="7183"/>
                  </a:lnTo>
                  <a:lnTo>
                    <a:pt x="70661" y="7641"/>
                  </a:lnTo>
                  <a:lnTo>
                    <a:pt x="71118" y="7535"/>
                  </a:lnTo>
                  <a:lnTo>
                    <a:pt x="71013" y="7112"/>
                  </a:lnTo>
                  <a:close/>
                  <a:moveTo>
                    <a:pt x="69745" y="7394"/>
                  </a:moveTo>
                  <a:lnTo>
                    <a:pt x="69323" y="7500"/>
                  </a:lnTo>
                  <a:lnTo>
                    <a:pt x="69393" y="7922"/>
                  </a:lnTo>
                  <a:lnTo>
                    <a:pt x="69851" y="7852"/>
                  </a:lnTo>
                  <a:lnTo>
                    <a:pt x="69745" y="7394"/>
                  </a:lnTo>
                  <a:close/>
                  <a:moveTo>
                    <a:pt x="68478" y="7711"/>
                  </a:moveTo>
                  <a:lnTo>
                    <a:pt x="68020" y="7817"/>
                  </a:lnTo>
                  <a:lnTo>
                    <a:pt x="68126" y="8239"/>
                  </a:lnTo>
                  <a:lnTo>
                    <a:pt x="68548" y="8169"/>
                  </a:lnTo>
                  <a:lnTo>
                    <a:pt x="68478" y="7711"/>
                  </a:lnTo>
                  <a:close/>
                  <a:moveTo>
                    <a:pt x="67210" y="8028"/>
                  </a:moveTo>
                  <a:lnTo>
                    <a:pt x="66753" y="8098"/>
                  </a:lnTo>
                  <a:lnTo>
                    <a:pt x="66858" y="8556"/>
                  </a:lnTo>
                  <a:lnTo>
                    <a:pt x="67281" y="8450"/>
                  </a:lnTo>
                  <a:lnTo>
                    <a:pt x="67210" y="8028"/>
                  </a:lnTo>
                  <a:close/>
                  <a:moveTo>
                    <a:pt x="65873" y="8345"/>
                  </a:moveTo>
                  <a:lnTo>
                    <a:pt x="65450" y="8415"/>
                  </a:lnTo>
                  <a:lnTo>
                    <a:pt x="65520" y="8873"/>
                  </a:lnTo>
                  <a:lnTo>
                    <a:pt x="65978" y="8767"/>
                  </a:lnTo>
                  <a:lnTo>
                    <a:pt x="65873" y="8345"/>
                  </a:lnTo>
                  <a:close/>
                  <a:moveTo>
                    <a:pt x="64605" y="8626"/>
                  </a:moveTo>
                  <a:lnTo>
                    <a:pt x="64147" y="8732"/>
                  </a:lnTo>
                  <a:lnTo>
                    <a:pt x="64253" y="9154"/>
                  </a:lnTo>
                  <a:lnTo>
                    <a:pt x="64676" y="9084"/>
                  </a:lnTo>
                  <a:lnTo>
                    <a:pt x="64605" y="8626"/>
                  </a:lnTo>
                  <a:close/>
                  <a:moveTo>
                    <a:pt x="63338" y="8943"/>
                  </a:moveTo>
                  <a:lnTo>
                    <a:pt x="62880" y="9049"/>
                  </a:lnTo>
                  <a:lnTo>
                    <a:pt x="62986" y="9471"/>
                  </a:lnTo>
                  <a:lnTo>
                    <a:pt x="63408" y="9401"/>
                  </a:lnTo>
                  <a:lnTo>
                    <a:pt x="63338" y="8943"/>
                  </a:lnTo>
                  <a:close/>
                  <a:moveTo>
                    <a:pt x="62035" y="9260"/>
                  </a:moveTo>
                  <a:lnTo>
                    <a:pt x="61613" y="9330"/>
                  </a:lnTo>
                  <a:lnTo>
                    <a:pt x="61683" y="9788"/>
                  </a:lnTo>
                  <a:lnTo>
                    <a:pt x="62141" y="9683"/>
                  </a:lnTo>
                  <a:lnTo>
                    <a:pt x="62035" y="9260"/>
                  </a:lnTo>
                  <a:close/>
                  <a:moveTo>
                    <a:pt x="60768" y="9577"/>
                  </a:moveTo>
                  <a:lnTo>
                    <a:pt x="60345" y="9647"/>
                  </a:lnTo>
                  <a:lnTo>
                    <a:pt x="60415" y="10105"/>
                  </a:lnTo>
                  <a:lnTo>
                    <a:pt x="60873" y="9999"/>
                  </a:lnTo>
                  <a:lnTo>
                    <a:pt x="60768" y="9577"/>
                  </a:lnTo>
                  <a:close/>
                  <a:moveTo>
                    <a:pt x="59500" y="9859"/>
                  </a:moveTo>
                  <a:lnTo>
                    <a:pt x="59042" y="9964"/>
                  </a:lnTo>
                  <a:lnTo>
                    <a:pt x="59148" y="10387"/>
                  </a:lnTo>
                  <a:lnTo>
                    <a:pt x="59571" y="10316"/>
                  </a:lnTo>
                  <a:lnTo>
                    <a:pt x="59500" y="9859"/>
                  </a:lnTo>
                  <a:close/>
                  <a:moveTo>
                    <a:pt x="58162" y="10175"/>
                  </a:moveTo>
                  <a:lnTo>
                    <a:pt x="57740" y="10281"/>
                  </a:lnTo>
                  <a:lnTo>
                    <a:pt x="57810" y="10704"/>
                  </a:lnTo>
                  <a:lnTo>
                    <a:pt x="58268" y="10633"/>
                  </a:lnTo>
                  <a:lnTo>
                    <a:pt x="58162" y="10175"/>
                  </a:lnTo>
                  <a:close/>
                  <a:moveTo>
                    <a:pt x="56895" y="10492"/>
                  </a:moveTo>
                  <a:lnTo>
                    <a:pt x="56472" y="10563"/>
                  </a:lnTo>
                  <a:lnTo>
                    <a:pt x="56543" y="11020"/>
                  </a:lnTo>
                  <a:lnTo>
                    <a:pt x="57000" y="10915"/>
                  </a:lnTo>
                  <a:lnTo>
                    <a:pt x="56895" y="10492"/>
                  </a:lnTo>
                  <a:close/>
                  <a:moveTo>
                    <a:pt x="55627" y="10809"/>
                  </a:moveTo>
                  <a:lnTo>
                    <a:pt x="55170" y="10880"/>
                  </a:lnTo>
                  <a:lnTo>
                    <a:pt x="55275" y="11337"/>
                  </a:lnTo>
                  <a:lnTo>
                    <a:pt x="55698" y="11232"/>
                  </a:lnTo>
                  <a:lnTo>
                    <a:pt x="55627" y="10809"/>
                  </a:lnTo>
                  <a:close/>
                  <a:moveTo>
                    <a:pt x="54360" y="11091"/>
                  </a:moveTo>
                  <a:lnTo>
                    <a:pt x="53902" y="11196"/>
                  </a:lnTo>
                  <a:lnTo>
                    <a:pt x="54008" y="11619"/>
                  </a:lnTo>
                  <a:lnTo>
                    <a:pt x="54430" y="11548"/>
                  </a:lnTo>
                  <a:lnTo>
                    <a:pt x="54360" y="11091"/>
                  </a:lnTo>
                  <a:close/>
                  <a:moveTo>
                    <a:pt x="53057" y="11408"/>
                  </a:moveTo>
                  <a:lnTo>
                    <a:pt x="52635" y="11513"/>
                  </a:lnTo>
                  <a:lnTo>
                    <a:pt x="52705" y="11936"/>
                  </a:lnTo>
                  <a:lnTo>
                    <a:pt x="53163" y="11865"/>
                  </a:lnTo>
                  <a:lnTo>
                    <a:pt x="53057" y="11408"/>
                  </a:lnTo>
                  <a:close/>
                  <a:moveTo>
                    <a:pt x="51790" y="11725"/>
                  </a:moveTo>
                  <a:lnTo>
                    <a:pt x="51367" y="11795"/>
                  </a:lnTo>
                  <a:lnTo>
                    <a:pt x="51438" y="12253"/>
                  </a:lnTo>
                  <a:lnTo>
                    <a:pt x="51895" y="12147"/>
                  </a:lnTo>
                  <a:lnTo>
                    <a:pt x="51790" y="11725"/>
                  </a:lnTo>
                  <a:close/>
                  <a:moveTo>
                    <a:pt x="50487" y="12041"/>
                  </a:moveTo>
                  <a:lnTo>
                    <a:pt x="50030" y="12112"/>
                  </a:lnTo>
                  <a:lnTo>
                    <a:pt x="50135" y="12569"/>
                  </a:lnTo>
                  <a:lnTo>
                    <a:pt x="50558" y="12464"/>
                  </a:lnTo>
                  <a:lnTo>
                    <a:pt x="50487" y="12041"/>
                  </a:lnTo>
                  <a:close/>
                  <a:moveTo>
                    <a:pt x="49185" y="12323"/>
                  </a:moveTo>
                  <a:lnTo>
                    <a:pt x="48762" y="12429"/>
                  </a:lnTo>
                  <a:lnTo>
                    <a:pt x="48833" y="12851"/>
                  </a:lnTo>
                  <a:lnTo>
                    <a:pt x="49290" y="12781"/>
                  </a:lnTo>
                  <a:lnTo>
                    <a:pt x="49185" y="12323"/>
                  </a:lnTo>
                  <a:close/>
                  <a:moveTo>
                    <a:pt x="47917" y="12640"/>
                  </a:moveTo>
                  <a:lnTo>
                    <a:pt x="47495" y="12746"/>
                  </a:lnTo>
                  <a:lnTo>
                    <a:pt x="47565" y="13168"/>
                  </a:lnTo>
                  <a:lnTo>
                    <a:pt x="48023" y="13098"/>
                  </a:lnTo>
                  <a:lnTo>
                    <a:pt x="47917" y="12640"/>
                  </a:lnTo>
                  <a:close/>
                  <a:moveTo>
                    <a:pt x="46650" y="12957"/>
                  </a:moveTo>
                  <a:lnTo>
                    <a:pt x="46192" y="13027"/>
                  </a:lnTo>
                  <a:lnTo>
                    <a:pt x="46298" y="13485"/>
                  </a:lnTo>
                  <a:lnTo>
                    <a:pt x="46720" y="13379"/>
                  </a:lnTo>
                  <a:lnTo>
                    <a:pt x="46650" y="12957"/>
                  </a:lnTo>
                  <a:close/>
                  <a:moveTo>
                    <a:pt x="45382" y="13274"/>
                  </a:moveTo>
                  <a:lnTo>
                    <a:pt x="44925" y="13344"/>
                  </a:lnTo>
                  <a:lnTo>
                    <a:pt x="45030" y="13802"/>
                  </a:lnTo>
                  <a:lnTo>
                    <a:pt x="45453" y="13696"/>
                  </a:lnTo>
                  <a:lnTo>
                    <a:pt x="45382" y="13274"/>
                  </a:lnTo>
                  <a:close/>
                  <a:moveTo>
                    <a:pt x="44044" y="13555"/>
                  </a:moveTo>
                  <a:lnTo>
                    <a:pt x="43622" y="13661"/>
                  </a:lnTo>
                  <a:lnTo>
                    <a:pt x="43692" y="14083"/>
                  </a:lnTo>
                  <a:lnTo>
                    <a:pt x="44150" y="14013"/>
                  </a:lnTo>
                  <a:lnTo>
                    <a:pt x="44044" y="13555"/>
                  </a:lnTo>
                  <a:close/>
                  <a:moveTo>
                    <a:pt x="42777" y="13872"/>
                  </a:moveTo>
                  <a:lnTo>
                    <a:pt x="42319" y="13978"/>
                  </a:lnTo>
                  <a:lnTo>
                    <a:pt x="42425" y="14400"/>
                  </a:lnTo>
                  <a:lnTo>
                    <a:pt x="42847" y="14330"/>
                  </a:lnTo>
                  <a:lnTo>
                    <a:pt x="42777" y="13872"/>
                  </a:lnTo>
                  <a:close/>
                  <a:moveTo>
                    <a:pt x="41510" y="14189"/>
                  </a:moveTo>
                  <a:lnTo>
                    <a:pt x="41052" y="14259"/>
                  </a:lnTo>
                  <a:lnTo>
                    <a:pt x="41157" y="14717"/>
                  </a:lnTo>
                  <a:lnTo>
                    <a:pt x="41580" y="14611"/>
                  </a:lnTo>
                  <a:lnTo>
                    <a:pt x="41510" y="14189"/>
                  </a:lnTo>
                  <a:close/>
                  <a:moveTo>
                    <a:pt x="40207" y="14506"/>
                  </a:moveTo>
                  <a:lnTo>
                    <a:pt x="39784" y="14576"/>
                  </a:lnTo>
                  <a:lnTo>
                    <a:pt x="39855" y="15034"/>
                  </a:lnTo>
                  <a:lnTo>
                    <a:pt x="40313" y="14928"/>
                  </a:lnTo>
                  <a:lnTo>
                    <a:pt x="40207" y="14506"/>
                  </a:lnTo>
                  <a:close/>
                  <a:moveTo>
                    <a:pt x="38939" y="14788"/>
                  </a:moveTo>
                  <a:lnTo>
                    <a:pt x="38517" y="14893"/>
                  </a:lnTo>
                  <a:lnTo>
                    <a:pt x="38587" y="15316"/>
                  </a:lnTo>
                  <a:lnTo>
                    <a:pt x="39045" y="15245"/>
                  </a:lnTo>
                  <a:lnTo>
                    <a:pt x="38939" y="14788"/>
                  </a:lnTo>
                  <a:close/>
                  <a:moveTo>
                    <a:pt x="37672" y="15104"/>
                  </a:moveTo>
                  <a:lnTo>
                    <a:pt x="37214" y="15210"/>
                  </a:lnTo>
                  <a:lnTo>
                    <a:pt x="37320" y="15632"/>
                  </a:lnTo>
                  <a:lnTo>
                    <a:pt x="37742" y="15562"/>
                  </a:lnTo>
                  <a:lnTo>
                    <a:pt x="37672" y="15104"/>
                  </a:lnTo>
                  <a:close/>
                  <a:moveTo>
                    <a:pt x="36334" y="15421"/>
                  </a:moveTo>
                  <a:lnTo>
                    <a:pt x="35912" y="15492"/>
                  </a:lnTo>
                  <a:lnTo>
                    <a:pt x="35982" y="15949"/>
                  </a:lnTo>
                  <a:lnTo>
                    <a:pt x="36440" y="15844"/>
                  </a:lnTo>
                  <a:lnTo>
                    <a:pt x="36334" y="15421"/>
                  </a:lnTo>
                  <a:close/>
                  <a:moveTo>
                    <a:pt x="35067" y="15738"/>
                  </a:moveTo>
                  <a:lnTo>
                    <a:pt x="34644" y="15808"/>
                  </a:lnTo>
                  <a:lnTo>
                    <a:pt x="34715" y="16266"/>
                  </a:lnTo>
                  <a:lnTo>
                    <a:pt x="35172" y="16161"/>
                  </a:lnTo>
                  <a:lnTo>
                    <a:pt x="35067" y="15738"/>
                  </a:lnTo>
                  <a:close/>
                  <a:moveTo>
                    <a:pt x="33799" y="16020"/>
                  </a:moveTo>
                  <a:lnTo>
                    <a:pt x="33342" y="16125"/>
                  </a:lnTo>
                  <a:lnTo>
                    <a:pt x="33447" y="16548"/>
                  </a:lnTo>
                  <a:lnTo>
                    <a:pt x="33870" y="16477"/>
                  </a:lnTo>
                  <a:lnTo>
                    <a:pt x="33799" y="16020"/>
                  </a:lnTo>
                  <a:close/>
                  <a:moveTo>
                    <a:pt x="32532" y="16337"/>
                  </a:moveTo>
                  <a:lnTo>
                    <a:pt x="32074" y="16442"/>
                  </a:lnTo>
                  <a:lnTo>
                    <a:pt x="32180" y="16865"/>
                  </a:lnTo>
                  <a:lnTo>
                    <a:pt x="32602" y="16794"/>
                  </a:lnTo>
                  <a:lnTo>
                    <a:pt x="32532" y="16337"/>
                  </a:lnTo>
                  <a:close/>
                  <a:moveTo>
                    <a:pt x="31229" y="16653"/>
                  </a:moveTo>
                  <a:lnTo>
                    <a:pt x="30807" y="16724"/>
                  </a:lnTo>
                  <a:lnTo>
                    <a:pt x="30877" y="17182"/>
                  </a:lnTo>
                  <a:lnTo>
                    <a:pt x="31335" y="17076"/>
                  </a:lnTo>
                  <a:lnTo>
                    <a:pt x="31229" y="16653"/>
                  </a:lnTo>
                  <a:close/>
                  <a:moveTo>
                    <a:pt x="29962" y="16970"/>
                  </a:moveTo>
                  <a:lnTo>
                    <a:pt x="29539" y="17041"/>
                  </a:lnTo>
                  <a:lnTo>
                    <a:pt x="29610" y="17498"/>
                  </a:lnTo>
                  <a:lnTo>
                    <a:pt x="30067" y="17393"/>
                  </a:lnTo>
                  <a:lnTo>
                    <a:pt x="29962" y="16970"/>
                  </a:lnTo>
                  <a:close/>
                  <a:moveTo>
                    <a:pt x="28659" y="17252"/>
                  </a:moveTo>
                  <a:lnTo>
                    <a:pt x="28201" y="17358"/>
                  </a:lnTo>
                  <a:lnTo>
                    <a:pt x="28307" y="17780"/>
                  </a:lnTo>
                  <a:lnTo>
                    <a:pt x="28730" y="17710"/>
                  </a:lnTo>
                  <a:lnTo>
                    <a:pt x="28659" y="17252"/>
                  </a:lnTo>
                  <a:close/>
                  <a:moveTo>
                    <a:pt x="27356" y="17569"/>
                  </a:moveTo>
                  <a:lnTo>
                    <a:pt x="26934" y="17674"/>
                  </a:lnTo>
                  <a:lnTo>
                    <a:pt x="27004" y="18097"/>
                  </a:lnTo>
                  <a:lnTo>
                    <a:pt x="27462" y="18027"/>
                  </a:lnTo>
                  <a:lnTo>
                    <a:pt x="27356" y="17569"/>
                  </a:lnTo>
                  <a:close/>
                  <a:moveTo>
                    <a:pt x="26089" y="17886"/>
                  </a:moveTo>
                  <a:lnTo>
                    <a:pt x="25667" y="17956"/>
                  </a:lnTo>
                  <a:lnTo>
                    <a:pt x="25737" y="18414"/>
                  </a:lnTo>
                  <a:lnTo>
                    <a:pt x="26195" y="18308"/>
                  </a:lnTo>
                  <a:lnTo>
                    <a:pt x="26089" y="17886"/>
                  </a:lnTo>
                  <a:close/>
                  <a:moveTo>
                    <a:pt x="24822" y="18203"/>
                  </a:moveTo>
                  <a:lnTo>
                    <a:pt x="24364" y="18273"/>
                  </a:lnTo>
                  <a:lnTo>
                    <a:pt x="24470" y="18731"/>
                  </a:lnTo>
                  <a:lnTo>
                    <a:pt x="24892" y="18625"/>
                  </a:lnTo>
                  <a:lnTo>
                    <a:pt x="24822" y="18203"/>
                  </a:lnTo>
                  <a:close/>
                  <a:moveTo>
                    <a:pt x="23554" y="18484"/>
                  </a:moveTo>
                  <a:lnTo>
                    <a:pt x="23096" y="18590"/>
                  </a:lnTo>
                  <a:lnTo>
                    <a:pt x="23202" y="19012"/>
                  </a:lnTo>
                  <a:lnTo>
                    <a:pt x="23625" y="18942"/>
                  </a:lnTo>
                  <a:lnTo>
                    <a:pt x="23554" y="18484"/>
                  </a:lnTo>
                  <a:close/>
                  <a:moveTo>
                    <a:pt x="22252" y="18801"/>
                  </a:moveTo>
                  <a:lnTo>
                    <a:pt x="21829" y="18907"/>
                  </a:lnTo>
                  <a:lnTo>
                    <a:pt x="21899" y="19329"/>
                  </a:lnTo>
                  <a:lnTo>
                    <a:pt x="22357" y="19259"/>
                  </a:lnTo>
                  <a:lnTo>
                    <a:pt x="22252" y="18801"/>
                  </a:lnTo>
                  <a:close/>
                  <a:moveTo>
                    <a:pt x="20949" y="19118"/>
                  </a:moveTo>
                  <a:lnTo>
                    <a:pt x="20491" y="19188"/>
                  </a:lnTo>
                  <a:lnTo>
                    <a:pt x="20597" y="19646"/>
                  </a:lnTo>
                  <a:lnTo>
                    <a:pt x="21019" y="19540"/>
                  </a:lnTo>
                  <a:lnTo>
                    <a:pt x="20949" y="19118"/>
                  </a:lnTo>
                  <a:close/>
                  <a:moveTo>
                    <a:pt x="19681" y="19435"/>
                  </a:moveTo>
                  <a:lnTo>
                    <a:pt x="19224" y="19505"/>
                  </a:lnTo>
                  <a:lnTo>
                    <a:pt x="19294" y="19963"/>
                  </a:lnTo>
                  <a:lnTo>
                    <a:pt x="19752" y="19857"/>
                  </a:lnTo>
                  <a:lnTo>
                    <a:pt x="19681" y="19435"/>
                  </a:lnTo>
                  <a:close/>
                  <a:moveTo>
                    <a:pt x="18379" y="19716"/>
                  </a:moveTo>
                  <a:lnTo>
                    <a:pt x="17956" y="19822"/>
                  </a:lnTo>
                  <a:lnTo>
                    <a:pt x="18027" y="20245"/>
                  </a:lnTo>
                  <a:lnTo>
                    <a:pt x="18484" y="20174"/>
                  </a:lnTo>
                  <a:lnTo>
                    <a:pt x="18379" y="19716"/>
                  </a:lnTo>
                  <a:close/>
                  <a:moveTo>
                    <a:pt x="17111" y="20033"/>
                  </a:moveTo>
                  <a:lnTo>
                    <a:pt x="16689" y="20139"/>
                  </a:lnTo>
                  <a:lnTo>
                    <a:pt x="16759" y="20561"/>
                  </a:lnTo>
                  <a:lnTo>
                    <a:pt x="17217" y="20491"/>
                  </a:lnTo>
                  <a:lnTo>
                    <a:pt x="17111" y="20033"/>
                  </a:lnTo>
                  <a:close/>
                  <a:moveTo>
                    <a:pt x="15844" y="20350"/>
                  </a:moveTo>
                  <a:lnTo>
                    <a:pt x="15386" y="20421"/>
                  </a:lnTo>
                  <a:lnTo>
                    <a:pt x="15492" y="20878"/>
                  </a:lnTo>
                  <a:lnTo>
                    <a:pt x="15914" y="20773"/>
                  </a:lnTo>
                  <a:lnTo>
                    <a:pt x="15844" y="20350"/>
                  </a:lnTo>
                  <a:close/>
                  <a:moveTo>
                    <a:pt x="14576" y="20667"/>
                  </a:moveTo>
                  <a:lnTo>
                    <a:pt x="14119" y="20737"/>
                  </a:lnTo>
                  <a:lnTo>
                    <a:pt x="14224" y="21195"/>
                  </a:lnTo>
                  <a:lnTo>
                    <a:pt x="14647" y="21089"/>
                  </a:lnTo>
                  <a:lnTo>
                    <a:pt x="14576" y="20667"/>
                  </a:lnTo>
                  <a:close/>
                  <a:moveTo>
                    <a:pt x="13239" y="21019"/>
                  </a:moveTo>
                  <a:lnTo>
                    <a:pt x="12816" y="21089"/>
                  </a:lnTo>
                  <a:lnTo>
                    <a:pt x="12887" y="21547"/>
                  </a:lnTo>
                  <a:lnTo>
                    <a:pt x="13344" y="21442"/>
                  </a:lnTo>
                  <a:lnTo>
                    <a:pt x="13239" y="21019"/>
                  </a:lnTo>
                  <a:close/>
                  <a:moveTo>
                    <a:pt x="11971" y="21301"/>
                  </a:moveTo>
                  <a:lnTo>
                    <a:pt x="11514" y="21406"/>
                  </a:lnTo>
                  <a:lnTo>
                    <a:pt x="11619" y="21829"/>
                  </a:lnTo>
                  <a:lnTo>
                    <a:pt x="12042" y="21758"/>
                  </a:lnTo>
                  <a:lnTo>
                    <a:pt x="11971" y="21301"/>
                  </a:lnTo>
                  <a:close/>
                  <a:moveTo>
                    <a:pt x="10704" y="21618"/>
                  </a:moveTo>
                  <a:lnTo>
                    <a:pt x="10246" y="21723"/>
                  </a:lnTo>
                  <a:lnTo>
                    <a:pt x="10352" y="22146"/>
                  </a:lnTo>
                  <a:lnTo>
                    <a:pt x="10774" y="22075"/>
                  </a:lnTo>
                  <a:lnTo>
                    <a:pt x="10704" y="21618"/>
                  </a:lnTo>
                  <a:close/>
                  <a:moveTo>
                    <a:pt x="9401" y="21934"/>
                  </a:moveTo>
                  <a:lnTo>
                    <a:pt x="8979" y="22005"/>
                  </a:lnTo>
                  <a:lnTo>
                    <a:pt x="9049" y="22463"/>
                  </a:lnTo>
                  <a:lnTo>
                    <a:pt x="9507" y="22357"/>
                  </a:lnTo>
                  <a:lnTo>
                    <a:pt x="9401" y="21934"/>
                  </a:lnTo>
                  <a:close/>
                  <a:moveTo>
                    <a:pt x="8134" y="22251"/>
                  </a:moveTo>
                  <a:lnTo>
                    <a:pt x="7711" y="22322"/>
                  </a:lnTo>
                  <a:lnTo>
                    <a:pt x="7782" y="22779"/>
                  </a:lnTo>
                  <a:lnTo>
                    <a:pt x="8239" y="22674"/>
                  </a:lnTo>
                  <a:lnTo>
                    <a:pt x="8134" y="22251"/>
                  </a:lnTo>
                  <a:close/>
                  <a:moveTo>
                    <a:pt x="6866" y="22533"/>
                  </a:moveTo>
                  <a:lnTo>
                    <a:pt x="6409" y="22639"/>
                  </a:lnTo>
                  <a:lnTo>
                    <a:pt x="6514" y="23061"/>
                  </a:lnTo>
                  <a:lnTo>
                    <a:pt x="6937" y="22991"/>
                  </a:lnTo>
                  <a:lnTo>
                    <a:pt x="6866" y="22533"/>
                  </a:lnTo>
                  <a:close/>
                  <a:moveTo>
                    <a:pt x="5528" y="22850"/>
                  </a:moveTo>
                  <a:lnTo>
                    <a:pt x="5106" y="22955"/>
                  </a:lnTo>
                  <a:lnTo>
                    <a:pt x="5176" y="23378"/>
                  </a:lnTo>
                  <a:lnTo>
                    <a:pt x="5634" y="23308"/>
                  </a:lnTo>
                  <a:lnTo>
                    <a:pt x="5528" y="22850"/>
                  </a:lnTo>
                  <a:close/>
                  <a:moveTo>
                    <a:pt x="4261" y="23167"/>
                  </a:moveTo>
                  <a:lnTo>
                    <a:pt x="3838" y="23237"/>
                  </a:lnTo>
                  <a:lnTo>
                    <a:pt x="3909" y="23695"/>
                  </a:lnTo>
                  <a:lnTo>
                    <a:pt x="4331" y="23589"/>
                  </a:lnTo>
                  <a:lnTo>
                    <a:pt x="4261" y="23167"/>
                  </a:lnTo>
                  <a:close/>
                  <a:moveTo>
                    <a:pt x="2994" y="23484"/>
                  </a:moveTo>
                  <a:lnTo>
                    <a:pt x="2536" y="23554"/>
                  </a:lnTo>
                  <a:lnTo>
                    <a:pt x="2641" y="24012"/>
                  </a:lnTo>
                  <a:lnTo>
                    <a:pt x="3064" y="23906"/>
                  </a:lnTo>
                  <a:lnTo>
                    <a:pt x="2994" y="23484"/>
                  </a:lnTo>
                  <a:close/>
                  <a:moveTo>
                    <a:pt x="1691" y="23765"/>
                  </a:moveTo>
                  <a:lnTo>
                    <a:pt x="1268" y="23871"/>
                  </a:lnTo>
                  <a:lnTo>
                    <a:pt x="1374" y="24293"/>
                  </a:lnTo>
                  <a:lnTo>
                    <a:pt x="1796" y="24223"/>
                  </a:lnTo>
                  <a:lnTo>
                    <a:pt x="1691" y="23765"/>
                  </a:lnTo>
                  <a:close/>
                  <a:moveTo>
                    <a:pt x="423" y="24082"/>
                  </a:moveTo>
                  <a:lnTo>
                    <a:pt x="1" y="24188"/>
                  </a:lnTo>
                  <a:lnTo>
                    <a:pt x="71" y="24610"/>
                  </a:lnTo>
                  <a:lnTo>
                    <a:pt x="529" y="24540"/>
                  </a:lnTo>
                  <a:lnTo>
                    <a:pt x="423" y="2408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45" name="Google Shape;745;p126"/>
            <p:cNvSpPr/>
            <p:nvPr/>
          </p:nvSpPr>
          <p:spPr>
            <a:xfrm>
              <a:off x="6878520" y="2621880"/>
              <a:ext cx="1432437" cy="247305"/>
            </a:xfrm>
            <a:custGeom>
              <a:rect b="b" l="l" r="r" t="t"/>
              <a:pathLst>
                <a:path extrusionOk="0" h="15351" w="88792">
                  <a:moveTo>
                    <a:pt x="71" y="1"/>
                  </a:moveTo>
                  <a:lnTo>
                    <a:pt x="1" y="423"/>
                  </a:lnTo>
                  <a:lnTo>
                    <a:pt x="212" y="494"/>
                  </a:lnTo>
                  <a:lnTo>
                    <a:pt x="282" y="36"/>
                  </a:lnTo>
                  <a:lnTo>
                    <a:pt x="71" y="1"/>
                  </a:lnTo>
                  <a:close/>
                  <a:moveTo>
                    <a:pt x="1127" y="177"/>
                  </a:moveTo>
                  <a:lnTo>
                    <a:pt x="1022" y="599"/>
                  </a:lnTo>
                  <a:lnTo>
                    <a:pt x="1479" y="705"/>
                  </a:lnTo>
                  <a:lnTo>
                    <a:pt x="1585" y="247"/>
                  </a:lnTo>
                  <a:lnTo>
                    <a:pt x="1127" y="177"/>
                  </a:lnTo>
                  <a:close/>
                  <a:moveTo>
                    <a:pt x="2465" y="388"/>
                  </a:moveTo>
                  <a:lnTo>
                    <a:pt x="2360" y="846"/>
                  </a:lnTo>
                  <a:lnTo>
                    <a:pt x="2782" y="916"/>
                  </a:lnTo>
                  <a:lnTo>
                    <a:pt x="2888" y="494"/>
                  </a:lnTo>
                  <a:lnTo>
                    <a:pt x="2465" y="388"/>
                  </a:lnTo>
                  <a:close/>
                  <a:moveTo>
                    <a:pt x="3733" y="599"/>
                  </a:moveTo>
                  <a:lnTo>
                    <a:pt x="3627" y="1057"/>
                  </a:lnTo>
                  <a:lnTo>
                    <a:pt x="4085" y="1128"/>
                  </a:lnTo>
                  <a:lnTo>
                    <a:pt x="4155" y="705"/>
                  </a:lnTo>
                  <a:lnTo>
                    <a:pt x="3733" y="599"/>
                  </a:lnTo>
                  <a:close/>
                  <a:moveTo>
                    <a:pt x="5035" y="846"/>
                  </a:moveTo>
                  <a:lnTo>
                    <a:pt x="4965" y="1268"/>
                  </a:lnTo>
                  <a:lnTo>
                    <a:pt x="5387" y="1374"/>
                  </a:lnTo>
                  <a:lnTo>
                    <a:pt x="5493" y="916"/>
                  </a:lnTo>
                  <a:lnTo>
                    <a:pt x="5035" y="846"/>
                  </a:lnTo>
                  <a:close/>
                  <a:moveTo>
                    <a:pt x="6303" y="1057"/>
                  </a:moveTo>
                  <a:lnTo>
                    <a:pt x="6232" y="1480"/>
                  </a:lnTo>
                  <a:lnTo>
                    <a:pt x="6690" y="1585"/>
                  </a:lnTo>
                  <a:lnTo>
                    <a:pt x="6760" y="1128"/>
                  </a:lnTo>
                  <a:lnTo>
                    <a:pt x="6303" y="1057"/>
                  </a:lnTo>
                  <a:close/>
                  <a:moveTo>
                    <a:pt x="7641" y="1268"/>
                  </a:moveTo>
                  <a:lnTo>
                    <a:pt x="7570" y="1726"/>
                  </a:lnTo>
                  <a:lnTo>
                    <a:pt x="7993" y="1796"/>
                  </a:lnTo>
                  <a:lnTo>
                    <a:pt x="8063" y="1374"/>
                  </a:lnTo>
                  <a:lnTo>
                    <a:pt x="7641" y="1268"/>
                  </a:lnTo>
                  <a:close/>
                  <a:moveTo>
                    <a:pt x="8943" y="1480"/>
                  </a:moveTo>
                  <a:lnTo>
                    <a:pt x="8873" y="1937"/>
                  </a:lnTo>
                  <a:lnTo>
                    <a:pt x="9330" y="2008"/>
                  </a:lnTo>
                  <a:lnTo>
                    <a:pt x="9401" y="1585"/>
                  </a:lnTo>
                  <a:lnTo>
                    <a:pt x="8943" y="1480"/>
                  </a:lnTo>
                  <a:close/>
                  <a:moveTo>
                    <a:pt x="10246" y="1726"/>
                  </a:moveTo>
                  <a:lnTo>
                    <a:pt x="10140" y="2148"/>
                  </a:lnTo>
                  <a:lnTo>
                    <a:pt x="10598" y="2254"/>
                  </a:lnTo>
                  <a:lnTo>
                    <a:pt x="10668" y="1796"/>
                  </a:lnTo>
                  <a:lnTo>
                    <a:pt x="10246" y="1726"/>
                  </a:lnTo>
                  <a:close/>
                  <a:moveTo>
                    <a:pt x="11548" y="1937"/>
                  </a:moveTo>
                  <a:lnTo>
                    <a:pt x="11478" y="2360"/>
                  </a:lnTo>
                  <a:lnTo>
                    <a:pt x="11901" y="2465"/>
                  </a:lnTo>
                  <a:lnTo>
                    <a:pt x="12006" y="2008"/>
                  </a:lnTo>
                  <a:lnTo>
                    <a:pt x="11548" y="1937"/>
                  </a:lnTo>
                  <a:close/>
                  <a:moveTo>
                    <a:pt x="12851" y="2148"/>
                  </a:moveTo>
                  <a:lnTo>
                    <a:pt x="12745" y="2606"/>
                  </a:lnTo>
                  <a:lnTo>
                    <a:pt x="13203" y="2677"/>
                  </a:lnTo>
                  <a:lnTo>
                    <a:pt x="13274" y="2254"/>
                  </a:lnTo>
                  <a:lnTo>
                    <a:pt x="12851" y="2148"/>
                  </a:lnTo>
                  <a:close/>
                  <a:moveTo>
                    <a:pt x="14154" y="2360"/>
                  </a:moveTo>
                  <a:lnTo>
                    <a:pt x="14083" y="2817"/>
                  </a:lnTo>
                  <a:lnTo>
                    <a:pt x="14506" y="2888"/>
                  </a:lnTo>
                  <a:lnTo>
                    <a:pt x="14611" y="2465"/>
                  </a:lnTo>
                  <a:lnTo>
                    <a:pt x="14154" y="2360"/>
                  </a:lnTo>
                  <a:close/>
                  <a:moveTo>
                    <a:pt x="15492" y="2606"/>
                  </a:moveTo>
                  <a:lnTo>
                    <a:pt x="15386" y="3029"/>
                  </a:lnTo>
                  <a:lnTo>
                    <a:pt x="15844" y="3134"/>
                  </a:lnTo>
                  <a:lnTo>
                    <a:pt x="15914" y="2677"/>
                  </a:lnTo>
                  <a:lnTo>
                    <a:pt x="15492" y="2606"/>
                  </a:lnTo>
                  <a:close/>
                  <a:moveTo>
                    <a:pt x="16759" y="2817"/>
                  </a:moveTo>
                  <a:lnTo>
                    <a:pt x="16653" y="3240"/>
                  </a:lnTo>
                  <a:lnTo>
                    <a:pt x="17111" y="3346"/>
                  </a:lnTo>
                  <a:lnTo>
                    <a:pt x="17182" y="2888"/>
                  </a:lnTo>
                  <a:lnTo>
                    <a:pt x="16759" y="2817"/>
                  </a:lnTo>
                  <a:close/>
                  <a:moveTo>
                    <a:pt x="18062" y="3029"/>
                  </a:moveTo>
                  <a:lnTo>
                    <a:pt x="17991" y="3486"/>
                  </a:lnTo>
                  <a:lnTo>
                    <a:pt x="18414" y="3557"/>
                  </a:lnTo>
                  <a:lnTo>
                    <a:pt x="18519" y="3134"/>
                  </a:lnTo>
                  <a:lnTo>
                    <a:pt x="18062" y="3029"/>
                  </a:lnTo>
                  <a:close/>
                  <a:moveTo>
                    <a:pt x="19364" y="3240"/>
                  </a:moveTo>
                  <a:lnTo>
                    <a:pt x="19259" y="3698"/>
                  </a:lnTo>
                  <a:lnTo>
                    <a:pt x="19716" y="3768"/>
                  </a:lnTo>
                  <a:lnTo>
                    <a:pt x="19787" y="3346"/>
                  </a:lnTo>
                  <a:lnTo>
                    <a:pt x="19364" y="3240"/>
                  </a:lnTo>
                  <a:close/>
                  <a:moveTo>
                    <a:pt x="20667" y="3416"/>
                  </a:moveTo>
                  <a:lnTo>
                    <a:pt x="20597" y="3874"/>
                  </a:lnTo>
                  <a:lnTo>
                    <a:pt x="21019" y="3944"/>
                  </a:lnTo>
                  <a:lnTo>
                    <a:pt x="21125" y="3522"/>
                  </a:lnTo>
                  <a:lnTo>
                    <a:pt x="20667" y="3416"/>
                  </a:lnTo>
                  <a:close/>
                  <a:moveTo>
                    <a:pt x="21934" y="3662"/>
                  </a:moveTo>
                  <a:lnTo>
                    <a:pt x="21864" y="4085"/>
                  </a:lnTo>
                  <a:lnTo>
                    <a:pt x="22286" y="4190"/>
                  </a:lnTo>
                  <a:lnTo>
                    <a:pt x="22392" y="3733"/>
                  </a:lnTo>
                  <a:lnTo>
                    <a:pt x="21934" y="3662"/>
                  </a:lnTo>
                  <a:close/>
                  <a:moveTo>
                    <a:pt x="23272" y="3874"/>
                  </a:moveTo>
                  <a:lnTo>
                    <a:pt x="23167" y="4296"/>
                  </a:lnTo>
                  <a:lnTo>
                    <a:pt x="23624" y="4402"/>
                  </a:lnTo>
                  <a:lnTo>
                    <a:pt x="23695" y="3944"/>
                  </a:lnTo>
                  <a:lnTo>
                    <a:pt x="23272" y="3874"/>
                  </a:lnTo>
                  <a:close/>
                  <a:moveTo>
                    <a:pt x="24575" y="4085"/>
                  </a:moveTo>
                  <a:lnTo>
                    <a:pt x="24505" y="4543"/>
                  </a:lnTo>
                  <a:lnTo>
                    <a:pt x="24927" y="4613"/>
                  </a:lnTo>
                  <a:lnTo>
                    <a:pt x="25033" y="4190"/>
                  </a:lnTo>
                  <a:lnTo>
                    <a:pt x="24575" y="4085"/>
                  </a:lnTo>
                  <a:close/>
                  <a:moveTo>
                    <a:pt x="25878" y="4296"/>
                  </a:moveTo>
                  <a:lnTo>
                    <a:pt x="25772" y="4754"/>
                  </a:lnTo>
                  <a:lnTo>
                    <a:pt x="26230" y="4824"/>
                  </a:lnTo>
                  <a:lnTo>
                    <a:pt x="26300" y="4402"/>
                  </a:lnTo>
                  <a:lnTo>
                    <a:pt x="25878" y="4296"/>
                  </a:lnTo>
                  <a:close/>
                  <a:moveTo>
                    <a:pt x="27180" y="4543"/>
                  </a:moveTo>
                  <a:lnTo>
                    <a:pt x="27110" y="4965"/>
                  </a:lnTo>
                  <a:lnTo>
                    <a:pt x="27532" y="5071"/>
                  </a:lnTo>
                  <a:lnTo>
                    <a:pt x="27638" y="4613"/>
                  </a:lnTo>
                  <a:lnTo>
                    <a:pt x="27180" y="4543"/>
                  </a:lnTo>
                  <a:close/>
                  <a:moveTo>
                    <a:pt x="28448" y="4754"/>
                  </a:moveTo>
                  <a:lnTo>
                    <a:pt x="28377" y="5176"/>
                  </a:lnTo>
                  <a:lnTo>
                    <a:pt x="28800" y="5282"/>
                  </a:lnTo>
                  <a:lnTo>
                    <a:pt x="28905" y="4824"/>
                  </a:lnTo>
                  <a:lnTo>
                    <a:pt x="28448" y="4754"/>
                  </a:lnTo>
                  <a:close/>
                  <a:moveTo>
                    <a:pt x="29786" y="4965"/>
                  </a:moveTo>
                  <a:lnTo>
                    <a:pt x="29680" y="5423"/>
                  </a:lnTo>
                  <a:lnTo>
                    <a:pt x="30138" y="5493"/>
                  </a:lnTo>
                  <a:lnTo>
                    <a:pt x="30208" y="5071"/>
                  </a:lnTo>
                  <a:lnTo>
                    <a:pt x="29786" y="4965"/>
                  </a:lnTo>
                  <a:close/>
                  <a:moveTo>
                    <a:pt x="31088" y="5176"/>
                  </a:moveTo>
                  <a:lnTo>
                    <a:pt x="31018" y="5634"/>
                  </a:lnTo>
                  <a:lnTo>
                    <a:pt x="31440" y="5704"/>
                  </a:lnTo>
                  <a:lnTo>
                    <a:pt x="31546" y="5282"/>
                  </a:lnTo>
                  <a:lnTo>
                    <a:pt x="31088" y="5176"/>
                  </a:lnTo>
                  <a:close/>
                  <a:moveTo>
                    <a:pt x="32391" y="5423"/>
                  </a:moveTo>
                  <a:lnTo>
                    <a:pt x="32285" y="5845"/>
                  </a:lnTo>
                  <a:lnTo>
                    <a:pt x="32743" y="5951"/>
                  </a:lnTo>
                  <a:lnTo>
                    <a:pt x="32813" y="5493"/>
                  </a:lnTo>
                  <a:lnTo>
                    <a:pt x="32391" y="5423"/>
                  </a:lnTo>
                  <a:close/>
                  <a:moveTo>
                    <a:pt x="33693" y="5634"/>
                  </a:moveTo>
                  <a:lnTo>
                    <a:pt x="33623" y="6056"/>
                  </a:lnTo>
                  <a:lnTo>
                    <a:pt x="34046" y="6162"/>
                  </a:lnTo>
                  <a:lnTo>
                    <a:pt x="34151" y="5704"/>
                  </a:lnTo>
                  <a:lnTo>
                    <a:pt x="33693" y="5634"/>
                  </a:lnTo>
                  <a:close/>
                  <a:moveTo>
                    <a:pt x="34961" y="5845"/>
                  </a:moveTo>
                  <a:lnTo>
                    <a:pt x="34890" y="6303"/>
                  </a:lnTo>
                  <a:lnTo>
                    <a:pt x="35313" y="6373"/>
                  </a:lnTo>
                  <a:lnTo>
                    <a:pt x="35419" y="5951"/>
                  </a:lnTo>
                  <a:lnTo>
                    <a:pt x="34961" y="5845"/>
                  </a:lnTo>
                  <a:close/>
                  <a:moveTo>
                    <a:pt x="36299" y="6056"/>
                  </a:moveTo>
                  <a:lnTo>
                    <a:pt x="36193" y="6514"/>
                  </a:lnTo>
                  <a:lnTo>
                    <a:pt x="36651" y="6585"/>
                  </a:lnTo>
                  <a:lnTo>
                    <a:pt x="36721" y="6162"/>
                  </a:lnTo>
                  <a:lnTo>
                    <a:pt x="36299" y="6056"/>
                  </a:lnTo>
                  <a:close/>
                  <a:moveTo>
                    <a:pt x="37566" y="6303"/>
                  </a:moveTo>
                  <a:lnTo>
                    <a:pt x="37496" y="6725"/>
                  </a:lnTo>
                  <a:lnTo>
                    <a:pt x="37918" y="6831"/>
                  </a:lnTo>
                  <a:lnTo>
                    <a:pt x="38024" y="6373"/>
                  </a:lnTo>
                  <a:lnTo>
                    <a:pt x="37566" y="6303"/>
                  </a:lnTo>
                  <a:close/>
                  <a:moveTo>
                    <a:pt x="38904" y="6514"/>
                  </a:moveTo>
                  <a:lnTo>
                    <a:pt x="38798" y="6937"/>
                  </a:lnTo>
                  <a:lnTo>
                    <a:pt x="39256" y="7042"/>
                  </a:lnTo>
                  <a:lnTo>
                    <a:pt x="39326" y="6585"/>
                  </a:lnTo>
                  <a:lnTo>
                    <a:pt x="38904" y="6514"/>
                  </a:lnTo>
                  <a:close/>
                  <a:moveTo>
                    <a:pt x="40207" y="6725"/>
                  </a:moveTo>
                  <a:lnTo>
                    <a:pt x="40136" y="7183"/>
                  </a:lnTo>
                  <a:lnTo>
                    <a:pt x="40559" y="7253"/>
                  </a:lnTo>
                  <a:lnTo>
                    <a:pt x="40664" y="6831"/>
                  </a:lnTo>
                  <a:lnTo>
                    <a:pt x="40207" y="6725"/>
                  </a:lnTo>
                  <a:close/>
                  <a:moveTo>
                    <a:pt x="41474" y="6937"/>
                  </a:moveTo>
                  <a:lnTo>
                    <a:pt x="41404" y="7394"/>
                  </a:lnTo>
                  <a:lnTo>
                    <a:pt x="41826" y="7465"/>
                  </a:lnTo>
                  <a:lnTo>
                    <a:pt x="41932" y="7042"/>
                  </a:lnTo>
                  <a:lnTo>
                    <a:pt x="41474" y="6937"/>
                  </a:lnTo>
                  <a:close/>
                  <a:moveTo>
                    <a:pt x="42812" y="7183"/>
                  </a:moveTo>
                  <a:lnTo>
                    <a:pt x="42706" y="7606"/>
                  </a:lnTo>
                  <a:lnTo>
                    <a:pt x="43164" y="7711"/>
                  </a:lnTo>
                  <a:lnTo>
                    <a:pt x="43234" y="7253"/>
                  </a:lnTo>
                  <a:lnTo>
                    <a:pt x="42812" y="7183"/>
                  </a:lnTo>
                  <a:close/>
                  <a:moveTo>
                    <a:pt x="44079" y="7394"/>
                  </a:moveTo>
                  <a:lnTo>
                    <a:pt x="44009" y="7817"/>
                  </a:lnTo>
                  <a:lnTo>
                    <a:pt x="44431" y="7922"/>
                  </a:lnTo>
                  <a:lnTo>
                    <a:pt x="44537" y="7465"/>
                  </a:lnTo>
                  <a:lnTo>
                    <a:pt x="44079" y="7394"/>
                  </a:lnTo>
                  <a:close/>
                  <a:moveTo>
                    <a:pt x="45417" y="7606"/>
                  </a:moveTo>
                  <a:lnTo>
                    <a:pt x="45312" y="8063"/>
                  </a:lnTo>
                  <a:lnTo>
                    <a:pt x="45769" y="8134"/>
                  </a:lnTo>
                  <a:lnTo>
                    <a:pt x="45840" y="7711"/>
                  </a:lnTo>
                  <a:lnTo>
                    <a:pt x="45417" y="7606"/>
                  </a:lnTo>
                  <a:close/>
                  <a:moveTo>
                    <a:pt x="46720" y="7817"/>
                  </a:moveTo>
                  <a:lnTo>
                    <a:pt x="46649" y="8274"/>
                  </a:lnTo>
                  <a:lnTo>
                    <a:pt x="47072" y="8345"/>
                  </a:lnTo>
                  <a:lnTo>
                    <a:pt x="47178" y="7922"/>
                  </a:lnTo>
                  <a:lnTo>
                    <a:pt x="46720" y="7817"/>
                  </a:lnTo>
                  <a:close/>
                  <a:moveTo>
                    <a:pt x="47987" y="8063"/>
                  </a:moveTo>
                  <a:lnTo>
                    <a:pt x="47917" y="8486"/>
                  </a:lnTo>
                  <a:lnTo>
                    <a:pt x="48339" y="8591"/>
                  </a:lnTo>
                  <a:lnTo>
                    <a:pt x="48445" y="8134"/>
                  </a:lnTo>
                  <a:lnTo>
                    <a:pt x="47987" y="8063"/>
                  </a:lnTo>
                  <a:close/>
                  <a:moveTo>
                    <a:pt x="49325" y="8274"/>
                  </a:moveTo>
                  <a:lnTo>
                    <a:pt x="49220" y="8697"/>
                  </a:lnTo>
                  <a:lnTo>
                    <a:pt x="49677" y="8803"/>
                  </a:lnTo>
                  <a:lnTo>
                    <a:pt x="49748" y="8345"/>
                  </a:lnTo>
                  <a:lnTo>
                    <a:pt x="49325" y="8274"/>
                  </a:lnTo>
                  <a:close/>
                  <a:moveTo>
                    <a:pt x="50593" y="8486"/>
                  </a:moveTo>
                  <a:lnTo>
                    <a:pt x="50522" y="8943"/>
                  </a:lnTo>
                  <a:lnTo>
                    <a:pt x="50945" y="9014"/>
                  </a:lnTo>
                  <a:lnTo>
                    <a:pt x="51050" y="8591"/>
                  </a:lnTo>
                  <a:lnTo>
                    <a:pt x="50593" y="8486"/>
                  </a:lnTo>
                  <a:close/>
                  <a:moveTo>
                    <a:pt x="51930" y="8697"/>
                  </a:moveTo>
                  <a:lnTo>
                    <a:pt x="51825" y="9155"/>
                  </a:lnTo>
                  <a:lnTo>
                    <a:pt x="52283" y="9225"/>
                  </a:lnTo>
                  <a:lnTo>
                    <a:pt x="52353" y="8803"/>
                  </a:lnTo>
                  <a:lnTo>
                    <a:pt x="51930" y="8697"/>
                  </a:lnTo>
                  <a:close/>
                  <a:moveTo>
                    <a:pt x="53198" y="8943"/>
                  </a:moveTo>
                  <a:lnTo>
                    <a:pt x="53092" y="9366"/>
                  </a:lnTo>
                  <a:lnTo>
                    <a:pt x="53550" y="9471"/>
                  </a:lnTo>
                  <a:lnTo>
                    <a:pt x="53620" y="9014"/>
                  </a:lnTo>
                  <a:lnTo>
                    <a:pt x="53198" y="8943"/>
                  </a:lnTo>
                  <a:close/>
                  <a:moveTo>
                    <a:pt x="54501" y="9155"/>
                  </a:moveTo>
                  <a:lnTo>
                    <a:pt x="54430" y="9577"/>
                  </a:lnTo>
                  <a:lnTo>
                    <a:pt x="54853" y="9683"/>
                  </a:lnTo>
                  <a:lnTo>
                    <a:pt x="54958" y="9225"/>
                  </a:lnTo>
                  <a:lnTo>
                    <a:pt x="54501" y="9155"/>
                  </a:lnTo>
                  <a:close/>
                  <a:moveTo>
                    <a:pt x="55838" y="9366"/>
                  </a:moveTo>
                  <a:lnTo>
                    <a:pt x="55733" y="9824"/>
                  </a:lnTo>
                  <a:lnTo>
                    <a:pt x="56190" y="9894"/>
                  </a:lnTo>
                  <a:lnTo>
                    <a:pt x="56261" y="9471"/>
                  </a:lnTo>
                  <a:lnTo>
                    <a:pt x="55838" y="9366"/>
                  </a:lnTo>
                  <a:close/>
                  <a:moveTo>
                    <a:pt x="57106" y="9577"/>
                  </a:moveTo>
                  <a:lnTo>
                    <a:pt x="57035" y="10035"/>
                  </a:lnTo>
                  <a:lnTo>
                    <a:pt x="57458" y="10105"/>
                  </a:lnTo>
                  <a:lnTo>
                    <a:pt x="57564" y="9683"/>
                  </a:lnTo>
                  <a:lnTo>
                    <a:pt x="57106" y="9577"/>
                  </a:lnTo>
                  <a:close/>
                  <a:moveTo>
                    <a:pt x="58444" y="9824"/>
                  </a:moveTo>
                  <a:lnTo>
                    <a:pt x="58338" y="10246"/>
                  </a:lnTo>
                  <a:lnTo>
                    <a:pt x="58796" y="10352"/>
                  </a:lnTo>
                  <a:lnTo>
                    <a:pt x="58866" y="9894"/>
                  </a:lnTo>
                  <a:lnTo>
                    <a:pt x="58444" y="9824"/>
                  </a:lnTo>
                  <a:close/>
                  <a:moveTo>
                    <a:pt x="59711" y="10035"/>
                  </a:moveTo>
                  <a:lnTo>
                    <a:pt x="59606" y="10457"/>
                  </a:lnTo>
                  <a:lnTo>
                    <a:pt x="60063" y="10563"/>
                  </a:lnTo>
                  <a:lnTo>
                    <a:pt x="60134" y="10105"/>
                  </a:lnTo>
                  <a:lnTo>
                    <a:pt x="59711" y="10035"/>
                  </a:lnTo>
                  <a:close/>
                  <a:moveTo>
                    <a:pt x="61014" y="10246"/>
                  </a:moveTo>
                  <a:lnTo>
                    <a:pt x="60943" y="10704"/>
                  </a:lnTo>
                  <a:lnTo>
                    <a:pt x="61366" y="10774"/>
                  </a:lnTo>
                  <a:lnTo>
                    <a:pt x="61471" y="10352"/>
                  </a:lnTo>
                  <a:lnTo>
                    <a:pt x="61014" y="10246"/>
                  </a:lnTo>
                  <a:close/>
                  <a:moveTo>
                    <a:pt x="62352" y="10457"/>
                  </a:moveTo>
                  <a:lnTo>
                    <a:pt x="62246" y="10915"/>
                  </a:lnTo>
                  <a:lnTo>
                    <a:pt x="62704" y="10985"/>
                  </a:lnTo>
                  <a:lnTo>
                    <a:pt x="62774" y="10563"/>
                  </a:lnTo>
                  <a:lnTo>
                    <a:pt x="62352" y="10457"/>
                  </a:lnTo>
                  <a:close/>
                  <a:moveTo>
                    <a:pt x="63619" y="10704"/>
                  </a:moveTo>
                  <a:lnTo>
                    <a:pt x="63549" y="11126"/>
                  </a:lnTo>
                  <a:lnTo>
                    <a:pt x="63971" y="11232"/>
                  </a:lnTo>
                  <a:lnTo>
                    <a:pt x="64077" y="10774"/>
                  </a:lnTo>
                  <a:lnTo>
                    <a:pt x="63619" y="10704"/>
                  </a:lnTo>
                  <a:close/>
                  <a:moveTo>
                    <a:pt x="64957" y="10915"/>
                  </a:moveTo>
                  <a:lnTo>
                    <a:pt x="64851" y="11337"/>
                  </a:lnTo>
                  <a:lnTo>
                    <a:pt x="65309" y="11443"/>
                  </a:lnTo>
                  <a:lnTo>
                    <a:pt x="65379" y="10985"/>
                  </a:lnTo>
                  <a:lnTo>
                    <a:pt x="64957" y="10915"/>
                  </a:lnTo>
                  <a:close/>
                  <a:moveTo>
                    <a:pt x="66224" y="11126"/>
                  </a:moveTo>
                  <a:lnTo>
                    <a:pt x="66119" y="11584"/>
                  </a:lnTo>
                  <a:lnTo>
                    <a:pt x="66576" y="11654"/>
                  </a:lnTo>
                  <a:lnTo>
                    <a:pt x="66647" y="11232"/>
                  </a:lnTo>
                  <a:lnTo>
                    <a:pt x="66224" y="11126"/>
                  </a:lnTo>
                  <a:close/>
                  <a:moveTo>
                    <a:pt x="67527" y="11337"/>
                  </a:moveTo>
                  <a:lnTo>
                    <a:pt x="67457" y="11795"/>
                  </a:lnTo>
                  <a:lnTo>
                    <a:pt x="67879" y="11866"/>
                  </a:lnTo>
                  <a:lnTo>
                    <a:pt x="67985" y="11443"/>
                  </a:lnTo>
                  <a:lnTo>
                    <a:pt x="67527" y="11337"/>
                  </a:lnTo>
                  <a:close/>
                  <a:moveTo>
                    <a:pt x="68830" y="11584"/>
                  </a:moveTo>
                  <a:lnTo>
                    <a:pt x="68724" y="12006"/>
                  </a:lnTo>
                  <a:lnTo>
                    <a:pt x="69182" y="12112"/>
                  </a:lnTo>
                  <a:lnTo>
                    <a:pt x="69252" y="11654"/>
                  </a:lnTo>
                  <a:lnTo>
                    <a:pt x="68830" y="11584"/>
                  </a:lnTo>
                  <a:close/>
                  <a:moveTo>
                    <a:pt x="70132" y="11795"/>
                  </a:moveTo>
                  <a:lnTo>
                    <a:pt x="70062" y="12218"/>
                  </a:lnTo>
                  <a:lnTo>
                    <a:pt x="70484" y="12323"/>
                  </a:lnTo>
                  <a:lnTo>
                    <a:pt x="70590" y="11866"/>
                  </a:lnTo>
                  <a:lnTo>
                    <a:pt x="70132" y="11795"/>
                  </a:lnTo>
                  <a:close/>
                  <a:moveTo>
                    <a:pt x="71470" y="12006"/>
                  </a:moveTo>
                  <a:lnTo>
                    <a:pt x="71365" y="12464"/>
                  </a:lnTo>
                  <a:lnTo>
                    <a:pt x="71822" y="12534"/>
                  </a:lnTo>
                  <a:lnTo>
                    <a:pt x="71893" y="12112"/>
                  </a:lnTo>
                  <a:lnTo>
                    <a:pt x="71470" y="12006"/>
                  </a:lnTo>
                  <a:close/>
                  <a:moveTo>
                    <a:pt x="72738" y="12218"/>
                  </a:moveTo>
                  <a:lnTo>
                    <a:pt x="72632" y="12675"/>
                  </a:lnTo>
                  <a:lnTo>
                    <a:pt x="73090" y="12746"/>
                  </a:lnTo>
                  <a:lnTo>
                    <a:pt x="73160" y="12323"/>
                  </a:lnTo>
                  <a:lnTo>
                    <a:pt x="72738" y="12218"/>
                  </a:lnTo>
                  <a:close/>
                  <a:moveTo>
                    <a:pt x="74040" y="12464"/>
                  </a:moveTo>
                  <a:lnTo>
                    <a:pt x="73970" y="12887"/>
                  </a:lnTo>
                  <a:lnTo>
                    <a:pt x="74392" y="12992"/>
                  </a:lnTo>
                  <a:lnTo>
                    <a:pt x="74498" y="12534"/>
                  </a:lnTo>
                  <a:lnTo>
                    <a:pt x="74040" y="12464"/>
                  </a:lnTo>
                  <a:close/>
                  <a:moveTo>
                    <a:pt x="75343" y="12675"/>
                  </a:moveTo>
                  <a:lnTo>
                    <a:pt x="75237" y="13098"/>
                  </a:lnTo>
                  <a:lnTo>
                    <a:pt x="75695" y="13203"/>
                  </a:lnTo>
                  <a:lnTo>
                    <a:pt x="75765" y="12746"/>
                  </a:lnTo>
                  <a:lnTo>
                    <a:pt x="75343" y="12675"/>
                  </a:lnTo>
                  <a:close/>
                  <a:moveTo>
                    <a:pt x="76646" y="12887"/>
                  </a:moveTo>
                  <a:lnTo>
                    <a:pt x="76575" y="13344"/>
                  </a:lnTo>
                  <a:lnTo>
                    <a:pt x="76998" y="13415"/>
                  </a:lnTo>
                  <a:lnTo>
                    <a:pt x="77103" y="12992"/>
                  </a:lnTo>
                  <a:lnTo>
                    <a:pt x="76646" y="12887"/>
                  </a:lnTo>
                  <a:close/>
                  <a:moveTo>
                    <a:pt x="77983" y="13098"/>
                  </a:moveTo>
                  <a:lnTo>
                    <a:pt x="77878" y="13555"/>
                  </a:lnTo>
                  <a:lnTo>
                    <a:pt x="78335" y="13626"/>
                  </a:lnTo>
                  <a:lnTo>
                    <a:pt x="78406" y="13203"/>
                  </a:lnTo>
                  <a:lnTo>
                    <a:pt x="77983" y="13098"/>
                  </a:lnTo>
                  <a:close/>
                  <a:moveTo>
                    <a:pt x="79251" y="13344"/>
                  </a:moveTo>
                  <a:lnTo>
                    <a:pt x="79145" y="13767"/>
                  </a:lnTo>
                  <a:lnTo>
                    <a:pt x="79603" y="13872"/>
                  </a:lnTo>
                  <a:lnTo>
                    <a:pt x="79673" y="13415"/>
                  </a:lnTo>
                  <a:lnTo>
                    <a:pt x="79251" y="13344"/>
                  </a:lnTo>
                  <a:close/>
                  <a:moveTo>
                    <a:pt x="80553" y="13520"/>
                  </a:moveTo>
                  <a:lnTo>
                    <a:pt x="80483" y="13943"/>
                  </a:lnTo>
                  <a:lnTo>
                    <a:pt x="80906" y="14013"/>
                  </a:lnTo>
                  <a:lnTo>
                    <a:pt x="81011" y="13591"/>
                  </a:lnTo>
                  <a:lnTo>
                    <a:pt x="80553" y="13520"/>
                  </a:lnTo>
                  <a:close/>
                  <a:moveTo>
                    <a:pt x="81856" y="13731"/>
                  </a:moveTo>
                  <a:lnTo>
                    <a:pt x="81750" y="14154"/>
                  </a:lnTo>
                  <a:lnTo>
                    <a:pt x="82208" y="14260"/>
                  </a:lnTo>
                  <a:lnTo>
                    <a:pt x="82279" y="13802"/>
                  </a:lnTo>
                  <a:lnTo>
                    <a:pt x="81856" y="13731"/>
                  </a:lnTo>
                  <a:close/>
                  <a:moveTo>
                    <a:pt x="83159" y="13943"/>
                  </a:moveTo>
                  <a:lnTo>
                    <a:pt x="83088" y="14400"/>
                  </a:lnTo>
                  <a:lnTo>
                    <a:pt x="83511" y="14471"/>
                  </a:lnTo>
                  <a:lnTo>
                    <a:pt x="83616" y="14013"/>
                  </a:lnTo>
                  <a:lnTo>
                    <a:pt x="83159" y="13943"/>
                  </a:lnTo>
                  <a:close/>
                  <a:moveTo>
                    <a:pt x="84426" y="14154"/>
                  </a:moveTo>
                  <a:lnTo>
                    <a:pt x="84356" y="14612"/>
                  </a:lnTo>
                  <a:lnTo>
                    <a:pt x="84778" y="14682"/>
                  </a:lnTo>
                  <a:lnTo>
                    <a:pt x="84884" y="14260"/>
                  </a:lnTo>
                  <a:lnTo>
                    <a:pt x="84426" y="14154"/>
                  </a:lnTo>
                  <a:close/>
                  <a:moveTo>
                    <a:pt x="85764" y="14400"/>
                  </a:moveTo>
                  <a:lnTo>
                    <a:pt x="85658" y="14823"/>
                  </a:lnTo>
                  <a:lnTo>
                    <a:pt x="86116" y="14893"/>
                  </a:lnTo>
                  <a:lnTo>
                    <a:pt x="86187" y="14471"/>
                  </a:lnTo>
                  <a:lnTo>
                    <a:pt x="85764" y="14400"/>
                  </a:lnTo>
                  <a:close/>
                  <a:moveTo>
                    <a:pt x="87067" y="14612"/>
                  </a:moveTo>
                  <a:lnTo>
                    <a:pt x="86996" y="15034"/>
                  </a:lnTo>
                  <a:lnTo>
                    <a:pt x="87419" y="15140"/>
                  </a:lnTo>
                  <a:lnTo>
                    <a:pt x="87524" y="14682"/>
                  </a:lnTo>
                  <a:lnTo>
                    <a:pt x="87067" y="14612"/>
                  </a:lnTo>
                  <a:close/>
                  <a:moveTo>
                    <a:pt x="88369" y="14823"/>
                  </a:moveTo>
                  <a:lnTo>
                    <a:pt x="88264" y="15281"/>
                  </a:lnTo>
                  <a:lnTo>
                    <a:pt x="88721" y="15351"/>
                  </a:lnTo>
                  <a:lnTo>
                    <a:pt x="88792" y="14893"/>
                  </a:lnTo>
                  <a:lnTo>
                    <a:pt x="88369" y="148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46" name="Google Shape;746;p126"/>
            <p:cNvSpPr/>
            <p:nvPr/>
          </p:nvSpPr>
          <p:spPr>
            <a:xfrm>
              <a:off x="6885360" y="2629800"/>
              <a:ext cx="1013831" cy="764965"/>
            </a:xfrm>
            <a:custGeom>
              <a:rect b="b" l="l" r="r" t="t"/>
              <a:pathLst>
                <a:path extrusionOk="0" h="47425" w="62844">
                  <a:moveTo>
                    <a:pt x="282" y="1"/>
                  </a:moveTo>
                  <a:lnTo>
                    <a:pt x="0" y="353"/>
                  </a:lnTo>
                  <a:lnTo>
                    <a:pt x="352" y="599"/>
                  </a:lnTo>
                  <a:lnTo>
                    <a:pt x="599" y="247"/>
                  </a:lnTo>
                  <a:lnTo>
                    <a:pt x="282" y="1"/>
                  </a:lnTo>
                  <a:close/>
                  <a:moveTo>
                    <a:pt x="1338" y="775"/>
                  </a:moveTo>
                  <a:lnTo>
                    <a:pt x="1056" y="1127"/>
                  </a:lnTo>
                  <a:lnTo>
                    <a:pt x="1408" y="1409"/>
                  </a:lnTo>
                  <a:lnTo>
                    <a:pt x="1655" y="1057"/>
                  </a:lnTo>
                  <a:lnTo>
                    <a:pt x="1338" y="775"/>
                  </a:lnTo>
                  <a:close/>
                  <a:moveTo>
                    <a:pt x="2359" y="1585"/>
                  </a:moveTo>
                  <a:lnTo>
                    <a:pt x="2113" y="1937"/>
                  </a:lnTo>
                  <a:lnTo>
                    <a:pt x="2465" y="2184"/>
                  </a:lnTo>
                  <a:lnTo>
                    <a:pt x="2746" y="1832"/>
                  </a:lnTo>
                  <a:lnTo>
                    <a:pt x="2359" y="1585"/>
                  </a:lnTo>
                  <a:close/>
                  <a:moveTo>
                    <a:pt x="3415" y="2360"/>
                  </a:moveTo>
                  <a:lnTo>
                    <a:pt x="3169" y="2712"/>
                  </a:lnTo>
                  <a:lnTo>
                    <a:pt x="3521" y="2993"/>
                  </a:lnTo>
                  <a:lnTo>
                    <a:pt x="3802" y="2641"/>
                  </a:lnTo>
                  <a:lnTo>
                    <a:pt x="3415" y="2360"/>
                  </a:lnTo>
                  <a:close/>
                  <a:moveTo>
                    <a:pt x="4507" y="3169"/>
                  </a:moveTo>
                  <a:lnTo>
                    <a:pt x="4225" y="3521"/>
                  </a:lnTo>
                  <a:lnTo>
                    <a:pt x="4577" y="3768"/>
                  </a:lnTo>
                  <a:lnTo>
                    <a:pt x="4859" y="3416"/>
                  </a:lnTo>
                  <a:lnTo>
                    <a:pt x="4507" y="3169"/>
                  </a:lnTo>
                  <a:close/>
                  <a:moveTo>
                    <a:pt x="5563" y="3944"/>
                  </a:moveTo>
                  <a:lnTo>
                    <a:pt x="5281" y="4296"/>
                  </a:lnTo>
                  <a:lnTo>
                    <a:pt x="5633" y="4578"/>
                  </a:lnTo>
                  <a:lnTo>
                    <a:pt x="5880" y="4226"/>
                  </a:lnTo>
                  <a:lnTo>
                    <a:pt x="5563" y="3944"/>
                  </a:lnTo>
                  <a:close/>
                  <a:moveTo>
                    <a:pt x="6619" y="4754"/>
                  </a:moveTo>
                  <a:lnTo>
                    <a:pt x="6337" y="5106"/>
                  </a:lnTo>
                  <a:lnTo>
                    <a:pt x="6689" y="5352"/>
                  </a:lnTo>
                  <a:lnTo>
                    <a:pt x="6936" y="5000"/>
                  </a:lnTo>
                  <a:lnTo>
                    <a:pt x="6619" y="4754"/>
                  </a:lnTo>
                  <a:close/>
                  <a:moveTo>
                    <a:pt x="7640" y="5528"/>
                  </a:moveTo>
                  <a:lnTo>
                    <a:pt x="7394" y="5880"/>
                  </a:lnTo>
                  <a:lnTo>
                    <a:pt x="7746" y="6162"/>
                  </a:lnTo>
                  <a:lnTo>
                    <a:pt x="8027" y="5810"/>
                  </a:lnTo>
                  <a:lnTo>
                    <a:pt x="7640" y="5528"/>
                  </a:lnTo>
                  <a:close/>
                  <a:moveTo>
                    <a:pt x="8696" y="6338"/>
                  </a:moveTo>
                  <a:lnTo>
                    <a:pt x="8450" y="6690"/>
                  </a:lnTo>
                  <a:lnTo>
                    <a:pt x="8802" y="6936"/>
                  </a:lnTo>
                  <a:lnTo>
                    <a:pt x="9048" y="6584"/>
                  </a:lnTo>
                  <a:lnTo>
                    <a:pt x="8696" y="6338"/>
                  </a:lnTo>
                  <a:close/>
                  <a:moveTo>
                    <a:pt x="9717" y="7113"/>
                  </a:moveTo>
                  <a:lnTo>
                    <a:pt x="9471" y="7465"/>
                  </a:lnTo>
                  <a:lnTo>
                    <a:pt x="9823" y="7746"/>
                  </a:lnTo>
                  <a:lnTo>
                    <a:pt x="10069" y="7359"/>
                  </a:lnTo>
                  <a:lnTo>
                    <a:pt x="9717" y="7113"/>
                  </a:lnTo>
                  <a:close/>
                  <a:moveTo>
                    <a:pt x="10773" y="7922"/>
                  </a:moveTo>
                  <a:lnTo>
                    <a:pt x="10527" y="8239"/>
                  </a:lnTo>
                  <a:lnTo>
                    <a:pt x="10879" y="8521"/>
                  </a:lnTo>
                  <a:lnTo>
                    <a:pt x="11125" y="8169"/>
                  </a:lnTo>
                  <a:lnTo>
                    <a:pt x="10773" y="7922"/>
                  </a:lnTo>
                  <a:close/>
                  <a:moveTo>
                    <a:pt x="11830" y="8697"/>
                  </a:moveTo>
                  <a:lnTo>
                    <a:pt x="11583" y="9049"/>
                  </a:lnTo>
                  <a:lnTo>
                    <a:pt x="11935" y="9331"/>
                  </a:lnTo>
                  <a:lnTo>
                    <a:pt x="12182" y="8978"/>
                  </a:lnTo>
                  <a:lnTo>
                    <a:pt x="11830" y="8697"/>
                  </a:lnTo>
                  <a:close/>
                  <a:moveTo>
                    <a:pt x="12886" y="9507"/>
                  </a:moveTo>
                  <a:lnTo>
                    <a:pt x="12639" y="9859"/>
                  </a:lnTo>
                  <a:lnTo>
                    <a:pt x="12991" y="10105"/>
                  </a:lnTo>
                  <a:lnTo>
                    <a:pt x="13238" y="9753"/>
                  </a:lnTo>
                  <a:lnTo>
                    <a:pt x="12886" y="9507"/>
                  </a:lnTo>
                  <a:close/>
                  <a:moveTo>
                    <a:pt x="13942" y="10281"/>
                  </a:moveTo>
                  <a:lnTo>
                    <a:pt x="13696" y="10633"/>
                  </a:lnTo>
                  <a:lnTo>
                    <a:pt x="14048" y="10880"/>
                  </a:lnTo>
                  <a:lnTo>
                    <a:pt x="14294" y="10563"/>
                  </a:lnTo>
                  <a:lnTo>
                    <a:pt x="13942" y="10281"/>
                  </a:lnTo>
                  <a:close/>
                  <a:moveTo>
                    <a:pt x="14998" y="11056"/>
                  </a:moveTo>
                  <a:lnTo>
                    <a:pt x="14752" y="11443"/>
                  </a:lnTo>
                  <a:lnTo>
                    <a:pt x="15104" y="11689"/>
                  </a:lnTo>
                  <a:lnTo>
                    <a:pt x="15350" y="11337"/>
                  </a:lnTo>
                  <a:lnTo>
                    <a:pt x="14998" y="11056"/>
                  </a:lnTo>
                  <a:close/>
                  <a:moveTo>
                    <a:pt x="16054" y="11865"/>
                  </a:moveTo>
                  <a:lnTo>
                    <a:pt x="15808" y="12217"/>
                  </a:lnTo>
                  <a:lnTo>
                    <a:pt x="16160" y="12499"/>
                  </a:lnTo>
                  <a:lnTo>
                    <a:pt x="16406" y="12147"/>
                  </a:lnTo>
                  <a:lnTo>
                    <a:pt x="16054" y="11865"/>
                  </a:lnTo>
                  <a:close/>
                  <a:moveTo>
                    <a:pt x="17111" y="12640"/>
                  </a:moveTo>
                  <a:lnTo>
                    <a:pt x="16864" y="13027"/>
                  </a:lnTo>
                  <a:lnTo>
                    <a:pt x="17216" y="13274"/>
                  </a:lnTo>
                  <a:lnTo>
                    <a:pt x="17463" y="12922"/>
                  </a:lnTo>
                  <a:lnTo>
                    <a:pt x="17111" y="12640"/>
                  </a:lnTo>
                  <a:close/>
                  <a:moveTo>
                    <a:pt x="18167" y="13450"/>
                  </a:moveTo>
                  <a:lnTo>
                    <a:pt x="17920" y="13802"/>
                  </a:lnTo>
                  <a:lnTo>
                    <a:pt x="18272" y="14083"/>
                  </a:lnTo>
                  <a:lnTo>
                    <a:pt x="18519" y="13696"/>
                  </a:lnTo>
                  <a:lnTo>
                    <a:pt x="18167" y="13450"/>
                  </a:lnTo>
                  <a:close/>
                  <a:moveTo>
                    <a:pt x="19223" y="14259"/>
                  </a:moveTo>
                  <a:lnTo>
                    <a:pt x="18977" y="14612"/>
                  </a:lnTo>
                  <a:lnTo>
                    <a:pt x="19329" y="14858"/>
                  </a:lnTo>
                  <a:lnTo>
                    <a:pt x="19575" y="14506"/>
                  </a:lnTo>
                  <a:lnTo>
                    <a:pt x="19223" y="14259"/>
                  </a:lnTo>
                  <a:close/>
                  <a:moveTo>
                    <a:pt x="20279" y="15034"/>
                  </a:moveTo>
                  <a:lnTo>
                    <a:pt x="20033" y="15386"/>
                  </a:lnTo>
                  <a:lnTo>
                    <a:pt x="20385" y="15668"/>
                  </a:lnTo>
                  <a:lnTo>
                    <a:pt x="20631" y="15280"/>
                  </a:lnTo>
                  <a:lnTo>
                    <a:pt x="20279" y="15034"/>
                  </a:lnTo>
                  <a:close/>
                  <a:moveTo>
                    <a:pt x="21335" y="15844"/>
                  </a:moveTo>
                  <a:lnTo>
                    <a:pt x="21089" y="16161"/>
                  </a:lnTo>
                  <a:lnTo>
                    <a:pt x="21441" y="16442"/>
                  </a:lnTo>
                  <a:lnTo>
                    <a:pt x="21687" y="16090"/>
                  </a:lnTo>
                  <a:lnTo>
                    <a:pt x="21335" y="15844"/>
                  </a:lnTo>
                  <a:close/>
                  <a:moveTo>
                    <a:pt x="22392" y="16618"/>
                  </a:moveTo>
                  <a:lnTo>
                    <a:pt x="22145" y="16970"/>
                  </a:lnTo>
                  <a:lnTo>
                    <a:pt x="22497" y="17252"/>
                  </a:lnTo>
                  <a:lnTo>
                    <a:pt x="22744" y="16900"/>
                  </a:lnTo>
                  <a:lnTo>
                    <a:pt x="22392" y="16618"/>
                  </a:lnTo>
                  <a:close/>
                  <a:moveTo>
                    <a:pt x="23448" y="17463"/>
                  </a:moveTo>
                  <a:lnTo>
                    <a:pt x="23201" y="17815"/>
                  </a:lnTo>
                  <a:lnTo>
                    <a:pt x="23553" y="18062"/>
                  </a:lnTo>
                  <a:lnTo>
                    <a:pt x="23800" y="17710"/>
                  </a:lnTo>
                  <a:lnTo>
                    <a:pt x="23448" y="17463"/>
                  </a:lnTo>
                  <a:close/>
                  <a:moveTo>
                    <a:pt x="24504" y="18238"/>
                  </a:moveTo>
                  <a:lnTo>
                    <a:pt x="24258" y="18590"/>
                  </a:lnTo>
                  <a:lnTo>
                    <a:pt x="24610" y="18872"/>
                  </a:lnTo>
                  <a:lnTo>
                    <a:pt x="24856" y="18519"/>
                  </a:lnTo>
                  <a:lnTo>
                    <a:pt x="24504" y="18238"/>
                  </a:lnTo>
                  <a:close/>
                  <a:moveTo>
                    <a:pt x="25560" y="19048"/>
                  </a:moveTo>
                  <a:lnTo>
                    <a:pt x="25314" y="19400"/>
                  </a:lnTo>
                  <a:lnTo>
                    <a:pt x="25666" y="19646"/>
                  </a:lnTo>
                  <a:lnTo>
                    <a:pt x="25912" y="19294"/>
                  </a:lnTo>
                  <a:lnTo>
                    <a:pt x="25560" y="19048"/>
                  </a:lnTo>
                  <a:close/>
                  <a:moveTo>
                    <a:pt x="26616" y="19822"/>
                  </a:moveTo>
                  <a:lnTo>
                    <a:pt x="26370" y="20174"/>
                  </a:lnTo>
                  <a:lnTo>
                    <a:pt x="26722" y="20456"/>
                  </a:lnTo>
                  <a:lnTo>
                    <a:pt x="26968" y="20104"/>
                  </a:lnTo>
                  <a:lnTo>
                    <a:pt x="26616" y="19822"/>
                  </a:lnTo>
                  <a:close/>
                  <a:moveTo>
                    <a:pt x="27673" y="20632"/>
                  </a:moveTo>
                  <a:lnTo>
                    <a:pt x="27426" y="20984"/>
                  </a:lnTo>
                  <a:lnTo>
                    <a:pt x="27778" y="21230"/>
                  </a:lnTo>
                  <a:lnTo>
                    <a:pt x="28025" y="20878"/>
                  </a:lnTo>
                  <a:lnTo>
                    <a:pt x="27673" y="20632"/>
                  </a:lnTo>
                  <a:close/>
                  <a:moveTo>
                    <a:pt x="28729" y="21406"/>
                  </a:moveTo>
                  <a:lnTo>
                    <a:pt x="28482" y="21758"/>
                  </a:lnTo>
                  <a:lnTo>
                    <a:pt x="28834" y="22040"/>
                  </a:lnTo>
                  <a:lnTo>
                    <a:pt x="29081" y="21688"/>
                  </a:lnTo>
                  <a:lnTo>
                    <a:pt x="28729" y="21406"/>
                  </a:lnTo>
                  <a:close/>
                  <a:moveTo>
                    <a:pt x="29785" y="22216"/>
                  </a:moveTo>
                  <a:lnTo>
                    <a:pt x="29539" y="22568"/>
                  </a:lnTo>
                  <a:lnTo>
                    <a:pt x="29891" y="22815"/>
                  </a:lnTo>
                  <a:lnTo>
                    <a:pt x="30137" y="22463"/>
                  </a:lnTo>
                  <a:lnTo>
                    <a:pt x="29785" y="22216"/>
                  </a:lnTo>
                  <a:close/>
                  <a:moveTo>
                    <a:pt x="30841" y="22991"/>
                  </a:moveTo>
                  <a:lnTo>
                    <a:pt x="30595" y="23343"/>
                  </a:lnTo>
                  <a:lnTo>
                    <a:pt x="30947" y="23624"/>
                  </a:lnTo>
                  <a:lnTo>
                    <a:pt x="31193" y="23272"/>
                  </a:lnTo>
                  <a:lnTo>
                    <a:pt x="30841" y="22991"/>
                  </a:lnTo>
                  <a:close/>
                  <a:moveTo>
                    <a:pt x="31897" y="23800"/>
                  </a:moveTo>
                  <a:lnTo>
                    <a:pt x="31651" y="24153"/>
                  </a:lnTo>
                  <a:lnTo>
                    <a:pt x="32003" y="24399"/>
                  </a:lnTo>
                  <a:lnTo>
                    <a:pt x="32249" y="24047"/>
                  </a:lnTo>
                  <a:lnTo>
                    <a:pt x="31897" y="23800"/>
                  </a:lnTo>
                  <a:close/>
                  <a:moveTo>
                    <a:pt x="32954" y="24575"/>
                  </a:moveTo>
                  <a:lnTo>
                    <a:pt x="32707" y="24927"/>
                  </a:lnTo>
                  <a:lnTo>
                    <a:pt x="33059" y="25209"/>
                  </a:lnTo>
                  <a:lnTo>
                    <a:pt x="33306" y="24857"/>
                  </a:lnTo>
                  <a:lnTo>
                    <a:pt x="32954" y="24575"/>
                  </a:lnTo>
                  <a:close/>
                  <a:moveTo>
                    <a:pt x="34010" y="25385"/>
                  </a:moveTo>
                  <a:lnTo>
                    <a:pt x="33763" y="25737"/>
                  </a:lnTo>
                  <a:lnTo>
                    <a:pt x="34115" y="25983"/>
                  </a:lnTo>
                  <a:lnTo>
                    <a:pt x="34362" y="25631"/>
                  </a:lnTo>
                  <a:lnTo>
                    <a:pt x="34010" y="25385"/>
                  </a:lnTo>
                  <a:close/>
                  <a:moveTo>
                    <a:pt x="35066" y="26159"/>
                  </a:moveTo>
                  <a:lnTo>
                    <a:pt x="34820" y="26511"/>
                  </a:lnTo>
                  <a:lnTo>
                    <a:pt x="35172" y="26793"/>
                  </a:lnTo>
                  <a:lnTo>
                    <a:pt x="35418" y="26441"/>
                  </a:lnTo>
                  <a:lnTo>
                    <a:pt x="35066" y="26159"/>
                  </a:lnTo>
                  <a:close/>
                  <a:moveTo>
                    <a:pt x="36122" y="26969"/>
                  </a:moveTo>
                  <a:lnTo>
                    <a:pt x="35876" y="27321"/>
                  </a:lnTo>
                  <a:lnTo>
                    <a:pt x="36228" y="27568"/>
                  </a:lnTo>
                  <a:lnTo>
                    <a:pt x="36474" y="27216"/>
                  </a:lnTo>
                  <a:lnTo>
                    <a:pt x="36122" y="26969"/>
                  </a:lnTo>
                  <a:close/>
                  <a:moveTo>
                    <a:pt x="37178" y="27744"/>
                  </a:moveTo>
                  <a:lnTo>
                    <a:pt x="36932" y="28096"/>
                  </a:lnTo>
                  <a:lnTo>
                    <a:pt x="37284" y="28377"/>
                  </a:lnTo>
                  <a:lnTo>
                    <a:pt x="37530" y="28025"/>
                  </a:lnTo>
                  <a:lnTo>
                    <a:pt x="37178" y="27744"/>
                  </a:lnTo>
                  <a:close/>
                  <a:moveTo>
                    <a:pt x="38235" y="28553"/>
                  </a:moveTo>
                  <a:lnTo>
                    <a:pt x="37988" y="28905"/>
                  </a:lnTo>
                  <a:lnTo>
                    <a:pt x="38340" y="29152"/>
                  </a:lnTo>
                  <a:lnTo>
                    <a:pt x="38587" y="28800"/>
                  </a:lnTo>
                  <a:lnTo>
                    <a:pt x="38235" y="28553"/>
                  </a:lnTo>
                  <a:close/>
                  <a:moveTo>
                    <a:pt x="39291" y="29328"/>
                  </a:moveTo>
                  <a:lnTo>
                    <a:pt x="39044" y="29680"/>
                  </a:lnTo>
                  <a:lnTo>
                    <a:pt x="39396" y="29962"/>
                  </a:lnTo>
                  <a:lnTo>
                    <a:pt x="39643" y="29610"/>
                  </a:lnTo>
                  <a:lnTo>
                    <a:pt x="39291" y="29328"/>
                  </a:lnTo>
                  <a:close/>
                  <a:moveTo>
                    <a:pt x="40347" y="30138"/>
                  </a:moveTo>
                  <a:lnTo>
                    <a:pt x="40101" y="30490"/>
                  </a:lnTo>
                  <a:lnTo>
                    <a:pt x="40453" y="30736"/>
                  </a:lnTo>
                  <a:lnTo>
                    <a:pt x="40699" y="30384"/>
                  </a:lnTo>
                  <a:lnTo>
                    <a:pt x="40347" y="30138"/>
                  </a:lnTo>
                  <a:close/>
                  <a:moveTo>
                    <a:pt x="41403" y="30912"/>
                  </a:moveTo>
                  <a:lnTo>
                    <a:pt x="41157" y="31264"/>
                  </a:lnTo>
                  <a:lnTo>
                    <a:pt x="41509" y="31546"/>
                  </a:lnTo>
                  <a:lnTo>
                    <a:pt x="41755" y="31194"/>
                  </a:lnTo>
                  <a:lnTo>
                    <a:pt x="41403" y="30912"/>
                  </a:lnTo>
                  <a:close/>
                  <a:moveTo>
                    <a:pt x="42459" y="31722"/>
                  </a:moveTo>
                  <a:lnTo>
                    <a:pt x="42213" y="32074"/>
                  </a:lnTo>
                  <a:lnTo>
                    <a:pt x="42565" y="32320"/>
                  </a:lnTo>
                  <a:lnTo>
                    <a:pt x="42811" y="31968"/>
                  </a:lnTo>
                  <a:lnTo>
                    <a:pt x="42459" y="31722"/>
                  </a:lnTo>
                  <a:close/>
                  <a:moveTo>
                    <a:pt x="43516" y="32497"/>
                  </a:moveTo>
                  <a:lnTo>
                    <a:pt x="43269" y="32849"/>
                  </a:lnTo>
                  <a:lnTo>
                    <a:pt x="43621" y="33130"/>
                  </a:lnTo>
                  <a:lnTo>
                    <a:pt x="43868" y="32778"/>
                  </a:lnTo>
                  <a:lnTo>
                    <a:pt x="43516" y="32497"/>
                  </a:lnTo>
                  <a:close/>
                  <a:moveTo>
                    <a:pt x="44572" y="33306"/>
                  </a:moveTo>
                  <a:lnTo>
                    <a:pt x="44325" y="33658"/>
                  </a:lnTo>
                  <a:lnTo>
                    <a:pt x="44677" y="33905"/>
                  </a:lnTo>
                  <a:lnTo>
                    <a:pt x="44924" y="33553"/>
                  </a:lnTo>
                  <a:lnTo>
                    <a:pt x="44572" y="33306"/>
                  </a:lnTo>
                  <a:close/>
                  <a:moveTo>
                    <a:pt x="45593" y="34081"/>
                  </a:moveTo>
                  <a:lnTo>
                    <a:pt x="45346" y="34433"/>
                  </a:lnTo>
                  <a:lnTo>
                    <a:pt x="45698" y="34715"/>
                  </a:lnTo>
                  <a:lnTo>
                    <a:pt x="45945" y="34362"/>
                  </a:lnTo>
                  <a:lnTo>
                    <a:pt x="45593" y="34081"/>
                  </a:lnTo>
                  <a:close/>
                  <a:moveTo>
                    <a:pt x="46649" y="34891"/>
                  </a:moveTo>
                  <a:lnTo>
                    <a:pt x="46403" y="35243"/>
                  </a:lnTo>
                  <a:lnTo>
                    <a:pt x="46755" y="35489"/>
                  </a:lnTo>
                  <a:lnTo>
                    <a:pt x="47001" y="35137"/>
                  </a:lnTo>
                  <a:lnTo>
                    <a:pt x="46649" y="34891"/>
                  </a:lnTo>
                  <a:close/>
                  <a:moveTo>
                    <a:pt x="47705" y="35665"/>
                  </a:moveTo>
                  <a:lnTo>
                    <a:pt x="47459" y="36017"/>
                  </a:lnTo>
                  <a:lnTo>
                    <a:pt x="47811" y="36299"/>
                  </a:lnTo>
                  <a:lnTo>
                    <a:pt x="48057" y="35947"/>
                  </a:lnTo>
                  <a:lnTo>
                    <a:pt x="47705" y="35665"/>
                  </a:lnTo>
                  <a:close/>
                  <a:moveTo>
                    <a:pt x="48761" y="36475"/>
                  </a:moveTo>
                  <a:lnTo>
                    <a:pt x="48515" y="36827"/>
                  </a:lnTo>
                  <a:lnTo>
                    <a:pt x="48867" y="37073"/>
                  </a:lnTo>
                  <a:lnTo>
                    <a:pt x="49113" y="36721"/>
                  </a:lnTo>
                  <a:lnTo>
                    <a:pt x="48761" y="36475"/>
                  </a:lnTo>
                  <a:close/>
                  <a:moveTo>
                    <a:pt x="49818" y="37285"/>
                  </a:moveTo>
                  <a:lnTo>
                    <a:pt x="49571" y="37672"/>
                  </a:lnTo>
                  <a:lnTo>
                    <a:pt x="49923" y="37918"/>
                  </a:lnTo>
                  <a:lnTo>
                    <a:pt x="50170" y="37566"/>
                  </a:lnTo>
                  <a:lnTo>
                    <a:pt x="49818" y="37285"/>
                  </a:lnTo>
                  <a:close/>
                  <a:moveTo>
                    <a:pt x="50874" y="38094"/>
                  </a:moveTo>
                  <a:lnTo>
                    <a:pt x="50627" y="38446"/>
                  </a:lnTo>
                  <a:lnTo>
                    <a:pt x="50979" y="38728"/>
                  </a:lnTo>
                  <a:lnTo>
                    <a:pt x="51226" y="38376"/>
                  </a:lnTo>
                  <a:lnTo>
                    <a:pt x="50874" y="38094"/>
                  </a:lnTo>
                  <a:close/>
                  <a:moveTo>
                    <a:pt x="51930" y="38869"/>
                  </a:moveTo>
                  <a:lnTo>
                    <a:pt x="51683" y="39221"/>
                  </a:lnTo>
                  <a:lnTo>
                    <a:pt x="52036" y="39503"/>
                  </a:lnTo>
                  <a:lnTo>
                    <a:pt x="52282" y="39151"/>
                  </a:lnTo>
                  <a:lnTo>
                    <a:pt x="51930" y="38869"/>
                  </a:lnTo>
                  <a:close/>
                  <a:moveTo>
                    <a:pt x="52986" y="39679"/>
                  </a:moveTo>
                  <a:lnTo>
                    <a:pt x="52740" y="40031"/>
                  </a:lnTo>
                  <a:lnTo>
                    <a:pt x="53092" y="40312"/>
                  </a:lnTo>
                  <a:lnTo>
                    <a:pt x="53338" y="39960"/>
                  </a:lnTo>
                  <a:lnTo>
                    <a:pt x="52986" y="39679"/>
                  </a:lnTo>
                  <a:close/>
                  <a:moveTo>
                    <a:pt x="54042" y="40488"/>
                  </a:moveTo>
                  <a:lnTo>
                    <a:pt x="53796" y="40841"/>
                  </a:lnTo>
                  <a:lnTo>
                    <a:pt x="54148" y="41087"/>
                  </a:lnTo>
                  <a:lnTo>
                    <a:pt x="54394" y="40735"/>
                  </a:lnTo>
                  <a:lnTo>
                    <a:pt x="54042" y="40488"/>
                  </a:lnTo>
                  <a:close/>
                  <a:moveTo>
                    <a:pt x="55099" y="41263"/>
                  </a:moveTo>
                  <a:lnTo>
                    <a:pt x="54852" y="41615"/>
                  </a:lnTo>
                  <a:lnTo>
                    <a:pt x="55204" y="41897"/>
                  </a:lnTo>
                  <a:lnTo>
                    <a:pt x="55451" y="41545"/>
                  </a:lnTo>
                  <a:lnTo>
                    <a:pt x="55099" y="41263"/>
                  </a:lnTo>
                  <a:close/>
                  <a:moveTo>
                    <a:pt x="56155" y="42073"/>
                  </a:moveTo>
                  <a:lnTo>
                    <a:pt x="55908" y="42425"/>
                  </a:lnTo>
                  <a:lnTo>
                    <a:pt x="56260" y="42671"/>
                  </a:lnTo>
                  <a:lnTo>
                    <a:pt x="56507" y="42319"/>
                  </a:lnTo>
                  <a:lnTo>
                    <a:pt x="56155" y="42073"/>
                  </a:lnTo>
                  <a:close/>
                  <a:moveTo>
                    <a:pt x="57211" y="42847"/>
                  </a:moveTo>
                  <a:lnTo>
                    <a:pt x="56964" y="43199"/>
                  </a:lnTo>
                  <a:lnTo>
                    <a:pt x="57317" y="43481"/>
                  </a:lnTo>
                  <a:lnTo>
                    <a:pt x="57563" y="43129"/>
                  </a:lnTo>
                  <a:lnTo>
                    <a:pt x="57211" y="42847"/>
                  </a:lnTo>
                  <a:close/>
                  <a:moveTo>
                    <a:pt x="58267" y="43622"/>
                  </a:moveTo>
                  <a:lnTo>
                    <a:pt x="58021" y="44009"/>
                  </a:lnTo>
                  <a:lnTo>
                    <a:pt x="58373" y="44256"/>
                  </a:lnTo>
                  <a:lnTo>
                    <a:pt x="58619" y="43903"/>
                  </a:lnTo>
                  <a:lnTo>
                    <a:pt x="58267" y="43622"/>
                  </a:lnTo>
                  <a:close/>
                  <a:moveTo>
                    <a:pt x="59323" y="44432"/>
                  </a:moveTo>
                  <a:lnTo>
                    <a:pt x="59077" y="44784"/>
                  </a:lnTo>
                  <a:lnTo>
                    <a:pt x="59429" y="45065"/>
                  </a:lnTo>
                  <a:lnTo>
                    <a:pt x="59675" y="44713"/>
                  </a:lnTo>
                  <a:lnTo>
                    <a:pt x="59323" y="44432"/>
                  </a:lnTo>
                  <a:close/>
                  <a:moveTo>
                    <a:pt x="60380" y="45241"/>
                  </a:moveTo>
                  <a:lnTo>
                    <a:pt x="60133" y="45593"/>
                  </a:lnTo>
                  <a:lnTo>
                    <a:pt x="60485" y="45840"/>
                  </a:lnTo>
                  <a:lnTo>
                    <a:pt x="60732" y="45488"/>
                  </a:lnTo>
                  <a:lnTo>
                    <a:pt x="60380" y="45241"/>
                  </a:lnTo>
                  <a:close/>
                  <a:moveTo>
                    <a:pt x="61436" y="46016"/>
                  </a:moveTo>
                  <a:lnTo>
                    <a:pt x="61189" y="46368"/>
                  </a:lnTo>
                  <a:lnTo>
                    <a:pt x="61541" y="46650"/>
                  </a:lnTo>
                  <a:lnTo>
                    <a:pt x="61788" y="46298"/>
                  </a:lnTo>
                  <a:lnTo>
                    <a:pt x="61436" y="46016"/>
                  </a:lnTo>
                  <a:close/>
                  <a:moveTo>
                    <a:pt x="62492" y="46790"/>
                  </a:moveTo>
                  <a:lnTo>
                    <a:pt x="62245" y="47142"/>
                  </a:lnTo>
                  <a:lnTo>
                    <a:pt x="62598" y="47424"/>
                  </a:lnTo>
                  <a:lnTo>
                    <a:pt x="62844" y="47072"/>
                  </a:lnTo>
                  <a:lnTo>
                    <a:pt x="62492" y="4679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47" name="Google Shape;747;p126"/>
            <p:cNvSpPr/>
            <p:nvPr/>
          </p:nvSpPr>
          <p:spPr>
            <a:xfrm>
              <a:off x="6875640" y="2625120"/>
              <a:ext cx="608795" cy="1420499"/>
            </a:xfrm>
            <a:custGeom>
              <a:rect b="b" l="l" r="r" t="t"/>
              <a:pathLst>
                <a:path extrusionOk="0" h="88052" w="37743">
                  <a:moveTo>
                    <a:pt x="388" y="0"/>
                  </a:moveTo>
                  <a:lnTo>
                    <a:pt x="1" y="176"/>
                  </a:lnTo>
                  <a:lnTo>
                    <a:pt x="177" y="563"/>
                  </a:lnTo>
                  <a:lnTo>
                    <a:pt x="564" y="387"/>
                  </a:lnTo>
                  <a:lnTo>
                    <a:pt x="388" y="0"/>
                  </a:lnTo>
                  <a:close/>
                  <a:moveTo>
                    <a:pt x="916" y="1232"/>
                  </a:moveTo>
                  <a:lnTo>
                    <a:pt x="494" y="1408"/>
                  </a:lnTo>
                  <a:lnTo>
                    <a:pt x="705" y="1796"/>
                  </a:lnTo>
                  <a:lnTo>
                    <a:pt x="1092" y="1620"/>
                  </a:lnTo>
                  <a:lnTo>
                    <a:pt x="916" y="1232"/>
                  </a:lnTo>
                  <a:close/>
                  <a:moveTo>
                    <a:pt x="1444" y="2465"/>
                  </a:moveTo>
                  <a:lnTo>
                    <a:pt x="1057" y="2641"/>
                  </a:lnTo>
                  <a:lnTo>
                    <a:pt x="1198" y="3028"/>
                  </a:lnTo>
                  <a:lnTo>
                    <a:pt x="1620" y="2852"/>
                  </a:lnTo>
                  <a:lnTo>
                    <a:pt x="1444" y="2465"/>
                  </a:lnTo>
                  <a:close/>
                  <a:moveTo>
                    <a:pt x="1937" y="3662"/>
                  </a:moveTo>
                  <a:lnTo>
                    <a:pt x="1515" y="3838"/>
                  </a:lnTo>
                  <a:lnTo>
                    <a:pt x="1691" y="4225"/>
                  </a:lnTo>
                  <a:lnTo>
                    <a:pt x="2078" y="4049"/>
                  </a:lnTo>
                  <a:lnTo>
                    <a:pt x="1937" y="3662"/>
                  </a:lnTo>
                  <a:close/>
                  <a:moveTo>
                    <a:pt x="2465" y="4894"/>
                  </a:moveTo>
                  <a:lnTo>
                    <a:pt x="2043" y="5070"/>
                  </a:lnTo>
                  <a:lnTo>
                    <a:pt x="2219" y="5457"/>
                  </a:lnTo>
                  <a:lnTo>
                    <a:pt x="2641" y="5281"/>
                  </a:lnTo>
                  <a:lnTo>
                    <a:pt x="2465" y="4894"/>
                  </a:lnTo>
                  <a:close/>
                  <a:moveTo>
                    <a:pt x="2958" y="6091"/>
                  </a:moveTo>
                  <a:lnTo>
                    <a:pt x="2571" y="6267"/>
                  </a:lnTo>
                  <a:lnTo>
                    <a:pt x="2747" y="6654"/>
                  </a:lnTo>
                  <a:lnTo>
                    <a:pt x="3169" y="6478"/>
                  </a:lnTo>
                  <a:lnTo>
                    <a:pt x="2958" y="6091"/>
                  </a:lnTo>
                  <a:close/>
                  <a:moveTo>
                    <a:pt x="3521" y="7323"/>
                  </a:moveTo>
                  <a:lnTo>
                    <a:pt x="3099" y="7499"/>
                  </a:lnTo>
                  <a:lnTo>
                    <a:pt x="3275" y="7886"/>
                  </a:lnTo>
                  <a:lnTo>
                    <a:pt x="3697" y="7710"/>
                  </a:lnTo>
                  <a:lnTo>
                    <a:pt x="3521" y="7323"/>
                  </a:lnTo>
                  <a:close/>
                  <a:moveTo>
                    <a:pt x="3979" y="8520"/>
                  </a:moveTo>
                  <a:lnTo>
                    <a:pt x="3592" y="8696"/>
                  </a:lnTo>
                  <a:lnTo>
                    <a:pt x="3768" y="9119"/>
                  </a:lnTo>
                  <a:lnTo>
                    <a:pt x="4155" y="8943"/>
                  </a:lnTo>
                  <a:lnTo>
                    <a:pt x="3979" y="8520"/>
                  </a:lnTo>
                  <a:close/>
                  <a:moveTo>
                    <a:pt x="4507" y="9717"/>
                  </a:moveTo>
                  <a:lnTo>
                    <a:pt x="4120" y="9893"/>
                  </a:lnTo>
                  <a:lnTo>
                    <a:pt x="4296" y="10280"/>
                  </a:lnTo>
                  <a:lnTo>
                    <a:pt x="4683" y="10140"/>
                  </a:lnTo>
                  <a:lnTo>
                    <a:pt x="4507" y="9717"/>
                  </a:lnTo>
                  <a:close/>
                  <a:moveTo>
                    <a:pt x="5035" y="10949"/>
                  </a:moveTo>
                  <a:lnTo>
                    <a:pt x="4648" y="11125"/>
                  </a:lnTo>
                  <a:lnTo>
                    <a:pt x="4824" y="11548"/>
                  </a:lnTo>
                  <a:lnTo>
                    <a:pt x="5211" y="11337"/>
                  </a:lnTo>
                  <a:lnTo>
                    <a:pt x="5035" y="10949"/>
                  </a:lnTo>
                  <a:close/>
                  <a:moveTo>
                    <a:pt x="5563" y="12146"/>
                  </a:moveTo>
                  <a:lnTo>
                    <a:pt x="5176" y="12322"/>
                  </a:lnTo>
                  <a:lnTo>
                    <a:pt x="5352" y="12710"/>
                  </a:lnTo>
                  <a:lnTo>
                    <a:pt x="5739" y="12534"/>
                  </a:lnTo>
                  <a:lnTo>
                    <a:pt x="5563" y="12146"/>
                  </a:lnTo>
                  <a:close/>
                  <a:moveTo>
                    <a:pt x="6056" y="13379"/>
                  </a:moveTo>
                  <a:lnTo>
                    <a:pt x="5669" y="13555"/>
                  </a:lnTo>
                  <a:lnTo>
                    <a:pt x="5845" y="13942"/>
                  </a:lnTo>
                  <a:lnTo>
                    <a:pt x="6232" y="13766"/>
                  </a:lnTo>
                  <a:lnTo>
                    <a:pt x="6056" y="13379"/>
                  </a:lnTo>
                  <a:close/>
                  <a:moveTo>
                    <a:pt x="6584" y="14611"/>
                  </a:moveTo>
                  <a:lnTo>
                    <a:pt x="6197" y="14787"/>
                  </a:lnTo>
                  <a:lnTo>
                    <a:pt x="6373" y="15174"/>
                  </a:lnTo>
                  <a:lnTo>
                    <a:pt x="6760" y="14998"/>
                  </a:lnTo>
                  <a:lnTo>
                    <a:pt x="6584" y="14611"/>
                  </a:lnTo>
                  <a:close/>
                  <a:moveTo>
                    <a:pt x="7112" y="15808"/>
                  </a:moveTo>
                  <a:lnTo>
                    <a:pt x="6725" y="15984"/>
                  </a:lnTo>
                  <a:lnTo>
                    <a:pt x="6901" y="16371"/>
                  </a:lnTo>
                  <a:lnTo>
                    <a:pt x="7288" y="16195"/>
                  </a:lnTo>
                  <a:lnTo>
                    <a:pt x="7112" y="15808"/>
                  </a:lnTo>
                  <a:close/>
                  <a:moveTo>
                    <a:pt x="7641" y="17040"/>
                  </a:moveTo>
                  <a:lnTo>
                    <a:pt x="7253" y="17216"/>
                  </a:lnTo>
                  <a:lnTo>
                    <a:pt x="7429" y="17603"/>
                  </a:lnTo>
                  <a:lnTo>
                    <a:pt x="7817" y="17427"/>
                  </a:lnTo>
                  <a:lnTo>
                    <a:pt x="7641" y="17040"/>
                  </a:lnTo>
                  <a:close/>
                  <a:moveTo>
                    <a:pt x="8133" y="18202"/>
                  </a:moveTo>
                  <a:lnTo>
                    <a:pt x="7746" y="18378"/>
                  </a:lnTo>
                  <a:lnTo>
                    <a:pt x="7922" y="18800"/>
                  </a:lnTo>
                  <a:lnTo>
                    <a:pt x="8309" y="18624"/>
                  </a:lnTo>
                  <a:lnTo>
                    <a:pt x="8133" y="18202"/>
                  </a:lnTo>
                  <a:close/>
                  <a:moveTo>
                    <a:pt x="8661" y="19469"/>
                  </a:moveTo>
                  <a:lnTo>
                    <a:pt x="8239" y="19645"/>
                  </a:lnTo>
                  <a:lnTo>
                    <a:pt x="8450" y="20033"/>
                  </a:lnTo>
                  <a:lnTo>
                    <a:pt x="8838" y="19857"/>
                  </a:lnTo>
                  <a:lnTo>
                    <a:pt x="8661" y="19469"/>
                  </a:lnTo>
                  <a:close/>
                  <a:moveTo>
                    <a:pt x="9190" y="20702"/>
                  </a:moveTo>
                  <a:lnTo>
                    <a:pt x="8802" y="20878"/>
                  </a:lnTo>
                  <a:lnTo>
                    <a:pt x="8978" y="21265"/>
                  </a:lnTo>
                  <a:lnTo>
                    <a:pt x="9366" y="21089"/>
                  </a:lnTo>
                  <a:lnTo>
                    <a:pt x="9190" y="20702"/>
                  </a:lnTo>
                  <a:close/>
                  <a:moveTo>
                    <a:pt x="9718" y="21863"/>
                  </a:moveTo>
                  <a:lnTo>
                    <a:pt x="9295" y="22039"/>
                  </a:lnTo>
                  <a:lnTo>
                    <a:pt x="9506" y="22462"/>
                  </a:lnTo>
                  <a:lnTo>
                    <a:pt x="9894" y="22286"/>
                  </a:lnTo>
                  <a:lnTo>
                    <a:pt x="9718" y="21863"/>
                  </a:lnTo>
                  <a:close/>
                  <a:moveTo>
                    <a:pt x="10211" y="23096"/>
                  </a:moveTo>
                  <a:lnTo>
                    <a:pt x="9788" y="23272"/>
                  </a:lnTo>
                  <a:lnTo>
                    <a:pt x="9964" y="23694"/>
                  </a:lnTo>
                  <a:lnTo>
                    <a:pt x="10387" y="23518"/>
                  </a:lnTo>
                  <a:lnTo>
                    <a:pt x="10211" y="23096"/>
                  </a:lnTo>
                  <a:close/>
                  <a:moveTo>
                    <a:pt x="10739" y="24328"/>
                  </a:moveTo>
                  <a:lnTo>
                    <a:pt x="10316" y="24504"/>
                  </a:lnTo>
                  <a:lnTo>
                    <a:pt x="10492" y="24926"/>
                  </a:lnTo>
                  <a:lnTo>
                    <a:pt x="10880" y="24750"/>
                  </a:lnTo>
                  <a:lnTo>
                    <a:pt x="10739" y="24328"/>
                  </a:lnTo>
                  <a:close/>
                  <a:moveTo>
                    <a:pt x="11267" y="25525"/>
                  </a:moveTo>
                  <a:lnTo>
                    <a:pt x="10844" y="25701"/>
                  </a:lnTo>
                  <a:lnTo>
                    <a:pt x="11020" y="26088"/>
                  </a:lnTo>
                  <a:lnTo>
                    <a:pt x="11408" y="25912"/>
                  </a:lnTo>
                  <a:lnTo>
                    <a:pt x="11267" y="25525"/>
                  </a:lnTo>
                  <a:close/>
                  <a:moveTo>
                    <a:pt x="11724" y="26757"/>
                  </a:moveTo>
                  <a:lnTo>
                    <a:pt x="11337" y="26933"/>
                  </a:lnTo>
                  <a:lnTo>
                    <a:pt x="11513" y="27320"/>
                  </a:lnTo>
                  <a:lnTo>
                    <a:pt x="11901" y="27144"/>
                  </a:lnTo>
                  <a:lnTo>
                    <a:pt x="11724" y="26757"/>
                  </a:lnTo>
                  <a:close/>
                  <a:moveTo>
                    <a:pt x="12253" y="27954"/>
                  </a:moveTo>
                  <a:lnTo>
                    <a:pt x="11865" y="28130"/>
                  </a:lnTo>
                  <a:lnTo>
                    <a:pt x="12041" y="28518"/>
                  </a:lnTo>
                  <a:lnTo>
                    <a:pt x="12429" y="28341"/>
                  </a:lnTo>
                  <a:lnTo>
                    <a:pt x="12253" y="27954"/>
                  </a:lnTo>
                  <a:close/>
                  <a:moveTo>
                    <a:pt x="12781" y="29186"/>
                  </a:moveTo>
                  <a:lnTo>
                    <a:pt x="12393" y="29362"/>
                  </a:lnTo>
                  <a:lnTo>
                    <a:pt x="12569" y="29750"/>
                  </a:lnTo>
                  <a:lnTo>
                    <a:pt x="12957" y="29574"/>
                  </a:lnTo>
                  <a:lnTo>
                    <a:pt x="12781" y="29186"/>
                  </a:lnTo>
                  <a:close/>
                  <a:moveTo>
                    <a:pt x="13309" y="30419"/>
                  </a:moveTo>
                  <a:lnTo>
                    <a:pt x="12921" y="30595"/>
                  </a:lnTo>
                  <a:lnTo>
                    <a:pt x="13098" y="30982"/>
                  </a:lnTo>
                  <a:lnTo>
                    <a:pt x="13485" y="30806"/>
                  </a:lnTo>
                  <a:lnTo>
                    <a:pt x="13309" y="30419"/>
                  </a:lnTo>
                  <a:close/>
                  <a:moveTo>
                    <a:pt x="13802" y="31616"/>
                  </a:moveTo>
                  <a:lnTo>
                    <a:pt x="13414" y="31792"/>
                  </a:lnTo>
                  <a:lnTo>
                    <a:pt x="13590" y="32179"/>
                  </a:lnTo>
                  <a:lnTo>
                    <a:pt x="13978" y="32003"/>
                  </a:lnTo>
                  <a:lnTo>
                    <a:pt x="13802" y="31616"/>
                  </a:lnTo>
                  <a:close/>
                  <a:moveTo>
                    <a:pt x="14330" y="32848"/>
                  </a:moveTo>
                  <a:lnTo>
                    <a:pt x="13942" y="33024"/>
                  </a:lnTo>
                  <a:lnTo>
                    <a:pt x="14119" y="33411"/>
                  </a:lnTo>
                  <a:lnTo>
                    <a:pt x="14506" y="33235"/>
                  </a:lnTo>
                  <a:lnTo>
                    <a:pt x="14330" y="32848"/>
                  </a:lnTo>
                  <a:close/>
                  <a:moveTo>
                    <a:pt x="14858" y="34010"/>
                  </a:moveTo>
                  <a:lnTo>
                    <a:pt x="14471" y="34186"/>
                  </a:lnTo>
                  <a:lnTo>
                    <a:pt x="14647" y="34608"/>
                  </a:lnTo>
                  <a:lnTo>
                    <a:pt x="15034" y="34432"/>
                  </a:lnTo>
                  <a:lnTo>
                    <a:pt x="14858" y="34010"/>
                  </a:lnTo>
                  <a:close/>
                  <a:moveTo>
                    <a:pt x="15386" y="35242"/>
                  </a:moveTo>
                  <a:lnTo>
                    <a:pt x="14999" y="35418"/>
                  </a:lnTo>
                  <a:lnTo>
                    <a:pt x="15175" y="35805"/>
                  </a:lnTo>
                  <a:lnTo>
                    <a:pt x="15562" y="35664"/>
                  </a:lnTo>
                  <a:lnTo>
                    <a:pt x="15386" y="35242"/>
                  </a:lnTo>
                  <a:close/>
                  <a:moveTo>
                    <a:pt x="15879" y="36474"/>
                  </a:moveTo>
                  <a:lnTo>
                    <a:pt x="15492" y="36650"/>
                  </a:lnTo>
                  <a:lnTo>
                    <a:pt x="15668" y="37073"/>
                  </a:lnTo>
                  <a:lnTo>
                    <a:pt x="16055" y="36897"/>
                  </a:lnTo>
                  <a:lnTo>
                    <a:pt x="15879" y="36474"/>
                  </a:lnTo>
                  <a:close/>
                  <a:moveTo>
                    <a:pt x="16407" y="37671"/>
                  </a:moveTo>
                  <a:lnTo>
                    <a:pt x="16020" y="37847"/>
                  </a:lnTo>
                  <a:lnTo>
                    <a:pt x="16161" y="38235"/>
                  </a:lnTo>
                  <a:lnTo>
                    <a:pt x="16583" y="38059"/>
                  </a:lnTo>
                  <a:lnTo>
                    <a:pt x="16407" y="37671"/>
                  </a:lnTo>
                  <a:close/>
                  <a:moveTo>
                    <a:pt x="16935" y="38903"/>
                  </a:moveTo>
                  <a:lnTo>
                    <a:pt x="16548" y="39080"/>
                  </a:lnTo>
                  <a:lnTo>
                    <a:pt x="16724" y="39467"/>
                  </a:lnTo>
                  <a:lnTo>
                    <a:pt x="17111" y="39291"/>
                  </a:lnTo>
                  <a:lnTo>
                    <a:pt x="16935" y="38903"/>
                  </a:lnTo>
                  <a:close/>
                  <a:moveTo>
                    <a:pt x="17463" y="40101"/>
                  </a:moveTo>
                  <a:lnTo>
                    <a:pt x="17076" y="40277"/>
                  </a:lnTo>
                  <a:lnTo>
                    <a:pt x="17252" y="40664"/>
                  </a:lnTo>
                  <a:lnTo>
                    <a:pt x="17639" y="40488"/>
                  </a:lnTo>
                  <a:lnTo>
                    <a:pt x="17463" y="40101"/>
                  </a:lnTo>
                  <a:close/>
                  <a:moveTo>
                    <a:pt x="17921" y="41333"/>
                  </a:moveTo>
                  <a:lnTo>
                    <a:pt x="17534" y="41509"/>
                  </a:lnTo>
                  <a:lnTo>
                    <a:pt x="17710" y="41896"/>
                  </a:lnTo>
                  <a:lnTo>
                    <a:pt x="18097" y="41720"/>
                  </a:lnTo>
                  <a:lnTo>
                    <a:pt x="17921" y="41333"/>
                  </a:lnTo>
                  <a:close/>
                  <a:moveTo>
                    <a:pt x="18484" y="42565"/>
                  </a:moveTo>
                  <a:lnTo>
                    <a:pt x="18062" y="42741"/>
                  </a:lnTo>
                  <a:lnTo>
                    <a:pt x="18238" y="43128"/>
                  </a:lnTo>
                  <a:lnTo>
                    <a:pt x="18660" y="42952"/>
                  </a:lnTo>
                  <a:lnTo>
                    <a:pt x="18484" y="42565"/>
                  </a:lnTo>
                  <a:close/>
                  <a:moveTo>
                    <a:pt x="19012" y="43762"/>
                  </a:moveTo>
                  <a:lnTo>
                    <a:pt x="18590" y="43938"/>
                  </a:lnTo>
                  <a:lnTo>
                    <a:pt x="18766" y="44325"/>
                  </a:lnTo>
                  <a:lnTo>
                    <a:pt x="19188" y="44149"/>
                  </a:lnTo>
                  <a:lnTo>
                    <a:pt x="19012" y="43762"/>
                  </a:lnTo>
                  <a:close/>
                  <a:moveTo>
                    <a:pt x="19540" y="44994"/>
                  </a:moveTo>
                  <a:lnTo>
                    <a:pt x="19118" y="45170"/>
                  </a:lnTo>
                  <a:lnTo>
                    <a:pt x="19294" y="45558"/>
                  </a:lnTo>
                  <a:lnTo>
                    <a:pt x="19681" y="45382"/>
                  </a:lnTo>
                  <a:lnTo>
                    <a:pt x="19540" y="44994"/>
                  </a:lnTo>
                  <a:close/>
                  <a:moveTo>
                    <a:pt x="19998" y="46156"/>
                  </a:moveTo>
                  <a:lnTo>
                    <a:pt x="19611" y="46332"/>
                  </a:lnTo>
                  <a:lnTo>
                    <a:pt x="19787" y="46755"/>
                  </a:lnTo>
                  <a:lnTo>
                    <a:pt x="20174" y="46579"/>
                  </a:lnTo>
                  <a:lnTo>
                    <a:pt x="19998" y="46156"/>
                  </a:lnTo>
                  <a:close/>
                  <a:moveTo>
                    <a:pt x="20526" y="47388"/>
                  </a:moveTo>
                  <a:lnTo>
                    <a:pt x="20139" y="47564"/>
                  </a:lnTo>
                  <a:lnTo>
                    <a:pt x="20315" y="47987"/>
                  </a:lnTo>
                  <a:lnTo>
                    <a:pt x="20702" y="47811"/>
                  </a:lnTo>
                  <a:lnTo>
                    <a:pt x="20526" y="47388"/>
                  </a:lnTo>
                  <a:close/>
                  <a:moveTo>
                    <a:pt x="21054" y="48621"/>
                  </a:moveTo>
                  <a:lnTo>
                    <a:pt x="20667" y="48797"/>
                  </a:lnTo>
                  <a:lnTo>
                    <a:pt x="20843" y="49219"/>
                  </a:lnTo>
                  <a:lnTo>
                    <a:pt x="21230" y="49043"/>
                  </a:lnTo>
                  <a:lnTo>
                    <a:pt x="21054" y="48621"/>
                  </a:lnTo>
                  <a:close/>
                  <a:moveTo>
                    <a:pt x="21582" y="49818"/>
                  </a:moveTo>
                  <a:lnTo>
                    <a:pt x="21195" y="49994"/>
                  </a:lnTo>
                  <a:lnTo>
                    <a:pt x="21371" y="50381"/>
                  </a:lnTo>
                  <a:lnTo>
                    <a:pt x="21758" y="50205"/>
                  </a:lnTo>
                  <a:lnTo>
                    <a:pt x="21582" y="49818"/>
                  </a:lnTo>
                  <a:close/>
                  <a:moveTo>
                    <a:pt x="22075" y="51050"/>
                  </a:moveTo>
                  <a:lnTo>
                    <a:pt x="21688" y="51226"/>
                  </a:lnTo>
                  <a:lnTo>
                    <a:pt x="21864" y="51613"/>
                  </a:lnTo>
                  <a:lnTo>
                    <a:pt x="22251" y="51437"/>
                  </a:lnTo>
                  <a:lnTo>
                    <a:pt x="22075" y="51050"/>
                  </a:lnTo>
                  <a:close/>
                  <a:moveTo>
                    <a:pt x="22603" y="52282"/>
                  </a:moveTo>
                  <a:lnTo>
                    <a:pt x="22216" y="52458"/>
                  </a:lnTo>
                  <a:lnTo>
                    <a:pt x="22392" y="52845"/>
                  </a:lnTo>
                  <a:lnTo>
                    <a:pt x="22779" y="52669"/>
                  </a:lnTo>
                  <a:lnTo>
                    <a:pt x="22603" y="52282"/>
                  </a:lnTo>
                  <a:close/>
                  <a:moveTo>
                    <a:pt x="23131" y="53479"/>
                  </a:moveTo>
                  <a:lnTo>
                    <a:pt x="22744" y="53655"/>
                  </a:lnTo>
                  <a:lnTo>
                    <a:pt x="22920" y="54042"/>
                  </a:lnTo>
                  <a:lnTo>
                    <a:pt x="23307" y="53866"/>
                  </a:lnTo>
                  <a:lnTo>
                    <a:pt x="23131" y="53479"/>
                  </a:lnTo>
                  <a:close/>
                  <a:moveTo>
                    <a:pt x="23624" y="54711"/>
                  </a:moveTo>
                  <a:lnTo>
                    <a:pt x="23237" y="54887"/>
                  </a:lnTo>
                  <a:lnTo>
                    <a:pt x="23413" y="55275"/>
                  </a:lnTo>
                  <a:lnTo>
                    <a:pt x="23800" y="55099"/>
                  </a:lnTo>
                  <a:lnTo>
                    <a:pt x="23624" y="54711"/>
                  </a:lnTo>
                  <a:close/>
                  <a:moveTo>
                    <a:pt x="24152" y="55908"/>
                  </a:moveTo>
                  <a:lnTo>
                    <a:pt x="23765" y="56084"/>
                  </a:lnTo>
                  <a:lnTo>
                    <a:pt x="23941" y="56472"/>
                  </a:lnTo>
                  <a:lnTo>
                    <a:pt x="24328" y="56296"/>
                  </a:lnTo>
                  <a:lnTo>
                    <a:pt x="24152" y="55908"/>
                  </a:lnTo>
                  <a:close/>
                  <a:moveTo>
                    <a:pt x="24681" y="57141"/>
                  </a:moveTo>
                  <a:lnTo>
                    <a:pt x="24293" y="57317"/>
                  </a:lnTo>
                  <a:lnTo>
                    <a:pt x="24469" y="57704"/>
                  </a:lnTo>
                  <a:lnTo>
                    <a:pt x="24857" y="57528"/>
                  </a:lnTo>
                  <a:lnTo>
                    <a:pt x="24681" y="57141"/>
                  </a:lnTo>
                  <a:close/>
                  <a:moveTo>
                    <a:pt x="25209" y="58373"/>
                  </a:moveTo>
                  <a:lnTo>
                    <a:pt x="24821" y="58549"/>
                  </a:lnTo>
                  <a:lnTo>
                    <a:pt x="24962" y="58936"/>
                  </a:lnTo>
                  <a:lnTo>
                    <a:pt x="25385" y="58760"/>
                  </a:lnTo>
                  <a:lnTo>
                    <a:pt x="25209" y="58373"/>
                  </a:lnTo>
                  <a:close/>
                  <a:moveTo>
                    <a:pt x="25702" y="59535"/>
                  </a:moveTo>
                  <a:lnTo>
                    <a:pt x="25279" y="59711"/>
                  </a:lnTo>
                  <a:lnTo>
                    <a:pt x="25455" y="60133"/>
                  </a:lnTo>
                  <a:lnTo>
                    <a:pt x="25842" y="59957"/>
                  </a:lnTo>
                  <a:lnTo>
                    <a:pt x="25702" y="59535"/>
                  </a:lnTo>
                  <a:close/>
                  <a:moveTo>
                    <a:pt x="26230" y="60767"/>
                  </a:moveTo>
                  <a:lnTo>
                    <a:pt x="25807" y="60943"/>
                  </a:lnTo>
                  <a:lnTo>
                    <a:pt x="25983" y="61365"/>
                  </a:lnTo>
                  <a:lnTo>
                    <a:pt x="26370" y="61189"/>
                  </a:lnTo>
                  <a:lnTo>
                    <a:pt x="26230" y="60767"/>
                  </a:lnTo>
                  <a:close/>
                  <a:moveTo>
                    <a:pt x="26722" y="61964"/>
                  </a:moveTo>
                  <a:lnTo>
                    <a:pt x="26335" y="62140"/>
                  </a:lnTo>
                  <a:lnTo>
                    <a:pt x="26511" y="62527"/>
                  </a:lnTo>
                  <a:lnTo>
                    <a:pt x="26899" y="62351"/>
                  </a:lnTo>
                  <a:lnTo>
                    <a:pt x="26722" y="61964"/>
                  </a:lnTo>
                  <a:close/>
                  <a:moveTo>
                    <a:pt x="27286" y="63196"/>
                  </a:moveTo>
                  <a:lnTo>
                    <a:pt x="26863" y="63372"/>
                  </a:lnTo>
                  <a:lnTo>
                    <a:pt x="27039" y="63759"/>
                  </a:lnTo>
                  <a:lnTo>
                    <a:pt x="27462" y="63583"/>
                  </a:lnTo>
                  <a:lnTo>
                    <a:pt x="27286" y="63196"/>
                  </a:lnTo>
                  <a:close/>
                  <a:moveTo>
                    <a:pt x="27743" y="64428"/>
                  </a:moveTo>
                  <a:lnTo>
                    <a:pt x="27356" y="64604"/>
                  </a:lnTo>
                  <a:lnTo>
                    <a:pt x="27532" y="64992"/>
                  </a:lnTo>
                  <a:lnTo>
                    <a:pt x="27920" y="64816"/>
                  </a:lnTo>
                  <a:lnTo>
                    <a:pt x="27743" y="64428"/>
                  </a:lnTo>
                  <a:close/>
                  <a:moveTo>
                    <a:pt x="28272" y="65625"/>
                  </a:moveTo>
                  <a:lnTo>
                    <a:pt x="27884" y="65801"/>
                  </a:lnTo>
                  <a:lnTo>
                    <a:pt x="28060" y="66189"/>
                  </a:lnTo>
                  <a:lnTo>
                    <a:pt x="28448" y="66013"/>
                  </a:lnTo>
                  <a:lnTo>
                    <a:pt x="28272" y="65625"/>
                  </a:lnTo>
                  <a:close/>
                  <a:moveTo>
                    <a:pt x="28800" y="66858"/>
                  </a:moveTo>
                  <a:lnTo>
                    <a:pt x="28412" y="67034"/>
                  </a:lnTo>
                  <a:lnTo>
                    <a:pt x="28588" y="67421"/>
                  </a:lnTo>
                  <a:lnTo>
                    <a:pt x="28976" y="67245"/>
                  </a:lnTo>
                  <a:lnTo>
                    <a:pt x="28800" y="66858"/>
                  </a:lnTo>
                  <a:close/>
                  <a:moveTo>
                    <a:pt x="29328" y="68055"/>
                  </a:moveTo>
                  <a:lnTo>
                    <a:pt x="28941" y="68231"/>
                  </a:lnTo>
                  <a:lnTo>
                    <a:pt x="29117" y="68618"/>
                  </a:lnTo>
                  <a:lnTo>
                    <a:pt x="29504" y="68442"/>
                  </a:lnTo>
                  <a:lnTo>
                    <a:pt x="29328" y="68055"/>
                  </a:lnTo>
                  <a:close/>
                  <a:moveTo>
                    <a:pt x="29821" y="69287"/>
                  </a:moveTo>
                  <a:lnTo>
                    <a:pt x="29433" y="69463"/>
                  </a:lnTo>
                  <a:lnTo>
                    <a:pt x="29609" y="69850"/>
                  </a:lnTo>
                  <a:lnTo>
                    <a:pt x="29997" y="69674"/>
                  </a:lnTo>
                  <a:lnTo>
                    <a:pt x="29821" y="69287"/>
                  </a:lnTo>
                  <a:close/>
                  <a:moveTo>
                    <a:pt x="30349" y="70519"/>
                  </a:moveTo>
                  <a:lnTo>
                    <a:pt x="29962" y="70695"/>
                  </a:lnTo>
                  <a:lnTo>
                    <a:pt x="30138" y="71082"/>
                  </a:lnTo>
                  <a:lnTo>
                    <a:pt x="30525" y="70906"/>
                  </a:lnTo>
                  <a:lnTo>
                    <a:pt x="30349" y="70519"/>
                  </a:lnTo>
                  <a:close/>
                  <a:moveTo>
                    <a:pt x="30877" y="71681"/>
                  </a:moveTo>
                  <a:lnTo>
                    <a:pt x="30490" y="71857"/>
                  </a:lnTo>
                  <a:lnTo>
                    <a:pt x="30666" y="72279"/>
                  </a:lnTo>
                  <a:lnTo>
                    <a:pt x="31053" y="72103"/>
                  </a:lnTo>
                  <a:lnTo>
                    <a:pt x="30877" y="71681"/>
                  </a:lnTo>
                  <a:close/>
                  <a:moveTo>
                    <a:pt x="31405" y="72913"/>
                  </a:moveTo>
                  <a:lnTo>
                    <a:pt x="31018" y="73089"/>
                  </a:lnTo>
                  <a:lnTo>
                    <a:pt x="31194" y="73512"/>
                  </a:lnTo>
                  <a:lnTo>
                    <a:pt x="31581" y="73336"/>
                  </a:lnTo>
                  <a:lnTo>
                    <a:pt x="31405" y="72913"/>
                  </a:lnTo>
                  <a:close/>
                  <a:moveTo>
                    <a:pt x="31898" y="74110"/>
                  </a:moveTo>
                  <a:lnTo>
                    <a:pt x="31511" y="74286"/>
                  </a:lnTo>
                  <a:lnTo>
                    <a:pt x="31687" y="74673"/>
                  </a:lnTo>
                  <a:lnTo>
                    <a:pt x="32074" y="74497"/>
                  </a:lnTo>
                  <a:lnTo>
                    <a:pt x="31898" y="74110"/>
                  </a:lnTo>
                  <a:close/>
                  <a:moveTo>
                    <a:pt x="32426" y="75342"/>
                  </a:moveTo>
                  <a:lnTo>
                    <a:pt x="32039" y="75518"/>
                  </a:lnTo>
                  <a:lnTo>
                    <a:pt x="32215" y="75906"/>
                  </a:lnTo>
                  <a:lnTo>
                    <a:pt x="32602" y="75730"/>
                  </a:lnTo>
                  <a:lnTo>
                    <a:pt x="32426" y="75342"/>
                  </a:lnTo>
                  <a:close/>
                  <a:moveTo>
                    <a:pt x="32954" y="76575"/>
                  </a:moveTo>
                  <a:lnTo>
                    <a:pt x="32567" y="76751"/>
                  </a:lnTo>
                  <a:lnTo>
                    <a:pt x="32743" y="77138"/>
                  </a:lnTo>
                  <a:lnTo>
                    <a:pt x="33130" y="76962"/>
                  </a:lnTo>
                  <a:lnTo>
                    <a:pt x="32954" y="76575"/>
                  </a:lnTo>
                  <a:close/>
                  <a:moveTo>
                    <a:pt x="33447" y="77772"/>
                  </a:moveTo>
                  <a:lnTo>
                    <a:pt x="33024" y="77948"/>
                  </a:lnTo>
                  <a:lnTo>
                    <a:pt x="33201" y="78335"/>
                  </a:lnTo>
                  <a:lnTo>
                    <a:pt x="33623" y="78159"/>
                  </a:lnTo>
                  <a:lnTo>
                    <a:pt x="33447" y="77772"/>
                  </a:lnTo>
                  <a:close/>
                  <a:moveTo>
                    <a:pt x="33975" y="79004"/>
                  </a:moveTo>
                  <a:lnTo>
                    <a:pt x="33553" y="79180"/>
                  </a:lnTo>
                  <a:lnTo>
                    <a:pt x="33729" y="79567"/>
                  </a:lnTo>
                  <a:lnTo>
                    <a:pt x="34151" y="79391"/>
                  </a:lnTo>
                  <a:lnTo>
                    <a:pt x="33975" y="79004"/>
                  </a:lnTo>
                  <a:close/>
                  <a:moveTo>
                    <a:pt x="34503" y="80236"/>
                  </a:moveTo>
                  <a:lnTo>
                    <a:pt x="34081" y="80412"/>
                  </a:lnTo>
                  <a:lnTo>
                    <a:pt x="34257" y="80799"/>
                  </a:lnTo>
                  <a:lnTo>
                    <a:pt x="34679" y="80623"/>
                  </a:lnTo>
                  <a:lnTo>
                    <a:pt x="34503" y="80236"/>
                  </a:lnTo>
                  <a:close/>
                  <a:moveTo>
                    <a:pt x="35031" y="81433"/>
                  </a:moveTo>
                  <a:lnTo>
                    <a:pt x="34609" y="81609"/>
                  </a:lnTo>
                  <a:lnTo>
                    <a:pt x="34785" y="81996"/>
                  </a:lnTo>
                  <a:lnTo>
                    <a:pt x="35207" y="81820"/>
                  </a:lnTo>
                  <a:lnTo>
                    <a:pt x="35031" y="81433"/>
                  </a:lnTo>
                  <a:close/>
                  <a:moveTo>
                    <a:pt x="35489" y="82665"/>
                  </a:moveTo>
                  <a:lnTo>
                    <a:pt x="35102" y="82841"/>
                  </a:lnTo>
                  <a:lnTo>
                    <a:pt x="35278" y="83229"/>
                  </a:lnTo>
                  <a:lnTo>
                    <a:pt x="35665" y="83053"/>
                  </a:lnTo>
                  <a:lnTo>
                    <a:pt x="35489" y="82665"/>
                  </a:lnTo>
                  <a:close/>
                  <a:moveTo>
                    <a:pt x="36017" y="83827"/>
                  </a:moveTo>
                  <a:lnTo>
                    <a:pt x="35630" y="84003"/>
                  </a:lnTo>
                  <a:lnTo>
                    <a:pt x="35806" y="84426"/>
                  </a:lnTo>
                  <a:lnTo>
                    <a:pt x="36193" y="84250"/>
                  </a:lnTo>
                  <a:lnTo>
                    <a:pt x="36017" y="83827"/>
                  </a:lnTo>
                  <a:close/>
                  <a:moveTo>
                    <a:pt x="36545" y="85059"/>
                  </a:moveTo>
                  <a:lnTo>
                    <a:pt x="36158" y="85235"/>
                  </a:lnTo>
                  <a:lnTo>
                    <a:pt x="36334" y="85658"/>
                  </a:lnTo>
                  <a:lnTo>
                    <a:pt x="36721" y="85482"/>
                  </a:lnTo>
                  <a:lnTo>
                    <a:pt x="36545" y="85059"/>
                  </a:lnTo>
                  <a:close/>
                  <a:moveTo>
                    <a:pt x="37073" y="86292"/>
                  </a:moveTo>
                  <a:lnTo>
                    <a:pt x="36686" y="86468"/>
                  </a:lnTo>
                  <a:lnTo>
                    <a:pt x="36862" y="86890"/>
                  </a:lnTo>
                  <a:lnTo>
                    <a:pt x="37249" y="86714"/>
                  </a:lnTo>
                  <a:lnTo>
                    <a:pt x="37073" y="86292"/>
                  </a:lnTo>
                  <a:close/>
                  <a:moveTo>
                    <a:pt x="37566" y="87489"/>
                  </a:moveTo>
                  <a:lnTo>
                    <a:pt x="37179" y="87665"/>
                  </a:lnTo>
                  <a:lnTo>
                    <a:pt x="37355" y="88052"/>
                  </a:lnTo>
                  <a:lnTo>
                    <a:pt x="37742" y="87876"/>
                  </a:lnTo>
                  <a:lnTo>
                    <a:pt x="37566" y="87489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48" name="Google Shape;748;p126"/>
            <p:cNvSpPr/>
            <p:nvPr/>
          </p:nvSpPr>
          <p:spPr>
            <a:xfrm>
              <a:off x="6620400" y="2637000"/>
              <a:ext cx="258122" cy="1196725"/>
            </a:xfrm>
            <a:custGeom>
              <a:rect b="b" l="l" r="r" t="t"/>
              <a:pathLst>
                <a:path extrusionOk="0" h="74181" w="16020">
                  <a:moveTo>
                    <a:pt x="15562" y="0"/>
                  </a:moveTo>
                  <a:lnTo>
                    <a:pt x="15492" y="458"/>
                  </a:lnTo>
                  <a:lnTo>
                    <a:pt x="15914" y="529"/>
                  </a:lnTo>
                  <a:lnTo>
                    <a:pt x="16020" y="106"/>
                  </a:lnTo>
                  <a:lnTo>
                    <a:pt x="15562" y="0"/>
                  </a:lnTo>
                  <a:close/>
                  <a:moveTo>
                    <a:pt x="15316" y="1303"/>
                  </a:moveTo>
                  <a:lnTo>
                    <a:pt x="15210" y="1726"/>
                  </a:lnTo>
                  <a:lnTo>
                    <a:pt x="15668" y="1831"/>
                  </a:lnTo>
                  <a:lnTo>
                    <a:pt x="15738" y="1374"/>
                  </a:lnTo>
                  <a:lnTo>
                    <a:pt x="15316" y="1303"/>
                  </a:lnTo>
                  <a:close/>
                  <a:moveTo>
                    <a:pt x="15034" y="2606"/>
                  </a:moveTo>
                  <a:lnTo>
                    <a:pt x="14964" y="3063"/>
                  </a:lnTo>
                  <a:lnTo>
                    <a:pt x="15386" y="3134"/>
                  </a:lnTo>
                  <a:lnTo>
                    <a:pt x="15492" y="2711"/>
                  </a:lnTo>
                  <a:lnTo>
                    <a:pt x="15034" y="2606"/>
                  </a:lnTo>
                  <a:close/>
                  <a:moveTo>
                    <a:pt x="14788" y="3873"/>
                  </a:moveTo>
                  <a:lnTo>
                    <a:pt x="14682" y="4331"/>
                  </a:lnTo>
                  <a:lnTo>
                    <a:pt x="15140" y="4401"/>
                  </a:lnTo>
                  <a:lnTo>
                    <a:pt x="15210" y="3979"/>
                  </a:lnTo>
                  <a:lnTo>
                    <a:pt x="14788" y="3873"/>
                  </a:lnTo>
                  <a:close/>
                  <a:moveTo>
                    <a:pt x="14471" y="5176"/>
                  </a:moveTo>
                  <a:lnTo>
                    <a:pt x="14365" y="5598"/>
                  </a:lnTo>
                  <a:lnTo>
                    <a:pt x="14823" y="5704"/>
                  </a:lnTo>
                  <a:lnTo>
                    <a:pt x="14929" y="5246"/>
                  </a:lnTo>
                  <a:lnTo>
                    <a:pt x="14471" y="5176"/>
                  </a:lnTo>
                  <a:close/>
                  <a:moveTo>
                    <a:pt x="14224" y="6478"/>
                  </a:moveTo>
                  <a:lnTo>
                    <a:pt x="14119" y="6901"/>
                  </a:lnTo>
                  <a:lnTo>
                    <a:pt x="14576" y="7007"/>
                  </a:lnTo>
                  <a:lnTo>
                    <a:pt x="14647" y="6584"/>
                  </a:lnTo>
                  <a:lnTo>
                    <a:pt x="14224" y="6478"/>
                  </a:lnTo>
                  <a:close/>
                  <a:moveTo>
                    <a:pt x="13943" y="7746"/>
                  </a:moveTo>
                  <a:lnTo>
                    <a:pt x="13872" y="8204"/>
                  </a:lnTo>
                  <a:lnTo>
                    <a:pt x="14295" y="8274"/>
                  </a:lnTo>
                  <a:lnTo>
                    <a:pt x="14365" y="7852"/>
                  </a:lnTo>
                  <a:lnTo>
                    <a:pt x="13943" y="7746"/>
                  </a:lnTo>
                  <a:close/>
                  <a:moveTo>
                    <a:pt x="13661" y="9049"/>
                  </a:moveTo>
                  <a:lnTo>
                    <a:pt x="13591" y="9471"/>
                  </a:lnTo>
                  <a:lnTo>
                    <a:pt x="14048" y="9541"/>
                  </a:lnTo>
                  <a:lnTo>
                    <a:pt x="14119" y="9119"/>
                  </a:lnTo>
                  <a:lnTo>
                    <a:pt x="13661" y="9049"/>
                  </a:lnTo>
                  <a:close/>
                  <a:moveTo>
                    <a:pt x="13415" y="10351"/>
                  </a:moveTo>
                  <a:lnTo>
                    <a:pt x="13344" y="10809"/>
                  </a:lnTo>
                  <a:lnTo>
                    <a:pt x="13767" y="10879"/>
                  </a:lnTo>
                  <a:lnTo>
                    <a:pt x="13872" y="10422"/>
                  </a:lnTo>
                  <a:lnTo>
                    <a:pt x="13415" y="10351"/>
                  </a:lnTo>
                  <a:close/>
                  <a:moveTo>
                    <a:pt x="13098" y="11619"/>
                  </a:moveTo>
                  <a:lnTo>
                    <a:pt x="13027" y="12076"/>
                  </a:lnTo>
                  <a:lnTo>
                    <a:pt x="13450" y="12147"/>
                  </a:lnTo>
                  <a:lnTo>
                    <a:pt x="13555" y="11724"/>
                  </a:lnTo>
                  <a:lnTo>
                    <a:pt x="13098" y="11619"/>
                  </a:lnTo>
                  <a:close/>
                  <a:moveTo>
                    <a:pt x="12851" y="12921"/>
                  </a:moveTo>
                  <a:lnTo>
                    <a:pt x="12746" y="13344"/>
                  </a:lnTo>
                  <a:lnTo>
                    <a:pt x="13203" y="13449"/>
                  </a:lnTo>
                  <a:lnTo>
                    <a:pt x="13274" y="12992"/>
                  </a:lnTo>
                  <a:lnTo>
                    <a:pt x="12851" y="12921"/>
                  </a:lnTo>
                  <a:close/>
                  <a:moveTo>
                    <a:pt x="12570" y="14224"/>
                  </a:moveTo>
                  <a:lnTo>
                    <a:pt x="12499" y="14682"/>
                  </a:lnTo>
                  <a:lnTo>
                    <a:pt x="12922" y="14752"/>
                  </a:lnTo>
                  <a:lnTo>
                    <a:pt x="13027" y="14330"/>
                  </a:lnTo>
                  <a:lnTo>
                    <a:pt x="12570" y="14224"/>
                  </a:lnTo>
                  <a:close/>
                  <a:moveTo>
                    <a:pt x="12323" y="15491"/>
                  </a:moveTo>
                  <a:lnTo>
                    <a:pt x="12218" y="15949"/>
                  </a:lnTo>
                  <a:lnTo>
                    <a:pt x="12675" y="16020"/>
                  </a:lnTo>
                  <a:lnTo>
                    <a:pt x="12746" y="15597"/>
                  </a:lnTo>
                  <a:lnTo>
                    <a:pt x="12323" y="15491"/>
                  </a:lnTo>
                  <a:close/>
                  <a:moveTo>
                    <a:pt x="12042" y="16794"/>
                  </a:moveTo>
                  <a:lnTo>
                    <a:pt x="11971" y="17217"/>
                  </a:lnTo>
                  <a:lnTo>
                    <a:pt x="12394" y="17322"/>
                  </a:lnTo>
                  <a:lnTo>
                    <a:pt x="12499" y="16864"/>
                  </a:lnTo>
                  <a:lnTo>
                    <a:pt x="12042" y="16794"/>
                  </a:lnTo>
                  <a:close/>
                  <a:moveTo>
                    <a:pt x="11795" y="18097"/>
                  </a:moveTo>
                  <a:lnTo>
                    <a:pt x="11689" y="18554"/>
                  </a:lnTo>
                  <a:lnTo>
                    <a:pt x="12147" y="18625"/>
                  </a:lnTo>
                  <a:lnTo>
                    <a:pt x="12218" y="18202"/>
                  </a:lnTo>
                  <a:lnTo>
                    <a:pt x="11795" y="18097"/>
                  </a:lnTo>
                  <a:close/>
                  <a:moveTo>
                    <a:pt x="11478" y="19364"/>
                  </a:moveTo>
                  <a:lnTo>
                    <a:pt x="11408" y="19822"/>
                  </a:lnTo>
                  <a:lnTo>
                    <a:pt x="11830" y="19892"/>
                  </a:lnTo>
                  <a:lnTo>
                    <a:pt x="11901" y="19470"/>
                  </a:lnTo>
                  <a:lnTo>
                    <a:pt x="11478" y="19364"/>
                  </a:lnTo>
                  <a:close/>
                  <a:moveTo>
                    <a:pt x="11232" y="20667"/>
                  </a:moveTo>
                  <a:lnTo>
                    <a:pt x="11126" y="21089"/>
                  </a:lnTo>
                  <a:lnTo>
                    <a:pt x="11584" y="21195"/>
                  </a:lnTo>
                  <a:lnTo>
                    <a:pt x="11654" y="20737"/>
                  </a:lnTo>
                  <a:lnTo>
                    <a:pt x="11232" y="20667"/>
                  </a:lnTo>
                  <a:close/>
                  <a:moveTo>
                    <a:pt x="10950" y="21969"/>
                  </a:moveTo>
                  <a:lnTo>
                    <a:pt x="10880" y="22427"/>
                  </a:lnTo>
                  <a:lnTo>
                    <a:pt x="11302" y="22498"/>
                  </a:lnTo>
                  <a:lnTo>
                    <a:pt x="11408" y="22075"/>
                  </a:lnTo>
                  <a:lnTo>
                    <a:pt x="10950" y="21969"/>
                  </a:lnTo>
                  <a:close/>
                  <a:moveTo>
                    <a:pt x="10704" y="23237"/>
                  </a:moveTo>
                  <a:lnTo>
                    <a:pt x="10598" y="23695"/>
                  </a:lnTo>
                  <a:lnTo>
                    <a:pt x="11056" y="23765"/>
                  </a:lnTo>
                  <a:lnTo>
                    <a:pt x="11126" y="23342"/>
                  </a:lnTo>
                  <a:lnTo>
                    <a:pt x="10704" y="23237"/>
                  </a:lnTo>
                  <a:close/>
                  <a:moveTo>
                    <a:pt x="10422" y="24575"/>
                  </a:moveTo>
                  <a:lnTo>
                    <a:pt x="10352" y="24997"/>
                  </a:lnTo>
                  <a:lnTo>
                    <a:pt x="10774" y="25103"/>
                  </a:lnTo>
                  <a:lnTo>
                    <a:pt x="10845" y="24645"/>
                  </a:lnTo>
                  <a:lnTo>
                    <a:pt x="10422" y="24575"/>
                  </a:lnTo>
                  <a:close/>
                  <a:moveTo>
                    <a:pt x="10105" y="25842"/>
                  </a:moveTo>
                  <a:lnTo>
                    <a:pt x="10035" y="26300"/>
                  </a:lnTo>
                  <a:lnTo>
                    <a:pt x="10457" y="26370"/>
                  </a:lnTo>
                  <a:lnTo>
                    <a:pt x="10563" y="25948"/>
                  </a:lnTo>
                  <a:lnTo>
                    <a:pt x="10105" y="25842"/>
                  </a:lnTo>
                  <a:close/>
                  <a:moveTo>
                    <a:pt x="9859" y="27110"/>
                  </a:moveTo>
                  <a:lnTo>
                    <a:pt x="9753" y="27567"/>
                  </a:lnTo>
                  <a:lnTo>
                    <a:pt x="10211" y="27638"/>
                  </a:lnTo>
                  <a:lnTo>
                    <a:pt x="10281" y="27215"/>
                  </a:lnTo>
                  <a:lnTo>
                    <a:pt x="9859" y="27110"/>
                  </a:lnTo>
                  <a:close/>
                  <a:moveTo>
                    <a:pt x="9577" y="28447"/>
                  </a:moveTo>
                  <a:lnTo>
                    <a:pt x="9507" y="28870"/>
                  </a:lnTo>
                  <a:lnTo>
                    <a:pt x="9929" y="28976"/>
                  </a:lnTo>
                  <a:lnTo>
                    <a:pt x="10035" y="28518"/>
                  </a:lnTo>
                  <a:lnTo>
                    <a:pt x="9577" y="28447"/>
                  </a:lnTo>
                  <a:close/>
                  <a:moveTo>
                    <a:pt x="9331" y="29715"/>
                  </a:moveTo>
                  <a:lnTo>
                    <a:pt x="9225" y="30173"/>
                  </a:lnTo>
                  <a:lnTo>
                    <a:pt x="9683" y="30243"/>
                  </a:lnTo>
                  <a:lnTo>
                    <a:pt x="9753" y="29785"/>
                  </a:lnTo>
                  <a:lnTo>
                    <a:pt x="9331" y="29715"/>
                  </a:lnTo>
                  <a:close/>
                  <a:moveTo>
                    <a:pt x="9049" y="30982"/>
                  </a:moveTo>
                  <a:lnTo>
                    <a:pt x="8979" y="31440"/>
                  </a:lnTo>
                  <a:lnTo>
                    <a:pt x="9401" y="31510"/>
                  </a:lnTo>
                  <a:lnTo>
                    <a:pt x="9507" y="31088"/>
                  </a:lnTo>
                  <a:lnTo>
                    <a:pt x="9049" y="30982"/>
                  </a:lnTo>
                  <a:close/>
                  <a:moveTo>
                    <a:pt x="8803" y="32320"/>
                  </a:moveTo>
                  <a:lnTo>
                    <a:pt x="8697" y="32743"/>
                  </a:lnTo>
                  <a:lnTo>
                    <a:pt x="9155" y="32848"/>
                  </a:lnTo>
                  <a:lnTo>
                    <a:pt x="9225" y="32391"/>
                  </a:lnTo>
                  <a:lnTo>
                    <a:pt x="8803" y="32320"/>
                  </a:lnTo>
                  <a:close/>
                  <a:moveTo>
                    <a:pt x="8486" y="33588"/>
                  </a:moveTo>
                  <a:lnTo>
                    <a:pt x="8415" y="34045"/>
                  </a:lnTo>
                  <a:lnTo>
                    <a:pt x="8838" y="34116"/>
                  </a:lnTo>
                  <a:lnTo>
                    <a:pt x="8943" y="33693"/>
                  </a:lnTo>
                  <a:lnTo>
                    <a:pt x="8486" y="33588"/>
                  </a:lnTo>
                  <a:close/>
                  <a:moveTo>
                    <a:pt x="8204" y="34855"/>
                  </a:moveTo>
                  <a:lnTo>
                    <a:pt x="8134" y="35313"/>
                  </a:lnTo>
                  <a:lnTo>
                    <a:pt x="8591" y="35383"/>
                  </a:lnTo>
                  <a:lnTo>
                    <a:pt x="8662" y="34961"/>
                  </a:lnTo>
                  <a:lnTo>
                    <a:pt x="8204" y="34855"/>
                  </a:lnTo>
                  <a:close/>
                  <a:moveTo>
                    <a:pt x="7958" y="36193"/>
                  </a:moveTo>
                  <a:lnTo>
                    <a:pt x="7887" y="36615"/>
                  </a:lnTo>
                  <a:lnTo>
                    <a:pt x="8310" y="36721"/>
                  </a:lnTo>
                  <a:lnTo>
                    <a:pt x="8415" y="36263"/>
                  </a:lnTo>
                  <a:lnTo>
                    <a:pt x="7958" y="36193"/>
                  </a:lnTo>
                  <a:close/>
                  <a:moveTo>
                    <a:pt x="7711" y="37460"/>
                  </a:moveTo>
                  <a:lnTo>
                    <a:pt x="7606" y="37918"/>
                  </a:lnTo>
                  <a:lnTo>
                    <a:pt x="8063" y="37988"/>
                  </a:lnTo>
                  <a:lnTo>
                    <a:pt x="8134" y="37566"/>
                  </a:lnTo>
                  <a:lnTo>
                    <a:pt x="7711" y="37460"/>
                  </a:lnTo>
                  <a:close/>
                  <a:moveTo>
                    <a:pt x="7429" y="38728"/>
                  </a:moveTo>
                  <a:lnTo>
                    <a:pt x="7359" y="39185"/>
                  </a:lnTo>
                  <a:lnTo>
                    <a:pt x="7782" y="39256"/>
                  </a:lnTo>
                  <a:lnTo>
                    <a:pt x="7887" y="38833"/>
                  </a:lnTo>
                  <a:lnTo>
                    <a:pt x="7429" y="38728"/>
                  </a:lnTo>
                  <a:close/>
                  <a:moveTo>
                    <a:pt x="7183" y="40066"/>
                  </a:moveTo>
                  <a:lnTo>
                    <a:pt x="7077" y="40488"/>
                  </a:lnTo>
                  <a:lnTo>
                    <a:pt x="7535" y="40594"/>
                  </a:lnTo>
                  <a:lnTo>
                    <a:pt x="7606" y="40136"/>
                  </a:lnTo>
                  <a:lnTo>
                    <a:pt x="7183" y="40066"/>
                  </a:lnTo>
                  <a:close/>
                  <a:moveTo>
                    <a:pt x="6866" y="41333"/>
                  </a:moveTo>
                  <a:lnTo>
                    <a:pt x="6761" y="41791"/>
                  </a:lnTo>
                  <a:lnTo>
                    <a:pt x="7218" y="41861"/>
                  </a:lnTo>
                  <a:lnTo>
                    <a:pt x="7289" y="41439"/>
                  </a:lnTo>
                  <a:lnTo>
                    <a:pt x="6866" y="41333"/>
                  </a:lnTo>
                  <a:close/>
                  <a:moveTo>
                    <a:pt x="6585" y="42671"/>
                  </a:moveTo>
                  <a:lnTo>
                    <a:pt x="6514" y="43093"/>
                  </a:lnTo>
                  <a:lnTo>
                    <a:pt x="6937" y="43199"/>
                  </a:lnTo>
                  <a:lnTo>
                    <a:pt x="7042" y="42741"/>
                  </a:lnTo>
                  <a:lnTo>
                    <a:pt x="6585" y="42671"/>
                  </a:lnTo>
                  <a:close/>
                  <a:moveTo>
                    <a:pt x="6338" y="43938"/>
                  </a:moveTo>
                  <a:lnTo>
                    <a:pt x="6232" y="44361"/>
                  </a:lnTo>
                  <a:lnTo>
                    <a:pt x="6690" y="44466"/>
                  </a:lnTo>
                  <a:lnTo>
                    <a:pt x="6761" y="44009"/>
                  </a:lnTo>
                  <a:lnTo>
                    <a:pt x="6338" y="43938"/>
                  </a:lnTo>
                  <a:close/>
                  <a:moveTo>
                    <a:pt x="6056" y="45206"/>
                  </a:moveTo>
                  <a:lnTo>
                    <a:pt x="5986" y="45664"/>
                  </a:lnTo>
                  <a:lnTo>
                    <a:pt x="6409" y="45734"/>
                  </a:lnTo>
                  <a:lnTo>
                    <a:pt x="6514" y="45311"/>
                  </a:lnTo>
                  <a:lnTo>
                    <a:pt x="6056" y="45206"/>
                  </a:lnTo>
                  <a:close/>
                  <a:moveTo>
                    <a:pt x="5810" y="46544"/>
                  </a:moveTo>
                  <a:lnTo>
                    <a:pt x="5704" y="46966"/>
                  </a:lnTo>
                  <a:lnTo>
                    <a:pt x="6162" y="47072"/>
                  </a:lnTo>
                  <a:lnTo>
                    <a:pt x="6232" y="46614"/>
                  </a:lnTo>
                  <a:lnTo>
                    <a:pt x="5810" y="46544"/>
                  </a:lnTo>
                  <a:close/>
                  <a:moveTo>
                    <a:pt x="5493" y="47811"/>
                  </a:moveTo>
                  <a:lnTo>
                    <a:pt x="5423" y="48234"/>
                  </a:lnTo>
                  <a:lnTo>
                    <a:pt x="5845" y="48339"/>
                  </a:lnTo>
                  <a:lnTo>
                    <a:pt x="5951" y="47882"/>
                  </a:lnTo>
                  <a:lnTo>
                    <a:pt x="5493" y="47811"/>
                  </a:lnTo>
                  <a:close/>
                  <a:moveTo>
                    <a:pt x="5247" y="49079"/>
                  </a:moveTo>
                  <a:lnTo>
                    <a:pt x="5141" y="49536"/>
                  </a:lnTo>
                  <a:lnTo>
                    <a:pt x="5599" y="49607"/>
                  </a:lnTo>
                  <a:lnTo>
                    <a:pt x="5669" y="49184"/>
                  </a:lnTo>
                  <a:lnTo>
                    <a:pt x="5247" y="49079"/>
                  </a:lnTo>
                  <a:close/>
                  <a:moveTo>
                    <a:pt x="4965" y="50416"/>
                  </a:moveTo>
                  <a:lnTo>
                    <a:pt x="4895" y="50839"/>
                  </a:lnTo>
                  <a:lnTo>
                    <a:pt x="5317" y="50945"/>
                  </a:lnTo>
                  <a:lnTo>
                    <a:pt x="5423" y="50487"/>
                  </a:lnTo>
                  <a:lnTo>
                    <a:pt x="4965" y="50416"/>
                  </a:lnTo>
                  <a:close/>
                  <a:moveTo>
                    <a:pt x="4683" y="51684"/>
                  </a:moveTo>
                  <a:lnTo>
                    <a:pt x="4613" y="52106"/>
                  </a:lnTo>
                  <a:lnTo>
                    <a:pt x="5071" y="52212"/>
                  </a:lnTo>
                  <a:lnTo>
                    <a:pt x="5141" y="51754"/>
                  </a:lnTo>
                  <a:lnTo>
                    <a:pt x="4683" y="51684"/>
                  </a:lnTo>
                  <a:close/>
                  <a:moveTo>
                    <a:pt x="4437" y="52951"/>
                  </a:moveTo>
                  <a:lnTo>
                    <a:pt x="4367" y="53409"/>
                  </a:lnTo>
                  <a:lnTo>
                    <a:pt x="4789" y="53479"/>
                  </a:lnTo>
                  <a:lnTo>
                    <a:pt x="4895" y="53057"/>
                  </a:lnTo>
                  <a:lnTo>
                    <a:pt x="4437" y="52951"/>
                  </a:lnTo>
                  <a:close/>
                  <a:moveTo>
                    <a:pt x="4190" y="54289"/>
                  </a:moveTo>
                  <a:lnTo>
                    <a:pt x="4085" y="54712"/>
                  </a:lnTo>
                  <a:lnTo>
                    <a:pt x="4543" y="54817"/>
                  </a:lnTo>
                  <a:lnTo>
                    <a:pt x="4613" y="54360"/>
                  </a:lnTo>
                  <a:lnTo>
                    <a:pt x="4190" y="54289"/>
                  </a:lnTo>
                  <a:close/>
                  <a:moveTo>
                    <a:pt x="3874" y="55557"/>
                  </a:moveTo>
                  <a:lnTo>
                    <a:pt x="3768" y="55979"/>
                  </a:lnTo>
                  <a:lnTo>
                    <a:pt x="4226" y="56085"/>
                  </a:lnTo>
                  <a:lnTo>
                    <a:pt x="4296" y="55627"/>
                  </a:lnTo>
                  <a:lnTo>
                    <a:pt x="3874" y="55557"/>
                  </a:lnTo>
                  <a:close/>
                  <a:moveTo>
                    <a:pt x="3592" y="56824"/>
                  </a:moveTo>
                  <a:lnTo>
                    <a:pt x="3522" y="57282"/>
                  </a:lnTo>
                  <a:lnTo>
                    <a:pt x="3944" y="57352"/>
                  </a:lnTo>
                  <a:lnTo>
                    <a:pt x="4050" y="56930"/>
                  </a:lnTo>
                  <a:lnTo>
                    <a:pt x="3592" y="56824"/>
                  </a:lnTo>
                  <a:close/>
                  <a:moveTo>
                    <a:pt x="3346" y="58162"/>
                  </a:moveTo>
                  <a:lnTo>
                    <a:pt x="3240" y="58584"/>
                  </a:lnTo>
                  <a:lnTo>
                    <a:pt x="3698" y="58690"/>
                  </a:lnTo>
                  <a:lnTo>
                    <a:pt x="3768" y="58232"/>
                  </a:lnTo>
                  <a:lnTo>
                    <a:pt x="3346" y="58162"/>
                  </a:lnTo>
                  <a:close/>
                  <a:moveTo>
                    <a:pt x="3064" y="59429"/>
                  </a:moveTo>
                  <a:lnTo>
                    <a:pt x="2993" y="59852"/>
                  </a:lnTo>
                  <a:lnTo>
                    <a:pt x="3416" y="59957"/>
                  </a:lnTo>
                  <a:lnTo>
                    <a:pt x="3522" y="59500"/>
                  </a:lnTo>
                  <a:lnTo>
                    <a:pt x="3064" y="59429"/>
                  </a:lnTo>
                  <a:close/>
                  <a:moveTo>
                    <a:pt x="2817" y="60732"/>
                  </a:moveTo>
                  <a:lnTo>
                    <a:pt x="2712" y="61190"/>
                  </a:lnTo>
                  <a:lnTo>
                    <a:pt x="3169" y="61260"/>
                  </a:lnTo>
                  <a:lnTo>
                    <a:pt x="3240" y="60838"/>
                  </a:lnTo>
                  <a:lnTo>
                    <a:pt x="2817" y="60732"/>
                  </a:lnTo>
                  <a:close/>
                  <a:moveTo>
                    <a:pt x="2501" y="62035"/>
                  </a:moveTo>
                  <a:lnTo>
                    <a:pt x="2430" y="62457"/>
                  </a:lnTo>
                  <a:lnTo>
                    <a:pt x="2853" y="62563"/>
                  </a:lnTo>
                  <a:lnTo>
                    <a:pt x="2923" y="62105"/>
                  </a:lnTo>
                  <a:lnTo>
                    <a:pt x="2501" y="62035"/>
                  </a:lnTo>
                  <a:close/>
                  <a:moveTo>
                    <a:pt x="2254" y="63302"/>
                  </a:moveTo>
                  <a:lnTo>
                    <a:pt x="2149" y="63725"/>
                  </a:lnTo>
                  <a:lnTo>
                    <a:pt x="2606" y="63830"/>
                  </a:lnTo>
                  <a:lnTo>
                    <a:pt x="2677" y="63372"/>
                  </a:lnTo>
                  <a:lnTo>
                    <a:pt x="2254" y="63302"/>
                  </a:lnTo>
                  <a:close/>
                  <a:moveTo>
                    <a:pt x="1972" y="64605"/>
                  </a:moveTo>
                  <a:lnTo>
                    <a:pt x="1902" y="65062"/>
                  </a:lnTo>
                  <a:lnTo>
                    <a:pt x="2325" y="65133"/>
                  </a:lnTo>
                  <a:lnTo>
                    <a:pt x="2430" y="64710"/>
                  </a:lnTo>
                  <a:lnTo>
                    <a:pt x="1972" y="64605"/>
                  </a:lnTo>
                  <a:close/>
                  <a:moveTo>
                    <a:pt x="1726" y="65907"/>
                  </a:moveTo>
                  <a:lnTo>
                    <a:pt x="1620" y="66330"/>
                  </a:lnTo>
                  <a:lnTo>
                    <a:pt x="2078" y="66435"/>
                  </a:lnTo>
                  <a:lnTo>
                    <a:pt x="2149" y="65978"/>
                  </a:lnTo>
                  <a:lnTo>
                    <a:pt x="1726" y="65907"/>
                  </a:lnTo>
                  <a:close/>
                  <a:moveTo>
                    <a:pt x="1444" y="67175"/>
                  </a:moveTo>
                  <a:lnTo>
                    <a:pt x="1374" y="67597"/>
                  </a:lnTo>
                  <a:lnTo>
                    <a:pt x="1796" y="67703"/>
                  </a:lnTo>
                  <a:lnTo>
                    <a:pt x="1902" y="67245"/>
                  </a:lnTo>
                  <a:lnTo>
                    <a:pt x="1444" y="67175"/>
                  </a:lnTo>
                  <a:close/>
                  <a:moveTo>
                    <a:pt x="1163" y="68477"/>
                  </a:moveTo>
                  <a:lnTo>
                    <a:pt x="1092" y="68935"/>
                  </a:lnTo>
                  <a:lnTo>
                    <a:pt x="1550" y="69006"/>
                  </a:lnTo>
                  <a:lnTo>
                    <a:pt x="1620" y="68583"/>
                  </a:lnTo>
                  <a:lnTo>
                    <a:pt x="1163" y="68477"/>
                  </a:lnTo>
                  <a:close/>
                  <a:moveTo>
                    <a:pt x="881" y="69780"/>
                  </a:moveTo>
                  <a:lnTo>
                    <a:pt x="775" y="70203"/>
                  </a:lnTo>
                  <a:lnTo>
                    <a:pt x="1233" y="70308"/>
                  </a:lnTo>
                  <a:lnTo>
                    <a:pt x="1304" y="69850"/>
                  </a:lnTo>
                  <a:lnTo>
                    <a:pt x="881" y="69780"/>
                  </a:lnTo>
                  <a:close/>
                  <a:moveTo>
                    <a:pt x="599" y="71047"/>
                  </a:moveTo>
                  <a:lnTo>
                    <a:pt x="529" y="71470"/>
                  </a:lnTo>
                  <a:lnTo>
                    <a:pt x="951" y="71576"/>
                  </a:lnTo>
                  <a:lnTo>
                    <a:pt x="1057" y="71118"/>
                  </a:lnTo>
                  <a:lnTo>
                    <a:pt x="599" y="71047"/>
                  </a:lnTo>
                  <a:close/>
                  <a:moveTo>
                    <a:pt x="353" y="72350"/>
                  </a:moveTo>
                  <a:lnTo>
                    <a:pt x="247" y="72808"/>
                  </a:lnTo>
                  <a:lnTo>
                    <a:pt x="705" y="72878"/>
                  </a:lnTo>
                  <a:lnTo>
                    <a:pt x="775" y="72456"/>
                  </a:lnTo>
                  <a:lnTo>
                    <a:pt x="353" y="72350"/>
                  </a:lnTo>
                  <a:close/>
                  <a:moveTo>
                    <a:pt x="71" y="73653"/>
                  </a:moveTo>
                  <a:lnTo>
                    <a:pt x="1" y="74075"/>
                  </a:lnTo>
                  <a:lnTo>
                    <a:pt x="423" y="74181"/>
                  </a:lnTo>
                  <a:lnTo>
                    <a:pt x="529" y="73723"/>
                  </a:lnTo>
                  <a:lnTo>
                    <a:pt x="71" y="73653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49" name="Google Shape;749;p126"/>
            <p:cNvSpPr/>
            <p:nvPr/>
          </p:nvSpPr>
          <p:spPr>
            <a:xfrm>
              <a:off x="6208560" y="2629800"/>
              <a:ext cx="669229" cy="1298973"/>
            </a:xfrm>
            <a:custGeom>
              <a:rect b="b" l="l" r="r" t="t"/>
              <a:pathLst>
                <a:path extrusionOk="0" h="80519" w="41509">
                  <a:moveTo>
                    <a:pt x="41086" y="1"/>
                  </a:moveTo>
                  <a:lnTo>
                    <a:pt x="40875" y="388"/>
                  </a:lnTo>
                  <a:lnTo>
                    <a:pt x="41262" y="599"/>
                  </a:lnTo>
                  <a:lnTo>
                    <a:pt x="41509" y="212"/>
                  </a:lnTo>
                  <a:lnTo>
                    <a:pt x="41086" y="1"/>
                  </a:lnTo>
                  <a:close/>
                  <a:moveTo>
                    <a:pt x="40523" y="1163"/>
                  </a:moveTo>
                  <a:lnTo>
                    <a:pt x="40312" y="1585"/>
                  </a:lnTo>
                  <a:lnTo>
                    <a:pt x="40699" y="1796"/>
                  </a:lnTo>
                  <a:lnTo>
                    <a:pt x="40910" y="1409"/>
                  </a:lnTo>
                  <a:lnTo>
                    <a:pt x="40523" y="1163"/>
                  </a:lnTo>
                  <a:close/>
                  <a:moveTo>
                    <a:pt x="39889" y="2324"/>
                  </a:moveTo>
                  <a:lnTo>
                    <a:pt x="39678" y="2712"/>
                  </a:lnTo>
                  <a:lnTo>
                    <a:pt x="40100" y="2923"/>
                  </a:lnTo>
                  <a:lnTo>
                    <a:pt x="40312" y="2536"/>
                  </a:lnTo>
                  <a:lnTo>
                    <a:pt x="39889" y="2324"/>
                  </a:lnTo>
                  <a:close/>
                  <a:moveTo>
                    <a:pt x="39291" y="3521"/>
                  </a:moveTo>
                  <a:lnTo>
                    <a:pt x="39079" y="3909"/>
                  </a:lnTo>
                  <a:lnTo>
                    <a:pt x="39467" y="4120"/>
                  </a:lnTo>
                  <a:lnTo>
                    <a:pt x="39678" y="3733"/>
                  </a:lnTo>
                  <a:lnTo>
                    <a:pt x="39291" y="3521"/>
                  </a:lnTo>
                  <a:close/>
                  <a:moveTo>
                    <a:pt x="38727" y="4683"/>
                  </a:moveTo>
                  <a:lnTo>
                    <a:pt x="38516" y="5106"/>
                  </a:lnTo>
                  <a:lnTo>
                    <a:pt x="38903" y="5317"/>
                  </a:lnTo>
                  <a:lnTo>
                    <a:pt x="39115" y="4930"/>
                  </a:lnTo>
                  <a:lnTo>
                    <a:pt x="38727" y="4683"/>
                  </a:lnTo>
                  <a:close/>
                  <a:moveTo>
                    <a:pt x="38094" y="5845"/>
                  </a:moveTo>
                  <a:lnTo>
                    <a:pt x="37882" y="6232"/>
                  </a:lnTo>
                  <a:lnTo>
                    <a:pt x="38270" y="6444"/>
                  </a:lnTo>
                  <a:lnTo>
                    <a:pt x="38516" y="6056"/>
                  </a:lnTo>
                  <a:lnTo>
                    <a:pt x="38094" y="5845"/>
                  </a:lnTo>
                  <a:close/>
                  <a:moveTo>
                    <a:pt x="37495" y="7042"/>
                  </a:moveTo>
                  <a:lnTo>
                    <a:pt x="37249" y="7429"/>
                  </a:lnTo>
                  <a:lnTo>
                    <a:pt x="37671" y="7641"/>
                  </a:lnTo>
                  <a:lnTo>
                    <a:pt x="37882" y="7253"/>
                  </a:lnTo>
                  <a:lnTo>
                    <a:pt x="37495" y="7042"/>
                  </a:lnTo>
                  <a:close/>
                  <a:moveTo>
                    <a:pt x="36932" y="8204"/>
                  </a:moveTo>
                  <a:lnTo>
                    <a:pt x="36685" y="8626"/>
                  </a:lnTo>
                  <a:lnTo>
                    <a:pt x="37108" y="8838"/>
                  </a:lnTo>
                  <a:lnTo>
                    <a:pt x="37319" y="8415"/>
                  </a:lnTo>
                  <a:lnTo>
                    <a:pt x="36932" y="8204"/>
                  </a:lnTo>
                  <a:close/>
                  <a:moveTo>
                    <a:pt x="36298" y="9366"/>
                  </a:moveTo>
                  <a:lnTo>
                    <a:pt x="36087" y="9753"/>
                  </a:lnTo>
                  <a:lnTo>
                    <a:pt x="36474" y="9964"/>
                  </a:lnTo>
                  <a:lnTo>
                    <a:pt x="36685" y="9577"/>
                  </a:lnTo>
                  <a:lnTo>
                    <a:pt x="36298" y="9366"/>
                  </a:lnTo>
                  <a:close/>
                  <a:moveTo>
                    <a:pt x="35700" y="10563"/>
                  </a:moveTo>
                  <a:lnTo>
                    <a:pt x="35453" y="10950"/>
                  </a:lnTo>
                  <a:lnTo>
                    <a:pt x="35876" y="11161"/>
                  </a:lnTo>
                  <a:lnTo>
                    <a:pt x="36087" y="10774"/>
                  </a:lnTo>
                  <a:lnTo>
                    <a:pt x="35700" y="10563"/>
                  </a:lnTo>
                  <a:close/>
                  <a:moveTo>
                    <a:pt x="35101" y="11725"/>
                  </a:moveTo>
                  <a:lnTo>
                    <a:pt x="34890" y="12147"/>
                  </a:lnTo>
                  <a:lnTo>
                    <a:pt x="35277" y="12358"/>
                  </a:lnTo>
                  <a:lnTo>
                    <a:pt x="35524" y="11936"/>
                  </a:lnTo>
                  <a:lnTo>
                    <a:pt x="35101" y="11725"/>
                  </a:lnTo>
                  <a:close/>
                  <a:moveTo>
                    <a:pt x="34503" y="12922"/>
                  </a:moveTo>
                  <a:lnTo>
                    <a:pt x="34291" y="13309"/>
                  </a:lnTo>
                  <a:lnTo>
                    <a:pt x="34679" y="13520"/>
                  </a:lnTo>
                  <a:lnTo>
                    <a:pt x="34890" y="13133"/>
                  </a:lnTo>
                  <a:lnTo>
                    <a:pt x="34503" y="12922"/>
                  </a:lnTo>
                  <a:close/>
                  <a:moveTo>
                    <a:pt x="33869" y="14083"/>
                  </a:moveTo>
                  <a:lnTo>
                    <a:pt x="33658" y="14471"/>
                  </a:lnTo>
                  <a:lnTo>
                    <a:pt x="34045" y="14682"/>
                  </a:lnTo>
                  <a:lnTo>
                    <a:pt x="34291" y="14295"/>
                  </a:lnTo>
                  <a:lnTo>
                    <a:pt x="33869" y="14083"/>
                  </a:lnTo>
                  <a:close/>
                  <a:moveTo>
                    <a:pt x="33306" y="15245"/>
                  </a:moveTo>
                  <a:lnTo>
                    <a:pt x="33094" y="15668"/>
                  </a:lnTo>
                  <a:lnTo>
                    <a:pt x="33482" y="15879"/>
                  </a:lnTo>
                  <a:lnTo>
                    <a:pt x="33693" y="15457"/>
                  </a:lnTo>
                  <a:lnTo>
                    <a:pt x="33306" y="15245"/>
                  </a:lnTo>
                  <a:close/>
                  <a:moveTo>
                    <a:pt x="32707" y="16442"/>
                  </a:moveTo>
                  <a:lnTo>
                    <a:pt x="32461" y="16830"/>
                  </a:lnTo>
                  <a:lnTo>
                    <a:pt x="32883" y="17041"/>
                  </a:lnTo>
                  <a:lnTo>
                    <a:pt x="33094" y="16654"/>
                  </a:lnTo>
                  <a:lnTo>
                    <a:pt x="32707" y="16442"/>
                  </a:lnTo>
                  <a:close/>
                  <a:moveTo>
                    <a:pt x="32073" y="17604"/>
                  </a:moveTo>
                  <a:lnTo>
                    <a:pt x="31862" y="17991"/>
                  </a:lnTo>
                  <a:lnTo>
                    <a:pt x="32249" y="18203"/>
                  </a:lnTo>
                  <a:lnTo>
                    <a:pt x="32461" y="17815"/>
                  </a:lnTo>
                  <a:lnTo>
                    <a:pt x="32073" y="17604"/>
                  </a:lnTo>
                  <a:close/>
                  <a:moveTo>
                    <a:pt x="31510" y="18766"/>
                  </a:moveTo>
                  <a:lnTo>
                    <a:pt x="31299" y="19188"/>
                  </a:lnTo>
                  <a:lnTo>
                    <a:pt x="31686" y="19400"/>
                  </a:lnTo>
                  <a:lnTo>
                    <a:pt x="31897" y="19012"/>
                  </a:lnTo>
                  <a:lnTo>
                    <a:pt x="31510" y="18766"/>
                  </a:lnTo>
                  <a:close/>
                  <a:moveTo>
                    <a:pt x="30876" y="19963"/>
                  </a:moveTo>
                  <a:lnTo>
                    <a:pt x="30665" y="20350"/>
                  </a:lnTo>
                  <a:lnTo>
                    <a:pt x="31052" y="20561"/>
                  </a:lnTo>
                  <a:lnTo>
                    <a:pt x="31299" y="20174"/>
                  </a:lnTo>
                  <a:lnTo>
                    <a:pt x="30876" y="19963"/>
                  </a:lnTo>
                  <a:close/>
                  <a:moveTo>
                    <a:pt x="30278" y="21160"/>
                  </a:moveTo>
                  <a:lnTo>
                    <a:pt x="30067" y="21547"/>
                  </a:lnTo>
                  <a:lnTo>
                    <a:pt x="30454" y="21758"/>
                  </a:lnTo>
                  <a:lnTo>
                    <a:pt x="30665" y="21371"/>
                  </a:lnTo>
                  <a:lnTo>
                    <a:pt x="30278" y="21160"/>
                  </a:lnTo>
                  <a:close/>
                  <a:moveTo>
                    <a:pt x="29714" y="22287"/>
                  </a:moveTo>
                  <a:lnTo>
                    <a:pt x="29468" y="22709"/>
                  </a:lnTo>
                  <a:lnTo>
                    <a:pt x="29891" y="22920"/>
                  </a:lnTo>
                  <a:lnTo>
                    <a:pt x="30102" y="22533"/>
                  </a:lnTo>
                  <a:lnTo>
                    <a:pt x="29714" y="22287"/>
                  </a:lnTo>
                  <a:close/>
                  <a:moveTo>
                    <a:pt x="29081" y="23484"/>
                  </a:moveTo>
                  <a:lnTo>
                    <a:pt x="28870" y="23871"/>
                  </a:lnTo>
                  <a:lnTo>
                    <a:pt x="29257" y="24082"/>
                  </a:lnTo>
                  <a:lnTo>
                    <a:pt x="29468" y="23695"/>
                  </a:lnTo>
                  <a:lnTo>
                    <a:pt x="29081" y="23484"/>
                  </a:lnTo>
                  <a:close/>
                  <a:moveTo>
                    <a:pt x="28482" y="24681"/>
                  </a:moveTo>
                  <a:lnTo>
                    <a:pt x="28236" y="25068"/>
                  </a:lnTo>
                  <a:lnTo>
                    <a:pt x="28658" y="25279"/>
                  </a:lnTo>
                  <a:lnTo>
                    <a:pt x="28870" y="24892"/>
                  </a:lnTo>
                  <a:lnTo>
                    <a:pt x="28482" y="24681"/>
                  </a:lnTo>
                  <a:close/>
                  <a:moveTo>
                    <a:pt x="27884" y="25807"/>
                  </a:moveTo>
                  <a:lnTo>
                    <a:pt x="27673" y="26230"/>
                  </a:lnTo>
                  <a:lnTo>
                    <a:pt x="28060" y="26441"/>
                  </a:lnTo>
                  <a:lnTo>
                    <a:pt x="28306" y="26054"/>
                  </a:lnTo>
                  <a:lnTo>
                    <a:pt x="27884" y="25807"/>
                  </a:lnTo>
                  <a:close/>
                  <a:moveTo>
                    <a:pt x="27285" y="27004"/>
                  </a:moveTo>
                  <a:lnTo>
                    <a:pt x="27074" y="27392"/>
                  </a:lnTo>
                  <a:lnTo>
                    <a:pt x="27461" y="27603"/>
                  </a:lnTo>
                  <a:lnTo>
                    <a:pt x="27673" y="27216"/>
                  </a:lnTo>
                  <a:lnTo>
                    <a:pt x="27285" y="27004"/>
                  </a:lnTo>
                  <a:close/>
                  <a:moveTo>
                    <a:pt x="26652" y="28201"/>
                  </a:moveTo>
                  <a:lnTo>
                    <a:pt x="26440" y="28589"/>
                  </a:lnTo>
                  <a:lnTo>
                    <a:pt x="26828" y="28800"/>
                  </a:lnTo>
                  <a:lnTo>
                    <a:pt x="27074" y="28413"/>
                  </a:lnTo>
                  <a:lnTo>
                    <a:pt x="26652" y="28201"/>
                  </a:lnTo>
                  <a:close/>
                  <a:moveTo>
                    <a:pt x="26088" y="29328"/>
                  </a:moveTo>
                  <a:lnTo>
                    <a:pt x="25877" y="29750"/>
                  </a:lnTo>
                  <a:lnTo>
                    <a:pt x="26264" y="29962"/>
                  </a:lnTo>
                  <a:lnTo>
                    <a:pt x="26475" y="29574"/>
                  </a:lnTo>
                  <a:lnTo>
                    <a:pt x="26088" y="29328"/>
                  </a:lnTo>
                  <a:close/>
                  <a:moveTo>
                    <a:pt x="25490" y="30525"/>
                  </a:moveTo>
                  <a:lnTo>
                    <a:pt x="25243" y="30912"/>
                  </a:lnTo>
                  <a:lnTo>
                    <a:pt x="25666" y="31123"/>
                  </a:lnTo>
                  <a:lnTo>
                    <a:pt x="25877" y="30736"/>
                  </a:lnTo>
                  <a:lnTo>
                    <a:pt x="25490" y="30525"/>
                  </a:lnTo>
                  <a:close/>
                  <a:moveTo>
                    <a:pt x="24856" y="31722"/>
                  </a:moveTo>
                  <a:lnTo>
                    <a:pt x="24645" y="32109"/>
                  </a:lnTo>
                  <a:lnTo>
                    <a:pt x="25032" y="32320"/>
                  </a:lnTo>
                  <a:lnTo>
                    <a:pt x="25243" y="31933"/>
                  </a:lnTo>
                  <a:lnTo>
                    <a:pt x="24856" y="31722"/>
                  </a:lnTo>
                  <a:close/>
                  <a:moveTo>
                    <a:pt x="24293" y="32919"/>
                  </a:moveTo>
                  <a:lnTo>
                    <a:pt x="24081" y="33306"/>
                  </a:lnTo>
                  <a:lnTo>
                    <a:pt x="24469" y="33518"/>
                  </a:lnTo>
                  <a:lnTo>
                    <a:pt x="24680" y="33130"/>
                  </a:lnTo>
                  <a:lnTo>
                    <a:pt x="24293" y="32919"/>
                  </a:lnTo>
                  <a:close/>
                  <a:moveTo>
                    <a:pt x="23659" y="34081"/>
                  </a:moveTo>
                  <a:lnTo>
                    <a:pt x="23448" y="34503"/>
                  </a:lnTo>
                  <a:lnTo>
                    <a:pt x="23835" y="34644"/>
                  </a:lnTo>
                  <a:lnTo>
                    <a:pt x="24081" y="34327"/>
                  </a:lnTo>
                  <a:lnTo>
                    <a:pt x="23659" y="34081"/>
                  </a:lnTo>
                  <a:close/>
                  <a:moveTo>
                    <a:pt x="23060" y="35243"/>
                  </a:moveTo>
                  <a:lnTo>
                    <a:pt x="22849" y="35630"/>
                  </a:lnTo>
                  <a:lnTo>
                    <a:pt x="23236" y="35841"/>
                  </a:lnTo>
                  <a:lnTo>
                    <a:pt x="23448" y="35454"/>
                  </a:lnTo>
                  <a:lnTo>
                    <a:pt x="23060" y="35243"/>
                  </a:lnTo>
                  <a:close/>
                  <a:moveTo>
                    <a:pt x="22497" y="36440"/>
                  </a:moveTo>
                  <a:lnTo>
                    <a:pt x="22251" y="36827"/>
                  </a:lnTo>
                  <a:lnTo>
                    <a:pt x="22673" y="37038"/>
                  </a:lnTo>
                  <a:lnTo>
                    <a:pt x="22884" y="36651"/>
                  </a:lnTo>
                  <a:lnTo>
                    <a:pt x="22497" y="36440"/>
                  </a:lnTo>
                  <a:close/>
                  <a:moveTo>
                    <a:pt x="21863" y="37566"/>
                  </a:moveTo>
                  <a:lnTo>
                    <a:pt x="21652" y="37954"/>
                  </a:lnTo>
                  <a:lnTo>
                    <a:pt x="22039" y="38200"/>
                  </a:lnTo>
                  <a:lnTo>
                    <a:pt x="22251" y="37778"/>
                  </a:lnTo>
                  <a:lnTo>
                    <a:pt x="21863" y="37566"/>
                  </a:lnTo>
                  <a:close/>
                  <a:moveTo>
                    <a:pt x="21265" y="38763"/>
                  </a:moveTo>
                  <a:lnTo>
                    <a:pt x="21018" y="39151"/>
                  </a:lnTo>
                  <a:lnTo>
                    <a:pt x="21441" y="39362"/>
                  </a:lnTo>
                  <a:lnTo>
                    <a:pt x="21652" y="38975"/>
                  </a:lnTo>
                  <a:lnTo>
                    <a:pt x="21265" y="38763"/>
                  </a:lnTo>
                  <a:close/>
                  <a:moveTo>
                    <a:pt x="20631" y="39960"/>
                  </a:moveTo>
                  <a:lnTo>
                    <a:pt x="20420" y="40348"/>
                  </a:lnTo>
                  <a:lnTo>
                    <a:pt x="20807" y="40559"/>
                  </a:lnTo>
                  <a:lnTo>
                    <a:pt x="21018" y="40172"/>
                  </a:lnTo>
                  <a:lnTo>
                    <a:pt x="20631" y="39960"/>
                  </a:lnTo>
                  <a:close/>
                  <a:moveTo>
                    <a:pt x="20068" y="41087"/>
                  </a:moveTo>
                  <a:lnTo>
                    <a:pt x="19857" y="41474"/>
                  </a:lnTo>
                  <a:lnTo>
                    <a:pt x="20244" y="41721"/>
                  </a:lnTo>
                  <a:lnTo>
                    <a:pt x="20455" y="41298"/>
                  </a:lnTo>
                  <a:lnTo>
                    <a:pt x="20068" y="41087"/>
                  </a:lnTo>
                  <a:close/>
                  <a:moveTo>
                    <a:pt x="19434" y="42284"/>
                  </a:moveTo>
                  <a:lnTo>
                    <a:pt x="19223" y="42671"/>
                  </a:lnTo>
                  <a:lnTo>
                    <a:pt x="19610" y="42882"/>
                  </a:lnTo>
                  <a:lnTo>
                    <a:pt x="19857" y="42495"/>
                  </a:lnTo>
                  <a:lnTo>
                    <a:pt x="19434" y="42284"/>
                  </a:lnTo>
                  <a:close/>
                  <a:moveTo>
                    <a:pt x="18836" y="43481"/>
                  </a:moveTo>
                  <a:lnTo>
                    <a:pt x="18624" y="43868"/>
                  </a:lnTo>
                  <a:lnTo>
                    <a:pt x="19012" y="44080"/>
                  </a:lnTo>
                  <a:lnTo>
                    <a:pt x="19223" y="43692"/>
                  </a:lnTo>
                  <a:lnTo>
                    <a:pt x="18836" y="43481"/>
                  </a:lnTo>
                  <a:close/>
                  <a:moveTo>
                    <a:pt x="18272" y="44643"/>
                  </a:moveTo>
                  <a:lnTo>
                    <a:pt x="18026" y="45065"/>
                  </a:lnTo>
                  <a:lnTo>
                    <a:pt x="18448" y="45277"/>
                  </a:lnTo>
                  <a:lnTo>
                    <a:pt x="18660" y="44889"/>
                  </a:lnTo>
                  <a:lnTo>
                    <a:pt x="18272" y="44643"/>
                  </a:lnTo>
                  <a:close/>
                  <a:moveTo>
                    <a:pt x="17639" y="45805"/>
                  </a:moveTo>
                  <a:lnTo>
                    <a:pt x="17427" y="46192"/>
                  </a:lnTo>
                  <a:lnTo>
                    <a:pt x="17815" y="46403"/>
                  </a:lnTo>
                  <a:lnTo>
                    <a:pt x="18026" y="46016"/>
                  </a:lnTo>
                  <a:lnTo>
                    <a:pt x="17639" y="45805"/>
                  </a:lnTo>
                  <a:close/>
                  <a:moveTo>
                    <a:pt x="17040" y="47002"/>
                  </a:moveTo>
                  <a:lnTo>
                    <a:pt x="16794" y="47389"/>
                  </a:lnTo>
                  <a:lnTo>
                    <a:pt x="17216" y="47600"/>
                  </a:lnTo>
                  <a:lnTo>
                    <a:pt x="17427" y="47213"/>
                  </a:lnTo>
                  <a:lnTo>
                    <a:pt x="17040" y="47002"/>
                  </a:lnTo>
                  <a:close/>
                  <a:moveTo>
                    <a:pt x="16442" y="48163"/>
                  </a:moveTo>
                  <a:lnTo>
                    <a:pt x="16230" y="48586"/>
                  </a:lnTo>
                  <a:lnTo>
                    <a:pt x="16618" y="48797"/>
                  </a:lnTo>
                  <a:lnTo>
                    <a:pt x="16864" y="48410"/>
                  </a:lnTo>
                  <a:lnTo>
                    <a:pt x="16442" y="48163"/>
                  </a:lnTo>
                  <a:close/>
                  <a:moveTo>
                    <a:pt x="15843" y="49325"/>
                  </a:moveTo>
                  <a:lnTo>
                    <a:pt x="15632" y="49713"/>
                  </a:lnTo>
                  <a:lnTo>
                    <a:pt x="16019" y="49924"/>
                  </a:lnTo>
                  <a:lnTo>
                    <a:pt x="16230" y="49537"/>
                  </a:lnTo>
                  <a:lnTo>
                    <a:pt x="15843" y="49325"/>
                  </a:lnTo>
                  <a:close/>
                  <a:moveTo>
                    <a:pt x="15209" y="50522"/>
                  </a:moveTo>
                  <a:lnTo>
                    <a:pt x="14998" y="50910"/>
                  </a:lnTo>
                  <a:lnTo>
                    <a:pt x="15385" y="51121"/>
                  </a:lnTo>
                  <a:lnTo>
                    <a:pt x="15632" y="50734"/>
                  </a:lnTo>
                  <a:lnTo>
                    <a:pt x="15209" y="50522"/>
                  </a:lnTo>
                  <a:close/>
                  <a:moveTo>
                    <a:pt x="14646" y="51684"/>
                  </a:moveTo>
                  <a:lnTo>
                    <a:pt x="14435" y="52107"/>
                  </a:lnTo>
                  <a:lnTo>
                    <a:pt x="14822" y="52318"/>
                  </a:lnTo>
                  <a:lnTo>
                    <a:pt x="15033" y="51931"/>
                  </a:lnTo>
                  <a:lnTo>
                    <a:pt x="14646" y="51684"/>
                  </a:lnTo>
                  <a:close/>
                  <a:moveTo>
                    <a:pt x="14048" y="52846"/>
                  </a:moveTo>
                  <a:lnTo>
                    <a:pt x="13801" y="53233"/>
                  </a:lnTo>
                  <a:lnTo>
                    <a:pt x="14224" y="53444"/>
                  </a:lnTo>
                  <a:lnTo>
                    <a:pt x="14435" y="53057"/>
                  </a:lnTo>
                  <a:lnTo>
                    <a:pt x="14048" y="52846"/>
                  </a:lnTo>
                  <a:close/>
                  <a:moveTo>
                    <a:pt x="13414" y="54043"/>
                  </a:moveTo>
                  <a:lnTo>
                    <a:pt x="13203" y="54430"/>
                  </a:lnTo>
                  <a:lnTo>
                    <a:pt x="13590" y="54642"/>
                  </a:lnTo>
                  <a:lnTo>
                    <a:pt x="13801" y="54254"/>
                  </a:lnTo>
                  <a:lnTo>
                    <a:pt x="13414" y="54043"/>
                  </a:lnTo>
                  <a:close/>
                  <a:moveTo>
                    <a:pt x="12851" y="55205"/>
                  </a:moveTo>
                  <a:lnTo>
                    <a:pt x="12639" y="55627"/>
                  </a:lnTo>
                  <a:lnTo>
                    <a:pt x="13027" y="55839"/>
                  </a:lnTo>
                  <a:lnTo>
                    <a:pt x="13238" y="55451"/>
                  </a:lnTo>
                  <a:lnTo>
                    <a:pt x="12851" y="55205"/>
                  </a:lnTo>
                  <a:close/>
                  <a:moveTo>
                    <a:pt x="12217" y="56402"/>
                  </a:moveTo>
                  <a:lnTo>
                    <a:pt x="12006" y="56789"/>
                  </a:lnTo>
                  <a:lnTo>
                    <a:pt x="12393" y="57036"/>
                  </a:lnTo>
                  <a:lnTo>
                    <a:pt x="12639" y="56613"/>
                  </a:lnTo>
                  <a:lnTo>
                    <a:pt x="12217" y="56402"/>
                  </a:lnTo>
                  <a:close/>
                  <a:moveTo>
                    <a:pt x="11618" y="57564"/>
                  </a:moveTo>
                  <a:lnTo>
                    <a:pt x="11407" y="57951"/>
                  </a:lnTo>
                  <a:lnTo>
                    <a:pt x="11794" y="58162"/>
                  </a:lnTo>
                  <a:lnTo>
                    <a:pt x="12006" y="57775"/>
                  </a:lnTo>
                  <a:lnTo>
                    <a:pt x="11618" y="57564"/>
                  </a:lnTo>
                  <a:close/>
                  <a:moveTo>
                    <a:pt x="11055" y="58725"/>
                  </a:moveTo>
                  <a:lnTo>
                    <a:pt x="10809" y="59148"/>
                  </a:lnTo>
                  <a:lnTo>
                    <a:pt x="11231" y="59359"/>
                  </a:lnTo>
                  <a:lnTo>
                    <a:pt x="11442" y="58972"/>
                  </a:lnTo>
                  <a:lnTo>
                    <a:pt x="11055" y="58725"/>
                  </a:lnTo>
                  <a:close/>
                  <a:moveTo>
                    <a:pt x="10421" y="59923"/>
                  </a:moveTo>
                  <a:lnTo>
                    <a:pt x="10210" y="60310"/>
                  </a:lnTo>
                  <a:lnTo>
                    <a:pt x="10597" y="60556"/>
                  </a:lnTo>
                  <a:lnTo>
                    <a:pt x="10809" y="60134"/>
                  </a:lnTo>
                  <a:lnTo>
                    <a:pt x="10421" y="59923"/>
                  </a:lnTo>
                  <a:close/>
                  <a:moveTo>
                    <a:pt x="9823" y="61084"/>
                  </a:moveTo>
                  <a:lnTo>
                    <a:pt x="9576" y="61472"/>
                  </a:lnTo>
                  <a:lnTo>
                    <a:pt x="9999" y="61683"/>
                  </a:lnTo>
                  <a:lnTo>
                    <a:pt x="10210" y="61296"/>
                  </a:lnTo>
                  <a:lnTo>
                    <a:pt x="9823" y="61084"/>
                  </a:lnTo>
                  <a:close/>
                  <a:moveTo>
                    <a:pt x="9224" y="62246"/>
                  </a:moveTo>
                  <a:lnTo>
                    <a:pt x="9013" y="62669"/>
                  </a:lnTo>
                  <a:lnTo>
                    <a:pt x="9400" y="62880"/>
                  </a:lnTo>
                  <a:lnTo>
                    <a:pt x="9647" y="62493"/>
                  </a:lnTo>
                  <a:lnTo>
                    <a:pt x="9224" y="62246"/>
                  </a:lnTo>
                  <a:close/>
                  <a:moveTo>
                    <a:pt x="8626" y="63443"/>
                  </a:moveTo>
                  <a:lnTo>
                    <a:pt x="8414" y="63830"/>
                  </a:lnTo>
                  <a:lnTo>
                    <a:pt x="8802" y="64077"/>
                  </a:lnTo>
                  <a:lnTo>
                    <a:pt x="9013" y="63654"/>
                  </a:lnTo>
                  <a:lnTo>
                    <a:pt x="8626" y="63443"/>
                  </a:lnTo>
                  <a:close/>
                  <a:moveTo>
                    <a:pt x="7992" y="64605"/>
                  </a:moveTo>
                  <a:lnTo>
                    <a:pt x="7781" y="64992"/>
                  </a:lnTo>
                  <a:lnTo>
                    <a:pt x="8168" y="65204"/>
                  </a:lnTo>
                  <a:lnTo>
                    <a:pt x="8414" y="64816"/>
                  </a:lnTo>
                  <a:lnTo>
                    <a:pt x="7992" y="64605"/>
                  </a:lnTo>
                  <a:close/>
                  <a:moveTo>
                    <a:pt x="7429" y="65767"/>
                  </a:moveTo>
                  <a:lnTo>
                    <a:pt x="7217" y="66189"/>
                  </a:lnTo>
                  <a:lnTo>
                    <a:pt x="7605" y="66401"/>
                  </a:lnTo>
                  <a:lnTo>
                    <a:pt x="7816" y="66013"/>
                  </a:lnTo>
                  <a:lnTo>
                    <a:pt x="7429" y="65767"/>
                  </a:lnTo>
                  <a:close/>
                  <a:moveTo>
                    <a:pt x="6830" y="66964"/>
                  </a:moveTo>
                  <a:lnTo>
                    <a:pt x="6584" y="67351"/>
                  </a:lnTo>
                  <a:lnTo>
                    <a:pt x="7006" y="67598"/>
                  </a:lnTo>
                  <a:lnTo>
                    <a:pt x="7217" y="67175"/>
                  </a:lnTo>
                  <a:lnTo>
                    <a:pt x="6830" y="66964"/>
                  </a:lnTo>
                  <a:close/>
                  <a:moveTo>
                    <a:pt x="6196" y="68161"/>
                  </a:moveTo>
                  <a:lnTo>
                    <a:pt x="5985" y="68548"/>
                  </a:lnTo>
                  <a:lnTo>
                    <a:pt x="6372" y="68759"/>
                  </a:lnTo>
                  <a:lnTo>
                    <a:pt x="6584" y="68372"/>
                  </a:lnTo>
                  <a:lnTo>
                    <a:pt x="6196" y="68161"/>
                  </a:lnTo>
                  <a:close/>
                  <a:moveTo>
                    <a:pt x="5633" y="69287"/>
                  </a:moveTo>
                  <a:lnTo>
                    <a:pt x="5422" y="69710"/>
                  </a:lnTo>
                  <a:lnTo>
                    <a:pt x="5809" y="69921"/>
                  </a:lnTo>
                  <a:lnTo>
                    <a:pt x="6020" y="69534"/>
                  </a:lnTo>
                  <a:lnTo>
                    <a:pt x="5633" y="69287"/>
                  </a:lnTo>
                  <a:close/>
                  <a:moveTo>
                    <a:pt x="4999" y="70485"/>
                  </a:moveTo>
                  <a:lnTo>
                    <a:pt x="4788" y="70872"/>
                  </a:lnTo>
                  <a:lnTo>
                    <a:pt x="5175" y="71118"/>
                  </a:lnTo>
                  <a:lnTo>
                    <a:pt x="5422" y="70696"/>
                  </a:lnTo>
                  <a:lnTo>
                    <a:pt x="4999" y="70485"/>
                  </a:lnTo>
                  <a:close/>
                  <a:moveTo>
                    <a:pt x="4401" y="71682"/>
                  </a:moveTo>
                  <a:lnTo>
                    <a:pt x="4190" y="72069"/>
                  </a:lnTo>
                  <a:lnTo>
                    <a:pt x="4577" y="72280"/>
                  </a:lnTo>
                  <a:lnTo>
                    <a:pt x="4788" y="71893"/>
                  </a:lnTo>
                  <a:lnTo>
                    <a:pt x="4401" y="71682"/>
                  </a:lnTo>
                  <a:close/>
                  <a:moveTo>
                    <a:pt x="3838" y="72808"/>
                  </a:moveTo>
                  <a:lnTo>
                    <a:pt x="3591" y="73231"/>
                  </a:lnTo>
                  <a:lnTo>
                    <a:pt x="4014" y="73442"/>
                  </a:lnTo>
                  <a:lnTo>
                    <a:pt x="4225" y="73055"/>
                  </a:lnTo>
                  <a:lnTo>
                    <a:pt x="3838" y="72808"/>
                  </a:lnTo>
                  <a:close/>
                  <a:moveTo>
                    <a:pt x="3204" y="74005"/>
                  </a:moveTo>
                  <a:lnTo>
                    <a:pt x="2993" y="74392"/>
                  </a:lnTo>
                  <a:lnTo>
                    <a:pt x="3380" y="74639"/>
                  </a:lnTo>
                  <a:lnTo>
                    <a:pt x="3591" y="74216"/>
                  </a:lnTo>
                  <a:lnTo>
                    <a:pt x="3204" y="74005"/>
                  </a:lnTo>
                  <a:close/>
                  <a:moveTo>
                    <a:pt x="2605" y="75202"/>
                  </a:moveTo>
                  <a:lnTo>
                    <a:pt x="2359" y="75589"/>
                  </a:lnTo>
                  <a:lnTo>
                    <a:pt x="2781" y="75801"/>
                  </a:lnTo>
                  <a:lnTo>
                    <a:pt x="2993" y="75413"/>
                  </a:lnTo>
                  <a:lnTo>
                    <a:pt x="2605" y="75202"/>
                  </a:lnTo>
                  <a:close/>
                  <a:moveTo>
                    <a:pt x="2007" y="76329"/>
                  </a:moveTo>
                  <a:lnTo>
                    <a:pt x="1796" y="76751"/>
                  </a:lnTo>
                  <a:lnTo>
                    <a:pt x="2183" y="76963"/>
                  </a:lnTo>
                  <a:lnTo>
                    <a:pt x="2429" y="76575"/>
                  </a:lnTo>
                  <a:lnTo>
                    <a:pt x="2007" y="76329"/>
                  </a:lnTo>
                  <a:close/>
                  <a:moveTo>
                    <a:pt x="1408" y="77526"/>
                  </a:moveTo>
                  <a:lnTo>
                    <a:pt x="1197" y="77913"/>
                  </a:lnTo>
                  <a:lnTo>
                    <a:pt x="1584" y="78160"/>
                  </a:lnTo>
                  <a:lnTo>
                    <a:pt x="1796" y="77737"/>
                  </a:lnTo>
                  <a:lnTo>
                    <a:pt x="1408" y="77526"/>
                  </a:lnTo>
                  <a:close/>
                  <a:moveTo>
                    <a:pt x="775" y="78723"/>
                  </a:moveTo>
                  <a:lnTo>
                    <a:pt x="563" y="79110"/>
                  </a:lnTo>
                  <a:lnTo>
                    <a:pt x="951" y="79321"/>
                  </a:lnTo>
                  <a:lnTo>
                    <a:pt x="1197" y="78934"/>
                  </a:lnTo>
                  <a:lnTo>
                    <a:pt x="775" y="78723"/>
                  </a:lnTo>
                  <a:close/>
                  <a:moveTo>
                    <a:pt x="211" y="79920"/>
                  </a:moveTo>
                  <a:lnTo>
                    <a:pt x="0" y="80307"/>
                  </a:lnTo>
                  <a:lnTo>
                    <a:pt x="387" y="80518"/>
                  </a:lnTo>
                  <a:lnTo>
                    <a:pt x="599" y="80131"/>
                  </a:lnTo>
                  <a:lnTo>
                    <a:pt x="211" y="7992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50" name="Google Shape;750;p126"/>
            <p:cNvSpPr/>
            <p:nvPr/>
          </p:nvSpPr>
          <p:spPr>
            <a:xfrm>
              <a:off x="5481720" y="2628720"/>
              <a:ext cx="1388487" cy="936314"/>
            </a:xfrm>
            <a:custGeom>
              <a:rect b="b" l="l" r="r" t="t"/>
              <a:pathLst>
                <a:path extrusionOk="0" h="58057" w="86081">
                  <a:moveTo>
                    <a:pt x="85799" y="0"/>
                  </a:moveTo>
                  <a:lnTo>
                    <a:pt x="85447" y="282"/>
                  </a:lnTo>
                  <a:lnTo>
                    <a:pt x="85729" y="634"/>
                  </a:lnTo>
                  <a:lnTo>
                    <a:pt x="86081" y="352"/>
                  </a:lnTo>
                  <a:lnTo>
                    <a:pt x="85799" y="0"/>
                  </a:lnTo>
                  <a:close/>
                  <a:moveTo>
                    <a:pt x="84708" y="775"/>
                  </a:moveTo>
                  <a:lnTo>
                    <a:pt x="84356" y="1021"/>
                  </a:lnTo>
                  <a:lnTo>
                    <a:pt x="84637" y="1373"/>
                  </a:lnTo>
                  <a:lnTo>
                    <a:pt x="84954" y="1127"/>
                  </a:lnTo>
                  <a:lnTo>
                    <a:pt x="84708" y="775"/>
                  </a:lnTo>
                  <a:close/>
                  <a:moveTo>
                    <a:pt x="83616" y="1479"/>
                  </a:moveTo>
                  <a:lnTo>
                    <a:pt x="83264" y="1725"/>
                  </a:lnTo>
                  <a:lnTo>
                    <a:pt x="83511" y="2078"/>
                  </a:lnTo>
                  <a:lnTo>
                    <a:pt x="83863" y="1831"/>
                  </a:lnTo>
                  <a:lnTo>
                    <a:pt x="83616" y="1479"/>
                  </a:lnTo>
                  <a:close/>
                  <a:moveTo>
                    <a:pt x="82525" y="2218"/>
                  </a:moveTo>
                  <a:lnTo>
                    <a:pt x="82173" y="2465"/>
                  </a:lnTo>
                  <a:lnTo>
                    <a:pt x="82419" y="2817"/>
                  </a:lnTo>
                  <a:lnTo>
                    <a:pt x="82771" y="2570"/>
                  </a:lnTo>
                  <a:lnTo>
                    <a:pt x="82525" y="2218"/>
                  </a:lnTo>
                  <a:close/>
                  <a:moveTo>
                    <a:pt x="81398" y="2958"/>
                  </a:moveTo>
                  <a:lnTo>
                    <a:pt x="81046" y="3239"/>
                  </a:lnTo>
                  <a:lnTo>
                    <a:pt x="81328" y="3591"/>
                  </a:lnTo>
                  <a:lnTo>
                    <a:pt x="81680" y="3310"/>
                  </a:lnTo>
                  <a:lnTo>
                    <a:pt x="81398" y="2958"/>
                  </a:lnTo>
                  <a:close/>
                  <a:moveTo>
                    <a:pt x="80307" y="3697"/>
                  </a:moveTo>
                  <a:lnTo>
                    <a:pt x="79955" y="3979"/>
                  </a:lnTo>
                  <a:lnTo>
                    <a:pt x="80237" y="4331"/>
                  </a:lnTo>
                  <a:lnTo>
                    <a:pt x="80589" y="4049"/>
                  </a:lnTo>
                  <a:lnTo>
                    <a:pt x="80307" y="3697"/>
                  </a:lnTo>
                  <a:close/>
                  <a:moveTo>
                    <a:pt x="79251" y="4401"/>
                  </a:moveTo>
                  <a:lnTo>
                    <a:pt x="78899" y="4683"/>
                  </a:lnTo>
                  <a:lnTo>
                    <a:pt x="79180" y="5035"/>
                  </a:lnTo>
                  <a:lnTo>
                    <a:pt x="79532" y="4753"/>
                  </a:lnTo>
                  <a:lnTo>
                    <a:pt x="79251" y="4401"/>
                  </a:lnTo>
                  <a:close/>
                  <a:moveTo>
                    <a:pt x="78159" y="5176"/>
                  </a:moveTo>
                  <a:lnTo>
                    <a:pt x="77807" y="5422"/>
                  </a:lnTo>
                  <a:lnTo>
                    <a:pt x="78054" y="5774"/>
                  </a:lnTo>
                  <a:lnTo>
                    <a:pt x="78406" y="5528"/>
                  </a:lnTo>
                  <a:lnTo>
                    <a:pt x="78159" y="5176"/>
                  </a:lnTo>
                  <a:close/>
                  <a:moveTo>
                    <a:pt x="77068" y="5915"/>
                  </a:moveTo>
                  <a:lnTo>
                    <a:pt x="76716" y="6162"/>
                  </a:lnTo>
                  <a:lnTo>
                    <a:pt x="76962" y="6514"/>
                  </a:lnTo>
                  <a:lnTo>
                    <a:pt x="77314" y="6267"/>
                  </a:lnTo>
                  <a:lnTo>
                    <a:pt x="77068" y="5915"/>
                  </a:lnTo>
                  <a:close/>
                  <a:moveTo>
                    <a:pt x="75941" y="6619"/>
                  </a:moveTo>
                  <a:lnTo>
                    <a:pt x="75589" y="6866"/>
                  </a:lnTo>
                  <a:lnTo>
                    <a:pt x="75871" y="7218"/>
                  </a:lnTo>
                  <a:lnTo>
                    <a:pt x="76223" y="6971"/>
                  </a:lnTo>
                  <a:lnTo>
                    <a:pt x="75941" y="6619"/>
                  </a:lnTo>
                  <a:close/>
                  <a:moveTo>
                    <a:pt x="74850" y="7359"/>
                  </a:moveTo>
                  <a:lnTo>
                    <a:pt x="74498" y="7605"/>
                  </a:lnTo>
                  <a:lnTo>
                    <a:pt x="74779" y="7992"/>
                  </a:lnTo>
                  <a:lnTo>
                    <a:pt x="75132" y="7711"/>
                  </a:lnTo>
                  <a:lnTo>
                    <a:pt x="74850" y="7359"/>
                  </a:lnTo>
                  <a:close/>
                  <a:moveTo>
                    <a:pt x="73758" y="8098"/>
                  </a:moveTo>
                  <a:lnTo>
                    <a:pt x="73406" y="8380"/>
                  </a:lnTo>
                  <a:lnTo>
                    <a:pt x="73653" y="8732"/>
                  </a:lnTo>
                  <a:lnTo>
                    <a:pt x="74005" y="8450"/>
                  </a:lnTo>
                  <a:lnTo>
                    <a:pt x="73758" y="8098"/>
                  </a:lnTo>
                  <a:close/>
                  <a:moveTo>
                    <a:pt x="72667" y="8872"/>
                  </a:moveTo>
                  <a:lnTo>
                    <a:pt x="72315" y="9119"/>
                  </a:lnTo>
                  <a:lnTo>
                    <a:pt x="72561" y="9471"/>
                  </a:lnTo>
                  <a:lnTo>
                    <a:pt x="72914" y="9189"/>
                  </a:lnTo>
                  <a:lnTo>
                    <a:pt x="72667" y="8872"/>
                  </a:lnTo>
                  <a:close/>
                  <a:moveTo>
                    <a:pt x="71540" y="9577"/>
                  </a:moveTo>
                  <a:lnTo>
                    <a:pt x="71188" y="9823"/>
                  </a:lnTo>
                  <a:lnTo>
                    <a:pt x="71470" y="10175"/>
                  </a:lnTo>
                  <a:lnTo>
                    <a:pt x="71822" y="9929"/>
                  </a:lnTo>
                  <a:lnTo>
                    <a:pt x="71540" y="9577"/>
                  </a:lnTo>
                  <a:close/>
                  <a:moveTo>
                    <a:pt x="70449" y="10316"/>
                  </a:moveTo>
                  <a:lnTo>
                    <a:pt x="70097" y="10562"/>
                  </a:lnTo>
                  <a:lnTo>
                    <a:pt x="70379" y="10914"/>
                  </a:lnTo>
                  <a:lnTo>
                    <a:pt x="70731" y="10668"/>
                  </a:lnTo>
                  <a:lnTo>
                    <a:pt x="70449" y="10316"/>
                  </a:lnTo>
                  <a:close/>
                  <a:moveTo>
                    <a:pt x="69358" y="11055"/>
                  </a:moveTo>
                  <a:lnTo>
                    <a:pt x="69006" y="11337"/>
                  </a:lnTo>
                  <a:lnTo>
                    <a:pt x="69252" y="11689"/>
                  </a:lnTo>
                  <a:lnTo>
                    <a:pt x="69604" y="11407"/>
                  </a:lnTo>
                  <a:lnTo>
                    <a:pt x="69358" y="11055"/>
                  </a:lnTo>
                  <a:close/>
                  <a:moveTo>
                    <a:pt x="68301" y="11795"/>
                  </a:moveTo>
                  <a:lnTo>
                    <a:pt x="67949" y="12076"/>
                  </a:lnTo>
                  <a:lnTo>
                    <a:pt x="68196" y="12428"/>
                  </a:lnTo>
                  <a:lnTo>
                    <a:pt x="68548" y="12147"/>
                  </a:lnTo>
                  <a:lnTo>
                    <a:pt x="68301" y="11795"/>
                  </a:lnTo>
                  <a:close/>
                  <a:moveTo>
                    <a:pt x="67210" y="12499"/>
                  </a:moveTo>
                  <a:lnTo>
                    <a:pt x="66858" y="12780"/>
                  </a:lnTo>
                  <a:lnTo>
                    <a:pt x="67104" y="13132"/>
                  </a:lnTo>
                  <a:lnTo>
                    <a:pt x="67457" y="12851"/>
                  </a:lnTo>
                  <a:lnTo>
                    <a:pt x="67210" y="12499"/>
                  </a:lnTo>
                  <a:close/>
                  <a:moveTo>
                    <a:pt x="66083" y="13273"/>
                  </a:moveTo>
                  <a:lnTo>
                    <a:pt x="65731" y="13520"/>
                  </a:lnTo>
                  <a:lnTo>
                    <a:pt x="66013" y="13872"/>
                  </a:lnTo>
                  <a:lnTo>
                    <a:pt x="66365" y="13590"/>
                  </a:lnTo>
                  <a:lnTo>
                    <a:pt x="66083" y="13273"/>
                  </a:lnTo>
                  <a:close/>
                  <a:moveTo>
                    <a:pt x="64992" y="14013"/>
                  </a:moveTo>
                  <a:lnTo>
                    <a:pt x="64640" y="14259"/>
                  </a:lnTo>
                  <a:lnTo>
                    <a:pt x="64922" y="14611"/>
                  </a:lnTo>
                  <a:lnTo>
                    <a:pt x="65274" y="14365"/>
                  </a:lnTo>
                  <a:lnTo>
                    <a:pt x="64992" y="14013"/>
                  </a:lnTo>
                  <a:close/>
                  <a:moveTo>
                    <a:pt x="63901" y="14752"/>
                  </a:moveTo>
                  <a:lnTo>
                    <a:pt x="63549" y="15034"/>
                  </a:lnTo>
                  <a:lnTo>
                    <a:pt x="63795" y="15350"/>
                  </a:lnTo>
                  <a:lnTo>
                    <a:pt x="64147" y="15104"/>
                  </a:lnTo>
                  <a:lnTo>
                    <a:pt x="63901" y="14752"/>
                  </a:lnTo>
                  <a:close/>
                  <a:moveTo>
                    <a:pt x="62809" y="15456"/>
                  </a:moveTo>
                  <a:lnTo>
                    <a:pt x="62457" y="15738"/>
                  </a:lnTo>
                  <a:lnTo>
                    <a:pt x="62704" y="16090"/>
                  </a:lnTo>
                  <a:lnTo>
                    <a:pt x="63056" y="15808"/>
                  </a:lnTo>
                  <a:lnTo>
                    <a:pt x="62809" y="15456"/>
                  </a:lnTo>
                  <a:close/>
                  <a:moveTo>
                    <a:pt x="61683" y="16195"/>
                  </a:moveTo>
                  <a:lnTo>
                    <a:pt x="61331" y="16477"/>
                  </a:lnTo>
                  <a:lnTo>
                    <a:pt x="61612" y="16829"/>
                  </a:lnTo>
                  <a:lnTo>
                    <a:pt x="61964" y="16548"/>
                  </a:lnTo>
                  <a:lnTo>
                    <a:pt x="61683" y="16195"/>
                  </a:lnTo>
                  <a:close/>
                  <a:moveTo>
                    <a:pt x="60591" y="16970"/>
                  </a:moveTo>
                  <a:lnTo>
                    <a:pt x="60239" y="17216"/>
                  </a:lnTo>
                  <a:lnTo>
                    <a:pt x="60521" y="17568"/>
                  </a:lnTo>
                  <a:lnTo>
                    <a:pt x="60873" y="17322"/>
                  </a:lnTo>
                  <a:lnTo>
                    <a:pt x="60591" y="16970"/>
                  </a:lnTo>
                  <a:close/>
                  <a:moveTo>
                    <a:pt x="59500" y="17674"/>
                  </a:moveTo>
                  <a:lnTo>
                    <a:pt x="59148" y="17921"/>
                  </a:lnTo>
                  <a:lnTo>
                    <a:pt x="59394" y="18273"/>
                  </a:lnTo>
                  <a:lnTo>
                    <a:pt x="59746" y="17991"/>
                  </a:lnTo>
                  <a:lnTo>
                    <a:pt x="59500" y="17674"/>
                  </a:lnTo>
                  <a:close/>
                  <a:moveTo>
                    <a:pt x="58408" y="18413"/>
                  </a:moveTo>
                  <a:lnTo>
                    <a:pt x="58056" y="18660"/>
                  </a:lnTo>
                  <a:lnTo>
                    <a:pt x="58303" y="19012"/>
                  </a:lnTo>
                  <a:lnTo>
                    <a:pt x="58655" y="18766"/>
                  </a:lnTo>
                  <a:lnTo>
                    <a:pt x="58408" y="18413"/>
                  </a:lnTo>
                  <a:close/>
                  <a:moveTo>
                    <a:pt x="57352" y="19153"/>
                  </a:moveTo>
                  <a:lnTo>
                    <a:pt x="57000" y="19399"/>
                  </a:lnTo>
                  <a:lnTo>
                    <a:pt x="57247" y="19751"/>
                  </a:lnTo>
                  <a:lnTo>
                    <a:pt x="57599" y="19505"/>
                  </a:lnTo>
                  <a:lnTo>
                    <a:pt x="57352" y="19153"/>
                  </a:lnTo>
                  <a:close/>
                  <a:moveTo>
                    <a:pt x="56226" y="19892"/>
                  </a:moveTo>
                  <a:lnTo>
                    <a:pt x="55874" y="20174"/>
                  </a:lnTo>
                  <a:lnTo>
                    <a:pt x="56155" y="20526"/>
                  </a:lnTo>
                  <a:lnTo>
                    <a:pt x="56507" y="20244"/>
                  </a:lnTo>
                  <a:lnTo>
                    <a:pt x="56226" y="19892"/>
                  </a:lnTo>
                  <a:close/>
                  <a:moveTo>
                    <a:pt x="55134" y="20596"/>
                  </a:moveTo>
                  <a:lnTo>
                    <a:pt x="54782" y="20878"/>
                  </a:lnTo>
                  <a:lnTo>
                    <a:pt x="55064" y="21230"/>
                  </a:lnTo>
                  <a:lnTo>
                    <a:pt x="55416" y="20948"/>
                  </a:lnTo>
                  <a:lnTo>
                    <a:pt x="55134" y="20596"/>
                  </a:lnTo>
                  <a:close/>
                  <a:moveTo>
                    <a:pt x="54043" y="21336"/>
                  </a:moveTo>
                  <a:lnTo>
                    <a:pt x="53691" y="21617"/>
                  </a:lnTo>
                  <a:lnTo>
                    <a:pt x="53937" y="21969"/>
                  </a:lnTo>
                  <a:lnTo>
                    <a:pt x="54289" y="21688"/>
                  </a:lnTo>
                  <a:lnTo>
                    <a:pt x="54043" y="21336"/>
                  </a:lnTo>
                  <a:close/>
                  <a:moveTo>
                    <a:pt x="52951" y="22110"/>
                  </a:moveTo>
                  <a:lnTo>
                    <a:pt x="52599" y="22357"/>
                  </a:lnTo>
                  <a:lnTo>
                    <a:pt x="52846" y="22709"/>
                  </a:lnTo>
                  <a:lnTo>
                    <a:pt x="53198" y="22462"/>
                  </a:lnTo>
                  <a:lnTo>
                    <a:pt x="52951" y="22110"/>
                  </a:lnTo>
                  <a:close/>
                  <a:moveTo>
                    <a:pt x="51825" y="22849"/>
                  </a:moveTo>
                  <a:lnTo>
                    <a:pt x="51473" y="23131"/>
                  </a:lnTo>
                  <a:lnTo>
                    <a:pt x="51754" y="23483"/>
                  </a:lnTo>
                  <a:lnTo>
                    <a:pt x="52106" y="23202"/>
                  </a:lnTo>
                  <a:lnTo>
                    <a:pt x="51825" y="22849"/>
                  </a:lnTo>
                  <a:close/>
                  <a:moveTo>
                    <a:pt x="50733" y="23554"/>
                  </a:moveTo>
                  <a:lnTo>
                    <a:pt x="50381" y="23800"/>
                  </a:lnTo>
                  <a:lnTo>
                    <a:pt x="50663" y="24152"/>
                  </a:lnTo>
                  <a:lnTo>
                    <a:pt x="51015" y="23906"/>
                  </a:lnTo>
                  <a:lnTo>
                    <a:pt x="50733" y="23554"/>
                  </a:lnTo>
                  <a:close/>
                  <a:moveTo>
                    <a:pt x="49642" y="24293"/>
                  </a:moveTo>
                  <a:lnTo>
                    <a:pt x="49290" y="24575"/>
                  </a:lnTo>
                  <a:lnTo>
                    <a:pt x="49536" y="24927"/>
                  </a:lnTo>
                  <a:lnTo>
                    <a:pt x="49888" y="24645"/>
                  </a:lnTo>
                  <a:lnTo>
                    <a:pt x="49642" y="24293"/>
                  </a:lnTo>
                  <a:close/>
                  <a:moveTo>
                    <a:pt x="48551" y="25032"/>
                  </a:moveTo>
                  <a:lnTo>
                    <a:pt x="48198" y="25314"/>
                  </a:lnTo>
                  <a:lnTo>
                    <a:pt x="48445" y="25666"/>
                  </a:lnTo>
                  <a:lnTo>
                    <a:pt x="48797" y="25420"/>
                  </a:lnTo>
                  <a:lnTo>
                    <a:pt x="48551" y="25032"/>
                  </a:lnTo>
                  <a:close/>
                  <a:moveTo>
                    <a:pt x="47424" y="25807"/>
                  </a:moveTo>
                  <a:lnTo>
                    <a:pt x="47072" y="26053"/>
                  </a:lnTo>
                  <a:lnTo>
                    <a:pt x="47354" y="26405"/>
                  </a:lnTo>
                  <a:lnTo>
                    <a:pt x="47706" y="26159"/>
                  </a:lnTo>
                  <a:lnTo>
                    <a:pt x="47424" y="25807"/>
                  </a:lnTo>
                  <a:close/>
                  <a:moveTo>
                    <a:pt x="46368" y="26511"/>
                  </a:moveTo>
                  <a:lnTo>
                    <a:pt x="46016" y="26757"/>
                  </a:lnTo>
                  <a:lnTo>
                    <a:pt x="46297" y="27109"/>
                  </a:lnTo>
                  <a:lnTo>
                    <a:pt x="46649" y="26863"/>
                  </a:lnTo>
                  <a:lnTo>
                    <a:pt x="46368" y="26511"/>
                  </a:lnTo>
                  <a:close/>
                  <a:moveTo>
                    <a:pt x="45276" y="27250"/>
                  </a:moveTo>
                  <a:lnTo>
                    <a:pt x="44924" y="27532"/>
                  </a:lnTo>
                  <a:lnTo>
                    <a:pt x="45206" y="27884"/>
                  </a:lnTo>
                  <a:lnTo>
                    <a:pt x="45558" y="27602"/>
                  </a:lnTo>
                  <a:lnTo>
                    <a:pt x="45276" y="27250"/>
                  </a:lnTo>
                  <a:close/>
                  <a:moveTo>
                    <a:pt x="44185" y="27990"/>
                  </a:moveTo>
                  <a:lnTo>
                    <a:pt x="43833" y="28271"/>
                  </a:lnTo>
                  <a:lnTo>
                    <a:pt x="44079" y="28623"/>
                  </a:lnTo>
                  <a:lnTo>
                    <a:pt x="44431" y="28342"/>
                  </a:lnTo>
                  <a:lnTo>
                    <a:pt x="44185" y="27990"/>
                  </a:lnTo>
                  <a:close/>
                  <a:moveTo>
                    <a:pt x="43094" y="28694"/>
                  </a:moveTo>
                  <a:lnTo>
                    <a:pt x="42741" y="28975"/>
                  </a:lnTo>
                  <a:lnTo>
                    <a:pt x="42988" y="29328"/>
                  </a:lnTo>
                  <a:lnTo>
                    <a:pt x="43340" y="29046"/>
                  </a:lnTo>
                  <a:lnTo>
                    <a:pt x="43094" y="28694"/>
                  </a:lnTo>
                  <a:close/>
                  <a:moveTo>
                    <a:pt x="41967" y="29433"/>
                  </a:moveTo>
                  <a:lnTo>
                    <a:pt x="41615" y="29715"/>
                  </a:lnTo>
                  <a:lnTo>
                    <a:pt x="41896" y="30067"/>
                  </a:lnTo>
                  <a:lnTo>
                    <a:pt x="42249" y="29820"/>
                  </a:lnTo>
                  <a:lnTo>
                    <a:pt x="41967" y="29433"/>
                  </a:lnTo>
                  <a:close/>
                  <a:moveTo>
                    <a:pt x="40876" y="30208"/>
                  </a:moveTo>
                  <a:lnTo>
                    <a:pt x="40523" y="30454"/>
                  </a:lnTo>
                  <a:lnTo>
                    <a:pt x="40805" y="30806"/>
                  </a:lnTo>
                  <a:lnTo>
                    <a:pt x="41157" y="30560"/>
                  </a:lnTo>
                  <a:lnTo>
                    <a:pt x="40876" y="30208"/>
                  </a:lnTo>
                  <a:close/>
                  <a:moveTo>
                    <a:pt x="39784" y="30947"/>
                  </a:moveTo>
                  <a:lnTo>
                    <a:pt x="39432" y="31193"/>
                  </a:lnTo>
                  <a:lnTo>
                    <a:pt x="39678" y="31581"/>
                  </a:lnTo>
                  <a:lnTo>
                    <a:pt x="40031" y="31299"/>
                  </a:lnTo>
                  <a:lnTo>
                    <a:pt x="39784" y="30947"/>
                  </a:lnTo>
                  <a:close/>
                  <a:moveTo>
                    <a:pt x="38657" y="31651"/>
                  </a:moveTo>
                  <a:lnTo>
                    <a:pt x="38341" y="31933"/>
                  </a:lnTo>
                  <a:lnTo>
                    <a:pt x="38587" y="32285"/>
                  </a:lnTo>
                  <a:lnTo>
                    <a:pt x="38939" y="32003"/>
                  </a:lnTo>
                  <a:lnTo>
                    <a:pt x="38657" y="31651"/>
                  </a:lnTo>
                  <a:close/>
                  <a:moveTo>
                    <a:pt x="37566" y="32390"/>
                  </a:moveTo>
                  <a:lnTo>
                    <a:pt x="37214" y="32672"/>
                  </a:lnTo>
                  <a:lnTo>
                    <a:pt x="37496" y="33024"/>
                  </a:lnTo>
                  <a:lnTo>
                    <a:pt x="37848" y="32743"/>
                  </a:lnTo>
                  <a:lnTo>
                    <a:pt x="37566" y="32390"/>
                  </a:lnTo>
                  <a:close/>
                  <a:moveTo>
                    <a:pt x="36475" y="33130"/>
                  </a:moveTo>
                  <a:lnTo>
                    <a:pt x="36123" y="33411"/>
                  </a:lnTo>
                  <a:lnTo>
                    <a:pt x="36404" y="33764"/>
                  </a:lnTo>
                  <a:lnTo>
                    <a:pt x="36756" y="33482"/>
                  </a:lnTo>
                  <a:lnTo>
                    <a:pt x="36475" y="33130"/>
                  </a:lnTo>
                  <a:close/>
                  <a:moveTo>
                    <a:pt x="35418" y="33834"/>
                  </a:moveTo>
                  <a:lnTo>
                    <a:pt x="35066" y="34116"/>
                  </a:lnTo>
                  <a:lnTo>
                    <a:pt x="35348" y="34503"/>
                  </a:lnTo>
                  <a:lnTo>
                    <a:pt x="35665" y="34221"/>
                  </a:lnTo>
                  <a:lnTo>
                    <a:pt x="35418" y="33834"/>
                  </a:lnTo>
                  <a:close/>
                  <a:moveTo>
                    <a:pt x="34327" y="34609"/>
                  </a:moveTo>
                  <a:lnTo>
                    <a:pt x="33975" y="34855"/>
                  </a:lnTo>
                  <a:lnTo>
                    <a:pt x="34221" y="35207"/>
                  </a:lnTo>
                  <a:lnTo>
                    <a:pt x="34574" y="34961"/>
                  </a:lnTo>
                  <a:lnTo>
                    <a:pt x="34327" y="34609"/>
                  </a:lnTo>
                  <a:close/>
                  <a:moveTo>
                    <a:pt x="33236" y="35348"/>
                  </a:moveTo>
                  <a:lnTo>
                    <a:pt x="32884" y="35594"/>
                  </a:lnTo>
                  <a:lnTo>
                    <a:pt x="33130" y="35982"/>
                  </a:lnTo>
                  <a:lnTo>
                    <a:pt x="33482" y="35700"/>
                  </a:lnTo>
                  <a:lnTo>
                    <a:pt x="33236" y="35348"/>
                  </a:lnTo>
                  <a:close/>
                  <a:moveTo>
                    <a:pt x="32109" y="36087"/>
                  </a:moveTo>
                  <a:lnTo>
                    <a:pt x="31757" y="36369"/>
                  </a:lnTo>
                  <a:lnTo>
                    <a:pt x="32039" y="36721"/>
                  </a:lnTo>
                  <a:lnTo>
                    <a:pt x="32391" y="36439"/>
                  </a:lnTo>
                  <a:lnTo>
                    <a:pt x="32109" y="36087"/>
                  </a:lnTo>
                  <a:close/>
                  <a:moveTo>
                    <a:pt x="31018" y="36862"/>
                  </a:moveTo>
                  <a:lnTo>
                    <a:pt x="30666" y="37108"/>
                  </a:lnTo>
                  <a:lnTo>
                    <a:pt x="30947" y="37460"/>
                  </a:lnTo>
                  <a:lnTo>
                    <a:pt x="31264" y="37214"/>
                  </a:lnTo>
                  <a:lnTo>
                    <a:pt x="31018" y="36862"/>
                  </a:lnTo>
                  <a:close/>
                  <a:moveTo>
                    <a:pt x="29926" y="37531"/>
                  </a:moveTo>
                  <a:lnTo>
                    <a:pt x="29574" y="37812"/>
                  </a:lnTo>
                  <a:lnTo>
                    <a:pt x="29821" y="38164"/>
                  </a:lnTo>
                  <a:lnTo>
                    <a:pt x="30173" y="37918"/>
                  </a:lnTo>
                  <a:lnTo>
                    <a:pt x="29926" y="37531"/>
                  </a:lnTo>
                  <a:close/>
                  <a:moveTo>
                    <a:pt x="28835" y="38305"/>
                  </a:moveTo>
                  <a:lnTo>
                    <a:pt x="28483" y="38552"/>
                  </a:lnTo>
                  <a:lnTo>
                    <a:pt x="28729" y="38904"/>
                  </a:lnTo>
                  <a:lnTo>
                    <a:pt x="29081" y="38657"/>
                  </a:lnTo>
                  <a:lnTo>
                    <a:pt x="28835" y="38305"/>
                  </a:lnTo>
                  <a:close/>
                  <a:moveTo>
                    <a:pt x="27708" y="39045"/>
                  </a:moveTo>
                  <a:lnTo>
                    <a:pt x="27356" y="39326"/>
                  </a:lnTo>
                  <a:lnTo>
                    <a:pt x="27638" y="39678"/>
                  </a:lnTo>
                  <a:lnTo>
                    <a:pt x="27990" y="39397"/>
                  </a:lnTo>
                  <a:lnTo>
                    <a:pt x="27708" y="39045"/>
                  </a:lnTo>
                  <a:close/>
                  <a:moveTo>
                    <a:pt x="26617" y="39749"/>
                  </a:moveTo>
                  <a:lnTo>
                    <a:pt x="26265" y="40030"/>
                  </a:lnTo>
                  <a:lnTo>
                    <a:pt x="26546" y="40382"/>
                  </a:lnTo>
                  <a:lnTo>
                    <a:pt x="26863" y="40101"/>
                  </a:lnTo>
                  <a:lnTo>
                    <a:pt x="26617" y="39749"/>
                  </a:lnTo>
                  <a:close/>
                  <a:moveTo>
                    <a:pt x="25525" y="40488"/>
                  </a:moveTo>
                  <a:lnTo>
                    <a:pt x="25173" y="40770"/>
                  </a:lnTo>
                  <a:lnTo>
                    <a:pt x="25420" y="41122"/>
                  </a:lnTo>
                  <a:lnTo>
                    <a:pt x="25772" y="40840"/>
                  </a:lnTo>
                  <a:lnTo>
                    <a:pt x="25525" y="40488"/>
                  </a:lnTo>
                  <a:close/>
                  <a:moveTo>
                    <a:pt x="24469" y="41263"/>
                  </a:moveTo>
                  <a:lnTo>
                    <a:pt x="24117" y="41509"/>
                  </a:lnTo>
                  <a:lnTo>
                    <a:pt x="24364" y="41861"/>
                  </a:lnTo>
                  <a:lnTo>
                    <a:pt x="24716" y="41615"/>
                  </a:lnTo>
                  <a:lnTo>
                    <a:pt x="24469" y="41263"/>
                  </a:lnTo>
                  <a:close/>
                  <a:moveTo>
                    <a:pt x="23378" y="42002"/>
                  </a:moveTo>
                  <a:lnTo>
                    <a:pt x="23026" y="42248"/>
                  </a:lnTo>
                  <a:lnTo>
                    <a:pt x="23272" y="42600"/>
                  </a:lnTo>
                  <a:lnTo>
                    <a:pt x="23624" y="42354"/>
                  </a:lnTo>
                  <a:lnTo>
                    <a:pt x="23378" y="42002"/>
                  </a:lnTo>
                  <a:close/>
                  <a:moveTo>
                    <a:pt x="22251" y="42706"/>
                  </a:moveTo>
                  <a:lnTo>
                    <a:pt x="21899" y="42952"/>
                  </a:lnTo>
                  <a:lnTo>
                    <a:pt x="22181" y="43305"/>
                  </a:lnTo>
                  <a:lnTo>
                    <a:pt x="22533" y="43058"/>
                  </a:lnTo>
                  <a:lnTo>
                    <a:pt x="22251" y="42706"/>
                  </a:lnTo>
                  <a:close/>
                  <a:moveTo>
                    <a:pt x="21160" y="43445"/>
                  </a:moveTo>
                  <a:lnTo>
                    <a:pt x="20808" y="43727"/>
                  </a:lnTo>
                  <a:lnTo>
                    <a:pt x="21089" y="44079"/>
                  </a:lnTo>
                  <a:lnTo>
                    <a:pt x="21441" y="43797"/>
                  </a:lnTo>
                  <a:lnTo>
                    <a:pt x="21160" y="43445"/>
                  </a:lnTo>
                  <a:close/>
                  <a:moveTo>
                    <a:pt x="20068" y="44185"/>
                  </a:moveTo>
                  <a:lnTo>
                    <a:pt x="19716" y="44466"/>
                  </a:lnTo>
                  <a:lnTo>
                    <a:pt x="19963" y="44818"/>
                  </a:lnTo>
                  <a:lnTo>
                    <a:pt x="20315" y="44537"/>
                  </a:lnTo>
                  <a:lnTo>
                    <a:pt x="20068" y="44185"/>
                  </a:lnTo>
                  <a:close/>
                  <a:moveTo>
                    <a:pt x="18977" y="44959"/>
                  </a:moveTo>
                  <a:lnTo>
                    <a:pt x="18625" y="45206"/>
                  </a:lnTo>
                  <a:lnTo>
                    <a:pt x="18871" y="45558"/>
                  </a:lnTo>
                  <a:lnTo>
                    <a:pt x="19223" y="45311"/>
                  </a:lnTo>
                  <a:lnTo>
                    <a:pt x="18977" y="44959"/>
                  </a:lnTo>
                  <a:close/>
                  <a:moveTo>
                    <a:pt x="17850" y="45663"/>
                  </a:moveTo>
                  <a:lnTo>
                    <a:pt x="17498" y="45910"/>
                  </a:lnTo>
                  <a:lnTo>
                    <a:pt x="17780" y="46262"/>
                  </a:lnTo>
                  <a:lnTo>
                    <a:pt x="18132" y="46015"/>
                  </a:lnTo>
                  <a:lnTo>
                    <a:pt x="17850" y="45663"/>
                  </a:lnTo>
                  <a:close/>
                  <a:moveTo>
                    <a:pt x="16759" y="46403"/>
                  </a:moveTo>
                  <a:lnTo>
                    <a:pt x="16407" y="46649"/>
                  </a:lnTo>
                  <a:lnTo>
                    <a:pt x="16689" y="47001"/>
                  </a:lnTo>
                  <a:lnTo>
                    <a:pt x="17041" y="46755"/>
                  </a:lnTo>
                  <a:lnTo>
                    <a:pt x="16759" y="46403"/>
                  </a:lnTo>
                  <a:close/>
                  <a:moveTo>
                    <a:pt x="15668" y="47142"/>
                  </a:moveTo>
                  <a:lnTo>
                    <a:pt x="15316" y="47424"/>
                  </a:lnTo>
                  <a:lnTo>
                    <a:pt x="15562" y="47776"/>
                  </a:lnTo>
                  <a:lnTo>
                    <a:pt x="15914" y="47494"/>
                  </a:lnTo>
                  <a:lnTo>
                    <a:pt x="15668" y="47142"/>
                  </a:lnTo>
                  <a:close/>
                  <a:moveTo>
                    <a:pt x="14576" y="47881"/>
                  </a:moveTo>
                  <a:lnTo>
                    <a:pt x="14224" y="48163"/>
                  </a:lnTo>
                  <a:lnTo>
                    <a:pt x="14471" y="48515"/>
                  </a:lnTo>
                  <a:lnTo>
                    <a:pt x="14823" y="48233"/>
                  </a:lnTo>
                  <a:lnTo>
                    <a:pt x="14576" y="47881"/>
                  </a:lnTo>
                  <a:close/>
                  <a:moveTo>
                    <a:pt x="13520" y="48586"/>
                  </a:moveTo>
                  <a:lnTo>
                    <a:pt x="13168" y="48867"/>
                  </a:lnTo>
                  <a:lnTo>
                    <a:pt x="13414" y="49219"/>
                  </a:lnTo>
                  <a:lnTo>
                    <a:pt x="13766" y="48938"/>
                  </a:lnTo>
                  <a:lnTo>
                    <a:pt x="13520" y="48586"/>
                  </a:lnTo>
                  <a:close/>
                  <a:moveTo>
                    <a:pt x="12393" y="49360"/>
                  </a:moveTo>
                  <a:lnTo>
                    <a:pt x="12041" y="49607"/>
                  </a:lnTo>
                  <a:lnTo>
                    <a:pt x="12323" y="49959"/>
                  </a:lnTo>
                  <a:lnTo>
                    <a:pt x="12675" y="49712"/>
                  </a:lnTo>
                  <a:lnTo>
                    <a:pt x="12393" y="49360"/>
                  </a:lnTo>
                  <a:close/>
                  <a:moveTo>
                    <a:pt x="11302" y="50099"/>
                  </a:moveTo>
                  <a:lnTo>
                    <a:pt x="10950" y="50346"/>
                  </a:lnTo>
                  <a:lnTo>
                    <a:pt x="11232" y="50698"/>
                  </a:lnTo>
                  <a:lnTo>
                    <a:pt x="11584" y="50452"/>
                  </a:lnTo>
                  <a:lnTo>
                    <a:pt x="11302" y="50099"/>
                  </a:lnTo>
                  <a:close/>
                  <a:moveTo>
                    <a:pt x="10211" y="50804"/>
                  </a:moveTo>
                  <a:lnTo>
                    <a:pt x="9858" y="51050"/>
                  </a:lnTo>
                  <a:lnTo>
                    <a:pt x="10105" y="51402"/>
                  </a:lnTo>
                  <a:lnTo>
                    <a:pt x="10457" y="51156"/>
                  </a:lnTo>
                  <a:lnTo>
                    <a:pt x="10211" y="50804"/>
                  </a:lnTo>
                  <a:close/>
                  <a:moveTo>
                    <a:pt x="9119" y="51543"/>
                  </a:moveTo>
                  <a:lnTo>
                    <a:pt x="8732" y="51825"/>
                  </a:lnTo>
                  <a:lnTo>
                    <a:pt x="9014" y="52177"/>
                  </a:lnTo>
                  <a:lnTo>
                    <a:pt x="9366" y="51895"/>
                  </a:lnTo>
                  <a:lnTo>
                    <a:pt x="9119" y="51543"/>
                  </a:lnTo>
                  <a:close/>
                  <a:moveTo>
                    <a:pt x="7993" y="52282"/>
                  </a:moveTo>
                  <a:lnTo>
                    <a:pt x="7640" y="52564"/>
                  </a:lnTo>
                  <a:lnTo>
                    <a:pt x="7922" y="52916"/>
                  </a:lnTo>
                  <a:lnTo>
                    <a:pt x="8274" y="52634"/>
                  </a:lnTo>
                  <a:lnTo>
                    <a:pt x="7993" y="52282"/>
                  </a:lnTo>
                  <a:close/>
                  <a:moveTo>
                    <a:pt x="6901" y="53022"/>
                  </a:moveTo>
                  <a:lnTo>
                    <a:pt x="6549" y="53303"/>
                  </a:lnTo>
                  <a:lnTo>
                    <a:pt x="6831" y="53655"/>
                  </a:lnTo>
                  <a:lnTo>
                    <a:pt x="7183" y="53374"/>
                  </a:lnTo>
                  <a:lnTo>
                    <a:pt x="6901" y="53022"/>
                  </a:lnTo>
                  <a:close/>
                  <a:moveTo>
                    <a:pt x="5810" y="53761"/>
                  </a:moveTo>
                  <a:lnTo>
                    <a:pt x="5458" y="54007"/>
                  </a:lnTo>
                  <a:lnTo>
                    <a:pt x="5704" y="54359"/>
                  </a:lnTo>
                  <a:lnTo>
                    <a:pt x="6056" y="54113"/>
                  </a:lnTo>
                  <a:lnTo>
                    <a:pt x="5810" y="53761"/>
                  </a:lnTo>
                  <a:close/>
                  <a:moveTo>
                    <a:pt x="4718" y="54500"/>
                  </a:moveTo>
                  <a:lnTo>
                    <a:pt x="4331" y="54747"/>
                  </a:lnTo>
                  <a:lnTo>
                    <a:pt x="4613" y="55099"/>
                  </a:lnTo>
                  <a:lnTo>
                    <a:pt x="4965" y="54852"/>
                  </a:lnTo>
                  <a:lnTo>
                    <a:pt x="4718" y="54500"/>
                  </a:lnTo>
                  <a:close/>
                  <a:moveTo>
                    <a:pt x="3592" y="55240"/>
                  </a:moveTo>
                  <a:lnTo>
                    <a:pt x="3240" y="55521"/>
                  </a:lnTo>
                  <a:lnTo>
                    <a:pt x="3521" y="55873"/>
                  </a:lnTo>
                  <a:lnTo>
                    <a:pt x="3873" y="55592"/>
                  </a:lnTo>
                  <a:lnTo>
                    <a:pt x="3592" y="55240"/>
                  </a:lnTo>
                  <a:close/>
                  <a:moveTo>
                    <a:pt x="2535" y="55979"/>
                  </a:moveTo>
                  <a:lnTo>
                    <a:pt x="2183" y="56261"/>
                  </a:lnTo>
                  <a:lnTo>
                    <a:pt x="2465" y="56613"/>
                  </a:lnTo>
                  <a:lnTo>
                    <a:pt x="2817" y="56331"/>
                  </a:lnTo>
                  <a:lnTo>
                    <a:pt x="2535" y="55979"/>
                  </a:lnTo>
                  <a:close/>
                  <a:moveTo>
                    <a:pt x="1444" y="56683"/>
                  </a:moveTo>
                  <a:lnTo>
                    <a:pt x="1092" y="56965"/>
                  </a:lnTo>
                  <a:lnTo>
                    <a:pt x="1374" y="57317"/>
                  </a:lnTo>
                  <a:lnTo>
                    <a:pt x="1691" y="57035"/>
                  </a:lnTo>
                  <a:lnTo>
                    <a:pt x="1444" y="56683"/>
                  </a:lnTo>
                  <a:close/>
                  <a:moveTo>
                    <a:pt x="353" y="57422"/>
                  </a:moveTo>
                  <a:lnTo>
                    <a:pt x="1" y="57704"/>
                  </a:lnTo>
                  <a:lnTo>
                    <a:pt x="247" y="58056"/>
                  </a:lnTo>
                  <a:lnTo>
                    <a:pt x="599" y="57774"/>
                  </a:lnTo>
                  <a:lnTo>
                    <a:pt x="353" y="57422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51" name="Google Shape;751;p126"/>
            <p:cNvSpPr/>
            <p:nvPr/>
          </p:nvSpPr>
          <p:spPr>
            <a:xfrm>
              <a:off x="5766840" y="2628000"/>
              <a:ext cx="1101301" cy="539981"/>
            </a:xfrm>
            <a:custGeom>
              <a:rect b="b" l="l" r="r" t="t"/>
              <a:pathLst>
                <a:path extrusionOk="0" h="33482" w="68266">
                  <a:moveTo>
                    <a:pt x="68090" y="0"/>
                  </a:moveTo>
                  <a:lnTo>
                    <a:pt x="67703" y="176"/>
                  </a:lnTo>
                  <a:lnTo>
                    <a:pt x="67879" y="563"/>
                  </a:lnTo>
                  <a:lnTo>
                    <a:pt x="68266" y="387"/>
                  </a:lnTo>
                  <a:lnTo>
                    <a:pt x="68090" y="0"/>
                  </a:lnTo>
                  <a:close/>
                  <a:moveTo>
                    <a:pt x="66893" y="563"/>
                  </a:moveTo>
                  <a:lnTo>
                    <a:pt x="66506" y="740"/>
                  </a:lnTo>
                  <a:lnTo>
                    <a:pt x="66682" y="1162"/>
                  </a:lnTo>
                  <a:lnTo>
                    <a:pt x="67069" y="986"/>
                  </a:lnTo>
                  <a:lnTo>
                    <a:pt x="66893" y="563"/>
                  </a:lnTo>
                  <a:close/>
                  <a:moveTo>
                    <a:pt x="65731" y="1162"/>
                  </a:moveTo>
                  <a:lnTo>
                    <a:pt x="65309" y="1338"/>
                  </a:lnTo>
                  <a:lnTo>
                    <a:pt x="65485" y="1725"/>
                  </a:lnTo>
                  <a:lnTo>
                    <a:pt x="65907" y="1549"/>
                  </a:lnTo>
                  <a:lnTo>
                    <a:pt x="65731" y="1162"/>
                  </a:lnTo>
                  <a:close/>
                  <a:moveTo>
                    <a:pt x="64534" y="1725"/>
                  </a:moveTo>
                  <a:lnTo>
                    <a:pt x="64147" y="1901"/>
                  </a:lnTo>
                  <a:lnTo>
                    <a:pt x="64323" y="2289"/>
                  </a:lnTo>
                  <a:lnTo>
                    <a:pt x="64710" y="2113"/>
                  </a:lnTo>
                  <a:lnTo>
                    <a:pt x="64534" y="1725"/>
                  </a:lnTo>
                  <a:close/>
                  <a:moveTo>
                    <a:pt x="63337" y="2289"/>
                  </a:moveTo>
                  <a:lnTo>
                    <a:pt x="62950" y="2465"/>
                  </a:lnTo>
                  <a:lnTo>
                    <a:pt x="63126" y="2852"/>
                  </a:lnTo>
                  <a:lnTo>
                    <a:pt x="63513" y="2676"/>
                  </a:lnTo>
                  <a:lnTo>
                    <a:pt x="63337" y="2289"/>
                  </a:lnTo>
                  <a:close/>
                  <a:moveTo>
                    <a:pt x="62140" y="2852"/>
                  </a:moveTo>
                  <a:lnTo>
                    <a:pt x="61753" y="3028"/>
                  </a:lnTo>
                  <a:lnTo>
                    <a:pt x="61929" y="3450"/>
                  </a:lnTo>
                  <a:lnTo>
                    <a:pt x="62316" y="3274"/>
                  </a:lnTo>
                  <a:lnTo>
                    <a:pt x="62140" y="2852"/>
                  </a:lnTo>
                  <a:close/>
                  <a:moveTo>
                    <a:pt x="60978" y="3486"/>
                  </a:moveTo>
                  <a:lnTo>
                    <a:pt x="60556" y="3662"/>
                  </a:lnTo>
                  <a:lnTo>
                    <a:pt x="60732" y="4049"/>
                  </a:lnTo>
                  <a:lnTo>
                    <a:pt x="61154" y="3873"/>
                  </a:lnTo>
                  <a:lnTo>
                    <a:pt x="60978" y="3486"/>
                  </a:lnTo>
                  <a:close/>
                  <a:moveTo>
                    <a:pt x="59781" y="4049"/>
                  </a:moveTo>
                  <a:lnTo>
                    <a:pt x="59394" y="4225"/>
                  </a:lnTo>
                  <a:lnTo>
                    <a:pt x="59570" y="4612"/>
                  </a:lnTo>
                  <a:lnTo>
                    <a:pt x="59957" y="4436"/>
                  </a:lnTo>
                  <a:lnTo>
                    <a:pt x="59781" y="4049"/>
                  </a:lnTo>
                  <a:close/>
                  <a:moveTo>
                    <a:pt x="58584" y="4612"/>
                  </a:moveTo>
                  <a:lnTo>
                    <a:pt x="58197" y="4788"/>
                  </a:lnTo>
                  <a:lnTo>
                    <a:pt x="58373" y="5211"/>
                  </a:lnTo>
                  <a:lnTo>
                    <a:pt x="58760" y="5035"/>
                  </a:lnTo>
                  <a:lnTo>
                    <a:pt x="58584" y="4612"/>
                  </a:lnTo>
                  <a:close/>
                  <a:moveTo>
                    <a:pt x="57387" y="5211"/>
                  </a:moveTo>
                  <a:lnTo>
                    <a:pt x="57000" y="5387"/>
                  </a:lnTo>
                  <a:lnTo>
                    <a:pt x="57176" y="5774"/>
                  </a:lnTo>
                  <a:lnTo>
                    <a:pt x="57563" y="5598"/>
                  </a:lnTo>
                  <a:lnTo>
                    <a:pt x="57387" y="5211"/>
                  </a:lnTo>
                  <a:close/>
                  <a:moveTo>
                    <a:pt x="56225" y="5774"/>
                  </a:moveTo>
                  <a:lnTo>
                    <a:pt x="55803" y="5950"/>
                  </a:lnTo>
                  <a:lnTo>
                    <a:pt x="55979" y="6337"/>
                  </a:lnTo>
                  <a:lnTo>
                    <a:pt x="56401" y="6161"/>
                  </a:lnTo>
                  <a:lnTo>
                    <a:pt x="56225" y="5774"/>
                  </a:lnTo>
                  <a:close/>
                  <a:moveTo>
                    <a:pt x="55028" y="6337"/>
                  </a:moveTo>
                  <a:lnTo>
                    <a:pt x="54641" y="6513"/>
                  </a:lnTo>
                  <a:lnTo>
                    <a:pt x="54817" y="6901"/>
                  </a:lnTo>
                  <a:lnTo>
                    <a:pt x="55204" y="6725"/>
                  </a:lnTo>
                  <a:lnTo>
                    <a:pt x="55028" y="6337"/>
                  </a:lnTo>
                  <a:close/>
                  <a:moveTo>
                    <a:pt x="53831" y="6901"/>
                  </a:moveTo>
                  <a:lnTo>
                    <a:pt x="53444" y="7077"/>
                  </a:lnTo>
                  <a:lnTo>
                    <a:pt x="53620" y="7464"/>
                  </a:lnTo>
                  <a:lnTo>
                    <a:pt x="54007" y="7323"/>
                  </a:lnTo>
                  <a:lnTo>
                    <a:pt x="53831" y="6901"/>
                  </a:lnTo>
                  <a:close/>
                  <a:moveTo>
                    <a:pt x="52634" y="7534"/>
                  </a:moveTo>
                  <a:lnTo>
                    <a:pt x="52247" y="7710"/>
                  </a:lnTo>
                  <a:lnTo>
                    <a:pt x="52423" y="8098"/>
                  </a:lnTo>
                  <a:lnTo>
                    <a:pt x="52810" y="7922"/>
                  </a:lnTo>
                  <a:lnTo>
                    <a:pt x="52634" y="7534"/>
                  </a:lnTo>
                  <a:close/>
                  <a:moveTo>
                    <a:pt x="51472" y="8098"/>
                  </a:moveTo>
                  <a:lnTo>
                    <a:pt x="51050" y="8274"/>
                  </a:lnTo>
                  <a:lnTo>
                    <a:pt x="51226" y="8661"/>
                  </a:lnTo>
                  <a:lnTo>
                    <a:pt x="51648" y="8485"/>
                  </a:lnTo>
                  <a:lnTo>
                    <a:pt x="51472" y="8098"/>
                  </a:lnTo>
                  <a:close/>
                  <a:moveTo>
                    <a:pt x="50275" y="8661"/>
                  </a:moveTo>
                  <a:lnTo>
                    <a:pt x="49888" y="8837"/>
                  </a:lnTo>
                  <a:lnTo>
                    <a:pt x="50064" y="9224"/>
                  </a:lnTo>
                  <a:lnTo>
                    <a:pt x="50451" y="9083"/>
                  </a:lnTo>
                  <a:lnTo>
                    <a:pt x="50275" y="8661"/>
                  </a:lnTo>
                  <a:close/>
                  <a:moveTo>
                    <a:pt x="49078" y="9224"/>
                  </a:moveTo>
                  <a:lnTo>
                    <a:pt x="48691" y="9400"/>
                  </a:lnTo>
                  <a:lnTo>
                    <a:pt x="48867" y="9823"/>
                  </a:lnTo>
                  <a:lnTo>
                    <a:pt x="49254" y="9647"/>
                  </a:lnTo>
                  <a:lnTo>
                    <a:pt x="49078" y="9224"/>
                  </a:lnTo>
                  <a:close/>
                  <a:moveTo>
                    <a:pt x="47881" y="9823"/>
                  </a:moveTo>
                  <a:lnTo>
                    <a:pt x="47494" y="9999"/>
                  </a:lnTo>
                  <a:lnTo>
                    <a:pt x="47670" y="10386"/>
                  </a:lnTo>
                  <a:lnTo>
                    <a:pt x="48057" y="10210"/>
                  </a:lnTo>
                  <a:lnTo>
                    <a:pt x="47881" y="9823"/>
                  </a:lnTo>
                  <a:close/>
                  <a:moveTo>
                    <a:pt x="46720" y="10386"/>
                  </a:moveTo>
                  <a:lnTo>
                    <a:pt x="46297" y="10562"/>
                  </a:lnTo>
                  <a:lnTo>
                    <a:pt x="46473" y="10949"/>
                  </a:lnTo>
                  <a:lnTo>
                    <a:pt x="46896" y="10773"/>
                  </a:lnTo>
                  <a:lnTo>
                    <a:pt x="46720" y="10386"/>
                  </a:lnTo>
                  <a:close/>
                  <a:moveTo>
                    <a:pt x="45523" y="10949"/>
                  </a:moveTo>
                  <a:lnTo>
                    <a:pt x="45135" y="11125"/>
                  </a:lnTo>
                  <a:lnTo>
                    <a:pt x="45311" y="11548"/>
                  </a:lnTo>
                  <a:lnTo>
                    <a:pt x="45699" y="11372"/>
                  </a:lnTo>
                  <a:lnTo>
                    <a:pt x="45523" y="10949"/>
                  </a:lnTo>
                  <a:close/>
                  <a:moveTo>
                    <a:pt x="44325" y="11548"/>
                  </a:moveTo>
                  <a:lnTo>
                    <a:pt x="43938" y="11724"/>
                  </a:lnTo>
                  <a:lnTo>
                    <a:pt x="44114" y="12111"/>
                  </a:lnTo>
                  <a:lnTo>
                    <a:pt x="44502" y="11935"/>
                  </a:lnTo>
                  <a:lnTo>
                    <a:pt x="44325" y="11548"/>
                  </a:lnTo>
                  <a:close/>
                  <a:moveTo>
                    <a:pt x="43128" y="12146"/>
                  </a:moveTo>
                  <a:lnTo>
                    <a:pt x="42741" y="12322"/>
                  </a:lnTo>
                  <a:lnTo>
                    <a:pt x="42917" y="12710"/>
                  </a:lnTo>
                  <a:lnTo>
                    <a:pt x="43304" y="12534"/>
                  </a:lnTo>
                  <a:lnTo>
                    <a:pt x="43128" y="12146"/>
                  </a:lnTo>
                  <a:close/>
                  <a:moveTo>
                    <a:pt x="41967" y="12710"/>
                  </a:moveTo>
                  <a:lnTo>
                    <a:pt x="41544" y="12886"/>
                  </a:lnTo>
                  <a:lnTo>
                    <a:pt x="41720" y="13308"/>
                  </a:lnTo>
                  <a:lnTo>
                    <a:pt x="42143" y="13132"/>
                  </a:lnTo>
                  <a:lnTo>
                    <a:pt x="41967" y="12710"/>
                  </a:lnTo>
                  <a:close/>
                  <a:moveTo>
                    <a:pt x="40770" y="13308"/>
                  </a:moveTo>
                  <a:lnTo>
                    <a:pt x="40382" y="13484"/>
                  </a:lnTo>
                  <a:lnTo>
                    <a:pt x="40558" y="13872"/>
                  </a:lnTo>
                  <a:lnTo>
                    <a:pt x="40946" y="13696"/>
                  </a:lnTo>
                  <a:lnTo>
                    <a:pt x="40770" y="13308"/>
                  </a:lnTo>
                  <a:close/>
                  <a:moveTo>
                    <a:pt x="39608" y="13872"/>
                  </a:moveTo>
                  <a:lnTo>
                    <a:pt x="39221" y="14048"/>
                  </a:lnTo>
                  <a:lnTo>
                    <a:pt x="39397" y="14435"/>
                  </a:lnTo>
                  <a:lnTo>
                    <a:pt x="39784" y="14259"/>
                  </a:lnTo>
                  <a:lnTo>
                    <a:pt x="39608" y="13872"/>
                  </a:lnTo>
                  <a:close/>
                  <a:moveTo>
                    <a:pt x="38446" y="14435"/>
                  </a:moveTo>
                  <a:lnTo>
                    <a:pt x="38023" y="14611"/>
                  </a:lnTo>
                  <a:lnTo>
                    <a:pt x="38200" y="14998"/>
                  </a:lnTo>
                  <a:lnTo>
                    <a:pt x="38622" y="14822"/>
                  </a:lnTo>
                  <a:lnTo>
                    <a:pt x="38446" y="14435"/>
                  </a:lnTo>
                  <a:close/>
                  <a:moveTo>
                    <a:pt x="37249" y="14998"/>
                  </a:moveTo>
                  <a:lnTo>
                    <a:pt x="36862" y="15174"/>
                  </a:lnTo>
                  <a:lnTo>
                    <a:pt x="37038" y="15597"/>
                  </a:lnTo>
                  <a:lnTo>
                    <a:pt x="37425" y="15385"/>
                  </a:lnTo>
                  <a:lnTo>
                    <a:pt x="37249" y="14998"/>
                  </a:lnTo>
                  <a:close/>
                  <a:moveTo>
                    <a:pt x="36052" y="15562"/>
                  </a:moveTo>
                  <a:lnTo>
                    <a:pt x="35665" y="15773"/>
                  </a:lnTo>
                  <a:lnTo>
                    <a:pt x="35841" y="16160"/>
                  </a:lnTo>
                  <a:lnTo>
                    <a:pt x="36228" y="15984"/>
                  </a:lnTo>
                  <a:lnTo>
                    <a:pt x="36052" y="15562"/>
                  </a:lnTo>
                  <a:close/>
                  <a:moveTo>
                    <a:pt x="34855" y="16160"/>
                  </a:moveTo>
                  <a:lnTo>
                    <a:pt x="34468" y="16336"/>
                  </a:lnTo>
                  <a:lnTo>
                    <a:pt x="34644" y="16723"/>
                  </a:lnTo>
                  <a:lnTo>
                    <a:pt x="35031" y="16547"/>
                  </a:lnTo>
                  <a:lnTo>
                    <a:pt x="34855" y="16160"/>
                  </a:lnTo>
                  <a:close/>
                  <a:moveTo>
                    <a:pt x="33693" y="16759"/>
                  </a:moveTo>
                  <a:lnTo>
                    <a:pt x="33271" y="16935"/>
                  </a:lnTo>
                  <a:lnTo>
                    <a:pt x="33447" y="17357"/>
                  </a:lnTo>
                  <a:lnTo>
                    <a:pt x="33869" y="17146"/>
                  </a:lnTo>
                  <a:lnTo>
                    <a:pt x="33693" y="16759"/>
                  </a:lnTo>
                  <a:close/>
                  <a:moveTo>
                    <a:pt x="32496" y="17322"/>
                  </a:moveTo>
                  <a:lnTo>
                    <a:pt x="32109" y="17533"/>
                  </a:lnTo>
                  <a:lnTo>
                    <a:pt x="32285" y="17920"/>
                  </a:lnTo>
                  <a:lnTo>
                    <a:pt x="32672" y="17744"/>
                  </a:lnTo>
                  <a:lnTo>
                    <a:pt x="32496" y="17322"/>
                  </a:lnTo>
                  <a:close/>
                  <a:moveTo>
                    <a:pt x="31299" y="17920"/>
                  </a:moveTo>
                  <a:lnTo>
                    <a:pt x="30912" y="18096"/>
                  </a:lnTo>
                  <a:lnTo>
                    <a:pt x="31088" y="18484"/>
                  </a:lnTo>
                  <a:lnTo>
                    <a:pt x="31475" y="18308"/>
                  </a:lnTo>
                  <a:lnTo>
                    <a:pt x="31299" y="17920"/>
                  </a:lnTo>
                  <a:close/>
                  <a:moveTo>
                    <a:pt x="30102" y="18484"/>
                  </a:moveTo>
                  <a:lnTo>
                    <a:pt x="29715" y="18660"/>
                  </a:lnTo>
                  <a:lnTo>
                    <a:pt x="29891" y="19047"/>
                  </a:lnTo>
                  <a:lnTo>
                    <a:pt x="30278" y="18871"/>
                  </a:lnTo>
                  <a:lnTo>
                    <a:pt x="30102" y="18484"/>
                  </a:lnTo>
                  <a:close/>
                  <a:moveTo>
                    <a:pt x="28940" y="19047"/>
                  </a:moveTo>
                  <a:lnTo>
                    <a:pt x="28518" y="19223"/>
                  </a:lnTo>
                  <a:lnTo>
                    <a:pt x="28694" y="19645"/>
                  </a:lnTo>
                  <a:lnTo>
                    <a:pt x="29116" y="19469"/>
                  </a:lnTo>
                  <a:lnTo>
                    <a:pt x="28940" y="19047"/>
                  </a:lnTo>
                  <a:close/>
                  <a:moveTo>
                    <a:pt x="27743" y="19645"/>
                  </a:moveTo>
                  <a:lnTo>
                    <a:pt x="27356" y="19822"/>
                  </a:lnTo>
                  <a:lnTo>
                    <a:pt x="27532" y="20209"/>
                  </a:lnTo>
                  <a:lnTo>
                    <a:pt x="27919" y="20033"/>
                  </a:lnTo>
                  <a:lnTo>
                    <a:pt x="27743" y="19645"/>
                  </a:lnTo>
                  <a:close/>
                  <a:moveTo>
                    <a:pt x="26546" y="20209"/>
                  </a:moveTo>
                  <a:lnTo>
                    <a:pt x="26159" y="20385"/>
                  </a:lnTo>
                  <a:lnTo>
                    <a:pt x="26335" y="20772"/>
                  </a:lnTo>
                  <a:lnTo>
                    <a:pt x="26722" y="20596"/>
                  </a:lnTo>
                  <a:lnTo>
                    <a:pt x="26546" y="20209"/>
                  </a:lnTo>
                  <a:close/>
                  <a:moveTo>
                    <a:pt x="25349" y="20807"/>
                  </a:moveTo>
                  <a:lnTo>
                    <a:pt x="24962" y="20983"/>
                  </a:lnTo>
                  <a:lnTo>
                    <a:pt x="25138" y="21406"/>
                  </a:lnTo>
                  <a:lnTo>
                    <a:pt x="25525" y="21230"/>
                  </a:lnTo>
                  <a:lnTo>
                    <a:pt x="25349" y="20807"/>
                  </a:lnTo>
                  <a:close/>
                  <a:moveTo>
                    <a:pt x="24187" y="21406"/>
                  </a:moveTo>
                  <a:lnTo>
                    <a:pt x="23765" y="21582"/>
                  </a:lnTo>
                  <a:lnTo>
                    <a:pt x="23941" y="21969"/>
                  </a:lnTo>
                  <a:lnTo>
                    <a:pt x="24363" y="21793"/>
                  </a:lnTo>
                  <a:lnTo>
                    <a:pt x="24187" y="21406"/>
                  </a:lnTo>
                  <a:close/>
                  <a:moveTo>
                    <a:pt x="22990" y="21969"/>
                  </a:moveTo>
                  <a:lnTo>
                    <a:pt x="22568" y="22145"/>
                  </a:lnTo>
                  <a:lnTo>
                    <a:pt x="22744" y="22532"/>
                  </a:lnTo>
                  <a:lnTo>
                    <a:pt x="23166" y="22356"/>
                  </a:lnTo>
                  <a:lnTo>
                    <a:pt x="22990" y="21969"/>
                  </a:lnTo>
                  <a:close/>
                  <a:moveTo>
                    <a:pt x="21793" y="22532"/>
                  </a:moveTo>
                  <a:lnTo>
                    <a:pt x="21406" y="22708"/>
                  </a:lnTo>
                  <a:lnTo>
                    <a:pt x="21582" y="23096"/>
                  </a:lnTo>
                  <a:lnTo>
                    <a:pt x="21969" y="22920"/>
                  </a:lnTo>
                  <a:lnTo>
                    <a:pt x="21793" y="22532"/>
                  </a:lnTo>
                  <a:close/>
                  <a:moveTo>
                    <a:pt x="20596" y="23096"/>
                  </a:moveTo>
                  <a:lnTo>
                    <a:pt x="20209" y="23272"/>
                  </a:lnTo>
                  <a:lnTo>
                    <a:pt x="20385" y="23694"/>
                  </a:lnTo>
                  <a:lnTo>
                    <a:pt x="20772" y="23518"/>
                  </a:lnTo>
                  <a:lnTo>
                    <a:pt x="20596" y="23096"/>
                  </a:lnTo>
                  <a:close/>
                  <a:moveTo>
                    <a:pt x="19434" y="23694"/>
                  </a:moveTo>
                  <a:lnTo>
                    <a:pt x="19012" y="23870"/>
                  </a:lnTo>
                  <a:lnTo>
                    <a:pt x="19188" y="24258"/>
                  </a:lnTo>
                  <a:lnTo>
                    <a:pt x="19610" y="24082"/>
                  </a:lnTo>
                  <a:lnTo>
                    <a:pt x="19434" y="23694"/>
                  </a:lnTo>
                  <a:close/>
                  <a:moveTo>
                    <a:pt x="18237" y="24258"/>
                  </a:moveTo>
                  <a:lnTo>
                    <a:pt x="17850" y="24434"/>
                  </a:lnTo>
                  <a:lnTo>
                    <a:pt x="18026" y="24821"/>
                  </a:lnTo>
                  <a:lnTo>
                    <a:pt x="18413" y="24645"/>
                  </a:lnTo>
                  <a:lnTo>
                    <a:pt x="18237" y="24258"/>
                  </a:lnTo>
                  <a:close/>
                  <a:moveTo>
                    <a:pt x="17040" y="24821"/>
                  </a:moveTo>
                  <a:lnTo>
                    <a:pt x="16653" y="24997"/>
                  </a:lnTo>
                  <a:lnTo>
                    <a:pt x="16829" y="25384"/>
                  </a:lnTo>
                  <a:lnTo>
                    <a:pt x="17216" y="25208"/>
                  </a:lnTo>
                  <a:lnTo>
                    <a:pt x="17040" y="24821"/>
                  </a:lnTo>
                  <a:close/>
                  <a:moveTo>
                    <a:pt x="15843" y="25455"/>
                  </a:moveTo>
                  <a:lnTo>
                    <a:pt x="15456" y="25631"/>
                  </a:lnTo>
                  <a:lnTo>
                    <a:pt x="15632" y="26018"/>
                  </a:lnTo>
                  <a:lnTo>
                    <a:pt x="16019" y="25842"/>
                  </a:lnTo>
                  <a:lnTo>
                    <a:pt x="15843" y="25455"/>
                  </a:lnTo>
                  <a:close/>
                  <a:moveTo>
                    <a:pt x="14682" y="26018"/>
                  </a:moveTo>
                  <a:lnTo>
                    <a:pt x="14259" y="26194"/>
                  </a:lnTo>
                  <a:lnTo>
                    <a:pt x="14435" y="26581"/>
                  </a:lnTo>
                  <a:lnTo>
                    <a:pt x="14822" y="26405"/>
                  </a:lnTo>
                  <a:lnTo>
                    <a:pt x="14682" y="26018"/>
                  </a:lnTo>
                  <a:close/>
                  <a:moveTo>
                    <a:pt x="13484" y="26581"/>
                  </a:moveTo>
                  <a:lnTo>
                    <a:pt x="13062" y="26757"/>
                  </a:lnTo>
                  <a:lnTo>
                    <a:pt x="13273" y="27144"/>
                  </a:lnTo>
                  <a:lnTo>
                    <a:pt x="13661" y="26968"/>
                  </a:lnTo>
                  <a:lnTo>
                    <a:pt x="13484" y="26581"/>
                  </a:lnTo>
                  <a:close/>
                  <a:moveTo>
                    <a:pt x="12287" y="27144"/>
                  </a:moveTo>
                  <a:lnTo>
                    <a:pt x="11900" y="27321"/>
                  </a:lnTo>
                  <a:lnTo>
                    <a:pt x="12076" y="27708"/>
                  </a:lnTo>
                  <a:lnTo>
                    <a:pt x="12463" y="27567"/>
                  </a:lnTo>
                  <a:lnTo>
                    <a:pt x="12287" y="27144"/>
                  </a:lnTo>
                  <a:close/>
                  <a:moveTo>
                    <a:pt x="11090" y="27743"/>
                  </a:moveTo>
                  <a:lnTo>
                    <a:pt x="10703" y="27919"/>
                  </a:lnTo>
                  <a:lnTo>
                    <a:pt x="10879" y="28306"/>
                  </a:lnTo>
                  <a:lnTo>
                    <a:pt x="11266" y="28130"/>
                  </a:lnTo>
                  <a:lnTo>
                    <a:pt x="11090" y="27743"/>
                  </a:lnTo>
                  <a:close/>
                  <a:moveTo>
                    <a:pt x="9929" y="28306"/>
                  </a:moveTo>
                  <a:lnTo>
                    <a:pt x="9506" y="28482"/>
                  </a:lnTo>
                  <a:lnTo>
                    <a:pt x="9682" y="28870"/>
                  </a:lnTo>
                  <a:lnTo>
                    <a:pt x="10105" y="28694"/>
                  </a:lnTo>
                  <a:lnTo>
                    <a:pt x="9929" y="28306"/>
                  </a:lnTo>
                  <a:close/>
                  <a:moveTo>
                    <a:pt x="8732" y="28870"/>
                  </a:moveTo>
                  <a:lnTo>
                    <a:pt x="8309" y="29046"/>
                  </a:lnTo>
                  <a:lnTo>
                    <a:pt x="8520" y="29433"/>
                  </a:lnTo>
                  <a:lnTo>
                    <a:pt x="8908" y="29257"/>
                  </a:lnTo>
                  <a:lnTo>
                    <a:pt x="8732" y="28870"/>
                  </a:lnTo>
                  <a:close/>
                  <a:moveTo>
                    <a:pt x="7535" y="29433"/>
                  </a:moveTo>
                  <a:lnTo>
                    <a:pt x="7147" y="29609"/>
                  </a:lnTo>
                  <a:lnTo>
                    <a:pt x="7323" y="30031"/>
                  </a:lnTo>
                  <a:lnTo>
                    <a:pt x="7711" y="29855"/>
                  </a:lnTo>
                  <a:lnTo>
                    <a:pt x="7535" y="29433"/>
                  </a:lnTo>
                  <a:close/>
                  <a:moveTo>
                    <a:pt x="6338" y="30067"/>
                  </a:moveTo>
                  <a:lnTo>
                    <a:pt x="5950" y="30243"/>
                  </a:lnTo>
                  <a:lnTo>
                    <a:pt x="6126" y="30630"/>
                  </a:lnTo>
                  <a:lnTo>
                    <a:pt x="6514" y="30454"/>
                  </a:lnTo>
                  <a:lnTo>
                    <a:pt x="6338" y="30067"/>
                  </a:lnTo>
                  <a:close/>
                  <a:moveTo>
                    <a:pt x="5176" y="30630"/>
                  </a:moveTo>
                  <a:lnTo>
                    <a:pt x="4753" y="30806"/>
                  </a:lnTo>
                  <a:lnTo>
                    <a:pt x="4929" y="31193"/>
                  </a:lnTo>
                  <a:lnTo>
                    <a:pt x="5352" y="31017"/>
                  </a:lnTo>
                  <a:lnTo>
                    <a:pt x="5176" y="30630"/>
                  </a:lnTo>
                  <a:close/>
                  <a:moveTo>
                    <a:pt x="3979" y="31193"/>
                  </a:moveTo>
                  <a:lnTo>
                    <a:pt x="3591" y="31369"/>
                  </a:lnTo>
                  <a:lnTo>
                    <a:pt x="3767" y="31792"/>
                  </a:lnTo>
                  <a:lnTo>
                    <a:pt x="4155" y="31616"/>
                  </a:lnTo>
                  <a:lnTo>
                    <a:pt x="3979" y="31193"/>
                  </a:lnTo>
                  <a:close/>
                  <a:moveTo>
                    <a:pt x="2782" y="31792"/>
                  </a:moveTo>
                  <a:lnTo>
                    <a:pt x="2394" y="31968"/>
                  </a:lnTo>
                  <a:lnTo>
                    <a:pt x="2570" y="32355"/>
                  </a:lnTo>
                  <a:lnTo>
                    <a:pt x="2958" y="32179"/>
                  </a:lnTo>
                  <a:lnTo>
                    <a:pt x="2782" y="31792"/>
                  </a:lnTo>
                  <a:close/>
                  <a:moveTo>
                    <a:pt x="1585" y="32355"/>
                  </a:moveTo>
                  <a:lnTo>
                    <a:pt x="1197" y="32531"/>
                  </a:lnTo>
                  <a:lnTo>
                    <a:pt x="1373" y="32918"/>
                  </a:lnTo>
                  <a:lnTo>
                    <a:pt x="1761" y="32742"/>
                  </a:lnTo>
                  <a:lnTo>
                    <a:pt x="1585" y="32355"/>
                  </a:lnTo>
                  <a:close/>
                  <a:moveTo>
                    <a:pt x="423" y="32918"/>
                  </a:moveTo>
                  <a:lnTo>
                    <a:pt x="0" y="33094"/>
                  </a:lnTo>
                  <a:lnTo>
                    <a:pt x="176" y="33482"/>
                  </a:lnTo>
                  <a:lnTo>
                    <a:pt x="599" y="33306"/>
                  </a:lnTo>
                  <a:lnTo>
                    <a:pt x="423" y="32918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52" name="Google Shape;752;p126"/>
            <p:cNvSpPr/>
            <p:nvPr/>
          </p:nvSpPr>
          <p:spPr>
            <a:xfrm>
              <a:off x="5209560" y="2621880"/>
              <a:ext cx="1668714" cy="6480"/>
            </a:xfrm>
            <a:custGeom>
              <a:rect b="b" l="l" r="r" t="t"/>
              <a:pathLst>
                <a:path extrusionOk="0" h="424" w="103438">
                  <a:moveTo>
                    <a:pt x="1" y="1"/>
                  </a:moveTo>
                  <a:lnTo>
                    <a:pt x="1" y="423"/>
                  </a:lnTo>
                  <a:lnTo>
                    <a:pt x="458" y="423"/>
                  </a:lnTo>
                  <a:lnTo>
                    <a:pt x="458" y="1"/>
                  </a:lnTo>
                  <a:close/>
                  <a:moveTo>
                    <a:pt x="1339" y="1"/>
                  </a:moveTo>
                  <a:lnTo>
                    <a:pt x="1339" y="423"/>
                  </a:lnTo>
                  <a:lnTo>
                    <a:pt x="1761" y="423"/>
                  </a:lnTo>
                  <a:lnTo>
                    <a:pt x="1761" y="1"/>
                  </a:lnTo>
                  <a:close/>
                  <a:moveTo>
                    <a:pt x="2641" y="1"/>
                  </a:moveTo>
                  <a:lnTo>
                    <a:pt x="2641" y="423"/>
                  </a:lnTo>
                  <a:lnTo>
                    <a:pt x="3099" y="423"/>
                  </a:lnTo>
                  <a:lnTo>
                    <a:pt x="3099" y="1"/>
                  </a:lnTo>
                  <a:close/>
                  <a:moveTo>
                    <a:pt x="3979" y="1"/>
                  </a:moveTo>
                  <a:lnTo>
                    <a:pt x="3979" y="423"/>
                  </a:lnTo>
                  <a:lnTo>
                    <a:pt x="4401" y="423"/>
                  </a:lnTo>
                  <a:lnTo>
                    <a:pt x="4401" y="1"/>
                  </a:lnTo>
                  <a:close/>
                  <a:moveTo>
                    <a:pt x="5282" y="1"/>
                  </a:moveTo>
                  <a:lnTo>
                    <a:pt x="5282" y="423"/>
                  </a:lnTo>
                  <a:lnTo>
                    <a:pt x="5739" y="423"/>
                  </a:lnTo>
                  <a:lnTo>
                    <a:pt x="5739" y="1"/>
                  </a:lnTo>
                  <a:close/>
                  <a:moveTo>
                    <a:pt x="6619" y="1"/>
                  </a:moveTo>
                  <a:lnTo>
                    <a:pt x="6619" y="423"/>
                  </a:lnTo>
                  <a:lnTo>
                    <a:pt x="7042" y="423"/>
                  </a:lnTo>
                  <a:lnTo>
                    <a:pt x="7042" y="1"/>
                  </a:lnTo>
                  <a:close/>
                  <a:moveTo>
                    <a:pt x="7922" y="1"/>
                  </a:moveTo>
                  <a:lnTo>
                    <a:pt x="7922" y="423"/>
                  </a:lnTo>
                  <a:lnTo>
                    <a:pt x="8380" y="423"/>
                  </a:lnTo>
                  <a:lnTo>
                    <a:pt x="8380" y="1"/>
                  </a:lnTo>
                  <a:close/>
                  <a:moveTo>
                    <a:pt x="9260" y="1"/>
                  </a:moveTo>
                  <a:lnTo>
                    <a:pt x="9260" y="423"/>
                  </a:lnTo>
                  <a:lnTo>
                    <a:pt x="9682" y="423"/>
                  </a:lnTo>
                  <a:lnTo>
                    <a:pt x="9682" y="1"/>
                  </a:lnTo>
                  <a:close/>
                  <a:moveTo>
                    <a:pt x="10563" y="1"/>
                  </a:moveTo>
                  <a:lnTo>
                    <a:pt x="10563" y="423"/>
                  </a:lnTo>
                  <a:lnTo>
                    <a:pt x="11020" y="423"/>
                  </a:lnTo>
                  <a:lnTo>
                    <a:pt x="11020" y="1"/>
                  </a:lnTo>
                  <a:close/>
                  <a:moveTo>
                    <a:pt x="11900" y="1"/>
                  </a:moveTo>
                  <a:lnTo>
                    <a:pt x="11900" y="423"/>
                  </a:lnTo>
                  <a:lnTo>
                    <a:pt x="12323" y="423"/>
                  </a:lnTo>
                  <a:lnTo>
                    <a:pt x="12323" y="1"/>
                  </a:lnTo>
                  <a:close/>
                  <a:moveTo>
                    <a:pt x="13203" y="1"/>
                  </a:moveTo>
                  <a:lnTo>
                    <a:pt x="13203" y="423"/>
                  </a:lnTo>
                  <a:lnTo>
                    <a:pt x="13661" y="423"/>
                  </a:lnTo>
                  <a:lnTo>
                    <a:pt x="13661" y="1"/>
                  </a:lnTo>
                  <a:close/>
                  <a:moveTo>
                    <a:pt x="14541" y="1"/>
                  </a:moveTo>
                  <a:lnTo>
                    <a:pt x="14541" y="423"/>
                  </a:lnTo>
                  <a:lnTo>
                    <a:pt x="14963" y="423"/>
                  </a:lnTo>
                  <a:lnTo>
                    <a:pt x="14963" y="1"/>
                  </a:lnTo>
                  <a:close/>
                  <a:moveTo>
                    <a:pt x="15844" y="1"/>
                  </a:moveTo>
                  <a:lnTo>
                    <a:pt x="15844" y="423"/>
                  </a:lnTo>
                  <a:lnTo>
                    <a:pt x="16301" y="423"/>
                  </a:lnTo>
                  <a:lnTo>
                    <a:pt x="16301" y="1"/>
                  </a:lnTo>
                  <a:close/>
                  <a:moveTo>
                    <a:pt x="17181" y="1"/>
                  </a:moveTo>
                  <a:lnTo>
                    <a:pt x="17181" y="423"/>
                  </a:lnTo>
                  <a:lnTo>
                    <a:pt x="17604" y="423"/>
                  </a:lnTo>
                  <a:lnTo>
                    <a:pt x="17604" y="1"/>
                  </a:lnTo>
                  <a:close/>
                  <a:moveTo>
                    <a:pt x="18484" y="1"/>
                  </a:moveTo>
                  <a:lnTo>
                    <a:pt x="18484" y="423"/>
                  </a:lnTo>
                  <a:lnTo>
                    <a:pt x="18942" y="423"/>
                  </a:lnTo>
                  <a:lnTo>
                    <a:pt x="18942" y="1"/>
                  </a:lnTo>
                  <a:close/>
                  <a:moveTo>
                    <a:pt x="19822" y="1"/>
                  </a:moveTo>
                  <a:lnTo>
                    <a:pt x="19822" y="423"/>
                  </a:lnTo>
                  <a:lnTo>
                    <a:pt x="20244" y="423"/>
                  </a:lnTo>
                  <a:lnTo>
                    <a:pt x="20244" y="1"/>
                  </a:lnTo>
                  <a:close/>
                  <a:moveTo>
                    <a:pt x="21125" y="1"/>
                  </a:moveTo>
                  <a:lnTo>
                    <a:pt x="21125" y="423"/>
                  </a:lnTo>
                  <a:lnTo>
                    <a:pt x="21582" y="423"/>
                  </a:lnTo>
                  <a:lnTo>
                    <a:pt x="21582" y="1"/>
                  </a:lnTo>
                  <a:close/>
                  <a:moveTo>
                    <a:pt x="22462" y="1"/>
                  </a:moveTo>
                  <a:lnTo>
                    <a:pt x="22462" y="423"/>
                  </a:lnTo>
                  <a:lnTo>
                    <a:pt x="22885" y="423"/>
                  </a:lnTo>
                  <a:lnTo>
                    <a:pt x="22885" y="1"/>
                  </a:lnTo>
                  <a:close/>
                  <a:moveTo>
                    <a:pt x="23765" y="1"/>
                  </a:moveTo>
                  <a:lnTo>
                    <a:pt x="23765" y="423"/>
                  </a:lnTo>
                  <a:lnTo>
                    <a:pt x="24223" y="423"/>
                  </a:lnTo>
                  <a:lnTo>
                    <a:pt x="24223" y="1"/>
                  </a:lnTo>
                  <a:close/>
                  <a:moveTo>
                    <a:pt x="25103" y="1"/>
                  </a:moveTo>
                  <a:lnTo>
                    <a:pt x="25103" y="423"/>
                  </a:lnTo>
                  <a:lnTo>
                    <a:pt x="25525" y="423"/>
                  </a:lnTo>
                  <a:lnTo>
                    <a:pt x="25525" y="1"/>
                  </a:lnTo>
                  <a:close/>
                  <a:moveTo>
                    <a:pt x="26406" y="1"/>
                  </a:moveTo>
                  <a:lnTo>
                    <a:pt x="26406" y="423"/>
                  </a:lnTo>
                  <a:lnTo>
                    <a:pt x="26863" y="423"/>
                  </a:lnTo>
                  <a:lnTo>
                    <a:pt x="26863" y="1"/>
                  </a:lnTo>
                  <a:close/>
                  <a:moveTo>
                    <a:pt x="27743" y="1"/>
                  </a:moveTo>
                  <a:lnTo>
                    <a:pt x="27743" y="423"/>
                  </a:lnTo>
                  <a:lnTo>
                    <a:pt x="28166" y="423"/>
                  </a:lnTo>
                  <a:lnTo>
                    <a:pt x="28166" y="1"/>
                  </a:lnTo>
                  <a:close/>
                  <a:moveTo>
                    <a:pt x="29046" y="1"/>
                  </a:moveTo>
                  <a:lnTo>
                    <a:pt x="29046" y="423"/>
                  </a:lnTo>
                  <a:lnTo>
                    <a:pt x="29504" y="423"/>
                  </a:lnTo>
                  <a:lnTo>
                    <a:pt x="29504" y="1"/>
                  </a:lnTo>
                  <a:close/>
                  <a:moveTo>
                    <a:pt x="30384" y="1"/>
                  </a:moveTo>
                  <a:lnTo>
                    <a:pt x="30384" y="423"/>
                  </a:lnTo>
                  <a:lnTo>
                    <a:pt x="30806" y="423"/>
                  </a:lnTo>
                  <a:lnTo>
                    <a:pt x="30806" y="1"/>
                  </a:lnTo>
                  <a:close/>
                  <a:moveTo>
                    <a:pt x="31687" y="1"/>
                  </a:moveTo>
                  <a:lnTo>
                    <a:pt x="31687" y="423"/>
                  </a:lnTo>
                  <a:lnTo>
                    <a:pt x="32144" y="423"/>
                  </a:lnTo>
                  <a:lnTo>
                    <a:pt x="32144" y="1"/>
                  </a:lnTo>
                  <a:close/>
                  <a:moveTo>
                    <a:pt x="33024" y="1"/>
                  </a:moveTo>
                  <a:lnTo>
                    <a:pt x="33024" y="423"/>
                  </a:lnTo>
                  <a:lnTo>
                    <a:pt x="33447" y="423"/>
                  </a:lnTo>
                  <a:lnTo>
                    <a:pt x="33447" y="1"/>
                  </a:lnTo>
                  <a:close/>
                  <a:moveTo>
                    <a:pt x="34327" y="1"/>
                  </a:moveTo>
                  <a:lnTo>
                    <a:pt x="34327" y="423"/>
                  </a:lnTo>
                  <a:lnTo>
                    <a:pt x="34785" y="423"/>
                  </a:lnTo>
                  <a:lnTo>
                    <a:pt x="34785" y="1"/>
                  </a:lnTo>
                  <a:close/>
                  <a:moveTo>
                    <a:pt x="35665" y="1"/>
                  </a:moveTo>
                  <a:lnTo>
                    <a:pt x="35665" y="423"/>
                  </a:lnTo>
                  <a:lnTo>
                    <a:pt x="36087" y="423"/>
                  </a:lnTo>
                  <a:lnTo>
                    <a:pt x="36087" y="1"/>
                  </a:lnTo>
                  <a:close/>
                  <a:moveTo>
                    <a:pt x="36968" y="1"/>
                  </a:moveTo>
                  <a:lnTo>
                    <a:pt x="36968" y="423"/>
                  </a:lnTo>
                  <a:lnTo>
                    <a:pt x="37425" y="423"/>
                  </a:lnTo>
                  <a:lnTo>
                    <a:pt x="37425" y="1"/>
                  </a:lnTo>
                  <a:close/>
                  <a:moveTo>
                    <a:pt x="38305" y="1"/>
                  </a:moveTo>
                  <a:lnTo>
                    <a:pt x="38305" y="423"/>
                  </a:lnTo>
                  <a:lnTo>
                    <a:pt x="38728" y="423"/>
                  </a:lnTo>
                  <a:lnTo>
                    <a:pt x="38728" y="1"/>
                  </a:lnTo>
                  <a:close/>
                  <a:moveTo>
                    <a:pt x="39608" y="1"/>
                  </a:moveTo>
                  <a:lnTo>
                    <a:pt x="39608" y="423"/>
                  </a:lnTo>
                  <a:lnTo>
                    <a:pt x="40066" y="423"/>
                  </a:lnTo>
                  <a:lnTo>
                    <a:pt x="40066" y="1"/>
                  </a:lnTo>
                  <a:close/>
                  <a:moveTo>
                    <a:pt x="40946" y="1"/>
                  </a:moveTo>
                  <a:lnTo>
                    <a:pt x="40946" y="423"/>
                  </a:lnTo>
                  <a:lnTo>
                    <a:pt x="41368" y="423"/>
                  </a:lnTo>
                  <a:lnTo>
                    <a:pt x="41368" y="1"/>
                  </a:lnTo>
                  <a:close/>
                  <a:moveTo>
                    <a:pt x="42249" y="1"/>
                  </a:moveTo>
                  <a:lnTo>
                    <a:pt x="42249" y="423"/>
                  </a:lnTo>
                  <a:lnTo>
                    <a:pt x="42706" y="423"/>
                  </a:lnTo>
                  <a:lnTo>
                    <a:pt x="42706" y="1"/>
                  </a:lnTo>
                  <a:close/>
                  <a:moveTo>
                    <a:pt x="43586" y="1"/>
                  </a:moveTo>
                  <a:lnTo>
                    <a:pt x="43586" y="423"/>
                  </a:lnTo>
                  <a:lnTo>
                    <a:pt x="44009" y="423"/>
                  </a:lnTo>
                  <a:lnTo>
                    <a:pt x="44009" y="1"/>
                  </a:lnTo>
                  <a:close/>
                  <a:moveTo>
                    <a:pt x="44889" y="1"/>
                  </a:moveTo>
                  <a:lnTo>
                    <a:pt x="44889" y="423"/>
                  </a:lnTo>
                  <a:lnTo>
                    <a:pt x="45347" y="423"/>
                  </a:lnTo>
                  <a:lnTo>
                    <a:pt x="45347" y="1"/>
                  </a:lnTo>
                  <a:close/>
                  <a:moveTo>
                    <a:pt x="46227" y="1"/>
                  </a:moveTo>
                  <a:lnTo>
                    <a:pt x="46227" y="423"/>
                  </a:lnTo>
                  <a:lnTo>
                    <a:pt x="46649" y="423"/>
                  </a:lnTo>
                  <a:lnTo>
                    <a:pt x="46649" y="1"/>
                  </a:lnTo>
                  <a:close/>
                  <a:moveTo>
                    <a:pt x="47530" y="1"/>
                  </a:moveTo>
                  <a:lnTo>
                    <a:pt x="47530" y="423"/>
                  </a:lnTo>
                  <a:lnTo>
                    <a:pt x="47987" y="423"/>
                  </a:lnTo>
                  <a:lnTo>
                    <a:pt x="47987" y="1"/>
                  </a:lnTo>
                  <a:close/>
                  <a:moveTo>
                    <a:pt x="48867" y="1"/>
                  </a:moveTo>
                  <a:lnTo>
                    <a:pt x="48867" y="423"/>
                  </a:lnTo>
                  <a:lnTo>
                    <a:pt x="49290" y="423"/>
                  </a:lnTo>
                  <a:lnTo>
                    <a:pt x="49290" y="1"/>
                  </a:lnTo>
                  <a:close/>
                  <a:moveTo>
                    <a:pt x="50170" y="1"/>
                  </a:moveTo>
                  <a:lnTo>
                    <a:pt x="50170" y="423"/>
                  </a:lnTo>
                  <a:lnTo>
                    <a:pt x="50628" y="423"/>
                  </a:lnTo>
                  <a:lnTo>
                    <a:pt x="50628" y="1"/>
                  </a:lnTo>
                  <a:close/>
                  <a:moveTo>
                    <a:pt x="51508" y="1"/>
                  </a:moveTo>
                  <a:lnTo>
                    <a:pt x="51508" y="423"/>
                  </a:lnTo>
                  <a:lnTo>
                    <a:pt x="51930" y="423"/>
                  </a:lnTo>
                  <a:lnTo>
                    <a:pt x="51930" y="1"/>
                  </a:lnTo>
                  <a:close/>
                  <a:moveTo>
                    <a:pt x="52811" y="1"/>
                  </a:moveTo>
                  <a:lnTo>
                    <a:pt x="52811" y="423"/>
                  </a:lnTo>
                  <a:lnTo>
                    <a:pt x="53268" y="423"/>
                  </a:lnTo>
                  <a:lnTo>
                    <a:pt x="53268" y="1"/>
                  </a:lnTo>
                  <a:close/>
                  <a:moveTo>
                    <a:pt x="54148" y="1"/>
                  </a:moveTo>
                  <a:lnTo>
                    <a:pt x="54148" y="423"/>
                  </a:lnTo>
                  <a:lnTo>
                    <a:pt x="54571" y="423"/>
                  </a:lnTo>
                  <a:lnTo>
                    <a:pt x="54571" y="1"/>
                  </a:lnTo>
                  <a:close/>
                  <a:moveTo>
                    <a:pt x="55451" y="1"/>
                  </a:moveTo>
                  <a:lnTo>
                    <a:pt x="55451" y="423"/>
                  </a:lnTo>
                  <a:lnTo>
                    <a:pt x="55909" y="423"/>
                  </a:lnTo>
                  <a:lnTo>
                    <a:pt x="55909" y="1"/>
                  </a:lnTo>
                  <a:close/>
                  <a:moveTo>
                    <a:pt x="56789" y="1"/>
                  </a:moveTo>
                  <a:lnTo>
                    <a:pt x="56789" y="423"/>
                  </a:lnTo>
                  <a:lnTo>
                    <a:pt x="57211" y="423"/>
                  </a:lnTo>
                  <a:lnTo>
                    <a:pt x="57211" y="1"/>
                  </a:lnTo>
                  <a:close/>
                  <a:moveTo>
                    <a:pt x="58092" y="1"/>
                  </a:moveTo>
                  <a:lnTo>
                    <a:pt x="58092" y="423"/>
                  </a:lnTo>
                  <a:lnTo>
                    <a:pt x="58549" y="423"/>
                  </a:lnTo>
                  <a:lnTo>
                    <a:pt x="58549" y="1"/>
                  </a:lnTo>
                  <a:close/>
                  <a:moveTo>
                    <a:pt x="59429" y="1"/>
                  </a:moveTo>
                  <a:lnTo>
                    <a:pt x="59429" y="423"/>
                  </a:lnTo>
                  <a:lnTo>
                    <a:pt x="59852" y="423"/>
                  </a:lnTo>
                  <a:lnTo>
                    <a:pt x="59852" y="1"/>
                  </a:lnTo>
                  <a:close/>
                  <a:moveTo>
                    <a:pt x="60732" y="1"/>
                  </a:moveTo>
                  <a:lnTo>
                    <a:pt x="60732" y="423"/>
                  </a:lnTo>
                  <a:lnTo>
                    <a:pt x="61190" y="423"/>
                  </a:lnTo>
                  <a:lnTo>
                    <a:pt x="61190" y="1"/>
                  </a:lnTo>
                  <a:close/>
                  <a:moveTo>
                    <a:pt x="62070" y="1"/>
                  </a:moveTo>
                  <a:lnTo>
                    <a:pt x="62070" y="423"/>
                  </a:lnTo>
                  <a:lnTo>
                    <a:pt x="62492" y="423"/>
                  </a:lnTo>
                  <a:lnTo>
                    <a:pt x="62492" y="1"/>
                  </a:lnTo>
                  <a:close/>
                  <a:moveTo>
                    <a:pt x="63373" y="1"/>
                  </a:moveTo>
                  <a:lnTo>
                    <a:pt x="63373" y="423"/>
                  </a:lnTo>
                  <a:lnTo>
                    <a:pt x="63830" y="423"/>
                  </a:lnTo>
                  <a:lnTo>
                    <a:pt x="63830" y="1"/>
                  </a:lnTo>
                  <a:close/>
                  <a:moveTo>
                    <a:pt x="64710" y="1"/>
                  </a:moveTo>
                  <a:lnTo>
                    <a:pt x="64710" y="423"/>
                  </a:lnTo>
                  <a:lnTo>
                    <a:pt x="65133" y="423"/>
                  </a:lnTo>
                  <a:lnTo>
                    <a:pt x="65133" y="1"/>
                  </a:lnTo>
                  <a:close/>
                  <a:moveTo>
                    <a:pt x="66013" y="1"/>
                  </a:moveTo>
                  <a:lnTo>
                    <a:pt x="66013" y="423"/>
                  </a:lnTo>
                  <a:lnTo>
                    <a:pt x="66471" y="423"/>
                  </a:lnTo>
                  <a:lnTo>
                    <a:pt x="66471" y="1"/>
                  </a:lnTo>
                  <a:close/>
                  <a:moveTo>
                    <a:pt x="67351" y="1"/>
                  </a:moveTo>
                  <a:lnTo>
                    <a:pt x="67351" y="423"/>
                  </a:lnTo>
                  <a:lnTo>
                    <a:pt x="67773" y="423"/>
                  </a:lnTo>
                  <a:lnTo>
                    <a:pt x="67773" y="1"/>
                  </a:lnTo>
                  <a:close/>
                  <a:moveTo>
                    <a:pt x="68654" y="1"/>
                  </a:moveTo>
                  <a:lnTo>
                    <a:pt x="68654" y="423"/>
                  </a:lnTo>
                  <a:lnTo>
                    <a:pt x="69111" y="423"/>
                  </a:lnTo>
                  <a:lnTo>
                    <a:pt x="69111" y="1"/>
                  </a:lnTo>
                  <a:close/>
                  <a:moveTo>
                    <a:pt x="69991" y="1"/>
                  </a:moveTo>
                  <a:lnTo>
                    <a:pt x="69991" y="423"/>
                  </a:lnTo>
                  <a:lnTo>
                    <a:pt x="70414" y="423"/>
                  </a:lnTo>
                  <a:lnTo>
                    <a:pt x="70414" y="1"/>
                  </a:lnTo>
                  <a:close/>
                  <a:moveTo>
                    <a:pt x="71294" y="1"/>
                  </a:moveTo>
                  <a:lnTo>
                    <a:pt x="71294" y="423"/>
                  </a:lnTo>
                  <a:lnTo>
                    <a:pt x="71752" y="423"/>
                  </a:lnTo>
                  <a:lnTo>
                    <a:pt x="71752" y="1"/>
                  </a:lnTo>
                  <a:close/>
                  <a:moveTo>
                    <a:pt x="72632" y="1"/>
                  </a:moveTo>
                  <a:lnTo>
                    <a:pt x="72632" y="423"/>
                  </a:lnTo>
                  <a:lnTo>
                    <a:pt x="73054" y="423"/>
                  </a:lnTo>
                  <a:lnTo>
                    <a:pt x="73054" y="1"/>
                  </a:lnTo>
                  <a:close/>
                  <a:moveTo>
                    <a:pt x="73935" y="1"/>
                  </a:moveTo>
                  <a:lnTo>
                    <a:pt x="73935" y="423"/>
                  </a:lnTo>
                  <a:lnTo>
                    <a:pt x="74392" y="423"/>
                  </a:lnTo>
                  <a:lnTo>
                    <a:pt x="74392" y="1"/>
                  </a:lnTo>
                  <a:close/>
                  <a:moveTo>
                    <a:pt x="75272" y="1"/>
                  </a:moveTo>
                  <a:lnTo>
                    <a:pt x="75272" y="423"/>
                  </a:lnTo>
                  <a:lnTo>
                    <a:pt x="75695" y="423"/>
                  </a:lnTo>
                  <a:lnTo>
                    <a:pt x="75695" y="1"/>
                  </a:lnTo>
                  <a:close/>
                  <a:moveTo>
                    <a:pt x="76575" y="1"/>
                  </a:moveTo>
                  <a:lnTo>
                    <a:pt x="76575" y="423"/>
                  </a:lnTo>
                  <a:lnTo>
                    <a:pt x="77033" y="423"/>
                  </a:lnTo>
                  <a:lnTo>
                    <a:pt x="77033" y="1"/>
                  </a:lnTo>
                  <a:close/>
                  <a:moveTo>
                    <a:pt x="77913" y="1"/>
                  </a:moveTo>
                  <a:lnTo>
                    <a:pt x="77913" y="423"/>
                  </a:lnTo>
                  <a:lnTo>
                    <a:pt x="78335" y="423"/>
                  </a:lnTo>
                  <a:lnTo>
                    <a:pt x="78335" y="1"/>
                  </a:lnTo>
                  <a:close/>
                  <a:moveTo>
                    <a:pt x="79216" y="1"/>
                  </a:moveTo>
                  <a:lnTo>
                    <a:pt x="79216" y="423"/>
                  </a:lnTo>
                  <a:lnTo>
                    <a:pt x="79673" y="423"/>
                  </a:lnTo>
                  <a:lnTo>
                    <a:pt x="79673" y="1"/>
                  </a:lnTo>
                  <a:close/>
                  <a:moveTo>
                    <a:pt x="80553" y="1"/>
                  </a:moveTo>
                  <a:lnTo>
                    <a:pt x="80553" y="423"/>
                  </a:lnTo>
                  <a:lnTo>
                    <a:pt x="80976" y="423"/>
                  </a:lnTo>
                  <a:lnTo>
                    <a:pt x="80976" y="1"/>
                  </a:lnTo>
                  <a:close/>
                  <a:moveTo>
                    <a:pt x="81856" y="1"/>
                  </a:moveTo>
                  <a:lnTo>
                    <a:pt x="81856" y="423"/>
                  </a:lnTo>
                  <a:lnTo>
                    <a:pt x="82314" y="423"/>
                  </a:lnTo>
                  <a:lnTo>
                    <a:pt x="82314" y="1"/>
                  </a:lnTo>
                  <a:close/>
                  <a:moveTo>
                    <a:pt x="83194" y="1"/>
                  </a:moveTo>
                  <a:lnTo>
                    <a:pt x="83194" y="423"/>
                  </a:lnTo>
                  <a:lnTo>
                    <a:pt x="83616" y="423"/>
                  </a:lnTo>
                  <a:lnTo>
                    <a:pt x="83616" y="1"/>
                  </a:lnTo>
                  <a:close/>
                  <a:moveTo>
                    <a:pt x="84497" y="1"/>
                  </a:moveTo>
                  <a:lnTo>
                    <a:pt x="84497" y="423"/>
                  </a:lnTo>
                  <a:lnTo>
                    <a:pt x="84954" y="423"/>
                  </a:lnTo>
                  <a:lnTo>
                    <a:pt x="84954" y="1"/>
                  </a:lnTo>
                  <a:close/>
                  <a:moveTo>
                    <a:pt x="85834" y="1"/>
                  </a:moveTo>
                  <a:lnTo>
                    <a:pt x="85834" y="423"/>
                  </a:lnTo>
                  <a:lnTo>
                    <a:pt x="86257" y="423"/>
                  </a:lnTo>
                  <a:lnTo>
                    <a:pt x="86257" y="1"/>
                  </a:lnTo>
                  <a:close/>
                  <a:moveTo>
                    <a:pt x="87137" y="1"/>
                  </a:moveTo>
                  <a:lnTo>
                    <a:pt x="87137" y="423"/>
                  </a:lnTo>
                  <a:lnTo>
                    <a:pt x="87595" y="423"/>
                  </a:lnTo>
                  <a:lnTo>
                    <a:pt x="87595" y="1"/>
                  </a:lnTo>
                  <a:close/>
                  <a:moveTo>
                    <a:pt x="88475" y="1"/>
                  </a:moveTo>
                  <a:lnTo>
                    <a:pt x="88475" y="423"/>
                  </a:lnTo>
                  <a:lnTo>
                    <a:pt x="88897" y="423"/>
                  </a:lnTo>
                  <a:lnTo>
                    <a:pt x="88897" y="1"/>
                  </a:lnTo>
                  <a:close/>
                  <a:moveTo>
                    <a:pt x="89778" y="1"/>
                  </a:moveTo>
                  <a:lnTo>
                    <a:pt x="89778" y="423"/>
                  </a:lnTo>
                  <a:lnTo>
                    <a:pt x="90235" y="423"/>
                  </a:lnTo>
                  <a:lnTo>
                    <a:pt x="90235" y="1"/>
                  </a:lnTo>
                  <a:close/>
                  <a:moveTo>
                    <a:pt x="91115" y="1"/>
                  </a:moveTo>
                  <a:lnTo>
                    <a:pt x="91115" y="423"/>
                  </a:lnTo>
                  <a:lnTo>
                    <a:pt x="91538" y="423"/>
                  </a:lnTo>
                  <a:lnTo>
                    <a:pt x="91538" y="1"/>
                  </a:lnTo>
                  <a:close/>
                  <a:moveTo>
                    <a:pt x="92418" y="1"/>
                  </a:moveTo>
                  <a:lnTo>
                    <a:pt x="92418" y="423"/>
                  </a:lnTo>
                  <a:lnTo>
                    <a:pt x="92876" y="423"/>
                  </a:lnTo>
                  <a:lnTo>
                    <a:pt x="92876" y="1"/>
                  </a:lnTo>
                  <a:close/>
                  <a:moveTo>
                    <a:pt x="93756" y="1"/>
                  </a:moveTo>
                  <a:lnTo>
                    <a:pt x="93756" y="423"/>
                  </a:lnTo>
                  <a:lnTo>
                    <a:pt x="94178" y="423"/>
                  </a:lnTo>
                  <a:lnTo>
                    <a:pt x="94178" y="1"/>
                  </a:lnTo>
                  <a:close/>
                  <a:moveTo>
                    <a:pt x="95059" y="1"/>
                  </a:moveTo>
                  <a:lnTo>
                    <a:pt x="95059" y="423"/>
                  </a:lnTo>
                  <a:lnTo>
                    <a:pt x="95516" y="423"/>
                  </a:lnTo>
                  <a:lnTo>
                    <a:pt x="95516" y="1"/>
                  </a:lnTo>
                  <a:close/>
                  <a:moveTo>
                    <a:pt x="96396" y="1"/>
                  </a:moveTo>
                  <a:lnTo>
                    <a:pt x="96396" y="423"/>
                  </a:lnTo>
                  <a:lnTo>
                    <a:pt x="96819" y="423"/>
                  </a:lnTo>
                  <a:lnTo>
                    <a:pt x="96819" y="1"/>
                  </a:lnTo>
                  <a:close/>
                  <a:moveTo>
                    <a:pt x="97699" y="1"/>
                  </a:moveTo>
                  <a:lnTo>
                    <a:pt x="97699" y="423"/>
                  </a:lnTo>
                  <a:lnTo>
                    <a:pt x="98157" y="423"/>
                  </a:lnTo>
                  <a:lnTo>
                    <a:pt x="98157" y="1"/>
                  </a:lnTo>
                  <a:close/>
                  <a:moveTo>
                    <a:pt x="99037" y="1"/>
                  </a:moveTo>
                  <a:lnTo>
                    <a:pt x="99037" y="423"/>
                  </a:lnTo>
                  <a:lnTo>
                    <a:pt x="99459" y="423"/>
                  </a:lnTo>
                  <a:lnTo>
                    <a:pt x="99459" y="1"/>
                  </a:lnTo>
                  <a:close/>
                  <a:moveTo>
                    <a:pt x="100340" y="1"/>
                  </a:moveTo>
                  <a:lnTo>
                    <a:pt x="100340" y="423"/>
                  </a:lnTo>
                  <a:lnTo>
                    <a:pt x="100797" y="423"/>
                  </a:lnTo>
                  <a:lnTo>
                    <a:pt x="100797" y="1"/>
                  </a:lnTo>
                  <a:close/>
                  <a:moveTo>
                    <a:pt x="101677" y="1"/>
                  </a:moveTo>
                  <a:lnTo>
                    <a:pt x="101677" y="423"/>
                  </a:lnTo>
                  <a:lnTo>
                    <a:pt x="102100" y="423"/>
                  </a:lnTo>
                  <a:lnTo>
                    <a:pt x="102100" y="1"/>
                  </a:lnTo>
                  <a:close/>
                  <a:moveTo>
                    <a:pt x="102980" y="1"/>
                  </a:moveTo>
                  <a:lnTo>
                    <a:pt x="102980" y="423"/>
                  </a:lnTo>
                  <a:lnTo>
                    <a:pt x="103438" y="423"/>
                  </a:lnTo>
                  <a:lnTo>
                    <a:pt x="103438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53" name="Google Shape;753;p126"/>
            <p:cNvSpPr/>
            <p:nvPr/>
          </p:nvSpPr>
          <p:spPr>
            <a:xfrm>
              <a:off x="5729400" y="1735560"/>
              <a:ext cx="1150553" cy="892028"/>
            </a:xfrm>
            <a:custGeom>
              <a:rect b="b" l="l" r="r" t="t"/>
              <a:pathLst>
                <a:path extrusionOk="0" h="55311" w="71330">
                  <a:moveTo>
                    <a:pt x="282" y="1"/>
                  </a:moveTo>
                  <a:lnTo>
                    <a:pt x="1" y="353"/>
                  </a:lnTo>
                  <a:lnTo>
                    <a:pt x="353" y="599"/>
                  </a:lnTo>
                  <a:lnTo>
                    <a:pt x="634" y="247"/>
                  </a:lnTo>
                  <a:lnTo>
                    <a:pt x="282" y="1"/>
                  </a:lnTo>
                  <a:close/>
                  <a:moveTo>
                    <a:pt x="1339" y="775"/>
                  </a:moveTo>
                  <a:lnTo>
                    <a:pt x="1057" y="1127"/>
                  </a:lnTo>
                  <a:lnTo>
                    <a:pt x="1409" y="1409"/>
                  </a:lnTo>
                  <a:lnTo>
                    <a:pt x="1691" y="1057"/>
                  </a:lnTo>
                  <a:lnTo>
                    <a:pt x="1339" y="775"/>
                  </a:lnTo>
                  <a:close/>
                  <a:moveTo>
                    <a:pt x="2324" y="1620"/>
                  </a:moveTo>
                  <a:lnTo>
                    <a:pt x="2078" y="1972"/>
                  </a:lnTo>
                  <a:lnTo>
                    <a:pt x="2430" y="2254"/>
                  </a:lnTo>
                  <a:lnTo>
                    <a:pt x="2676" y="1902"/>
                  </a:lnTo>
                  <a:lnTo>
                    <a:pt x="2324" y="1620"/>
                  </a:lnTo>
                  <a:close/>
                  <a:moveTo>
                    <a:pt x="3381" y="2430"/>
                  </a:moveTo>
                  <a:lnTo>
                    <a:pt x="3134" y="2782"/>
                  </a:lnTo>
                  <a:lnTo>
                    <a:pt x="3486" y="3028"/>
                  </a:lnTo>
                  <a:lnTo>
                    <a:pt x="3733" y="2676"/>
                  </a:lnTo>
                  <a:lnTo>
                    <a:pt x="3381" y="2430"/>
                  </a:lnTo>
                  <a:close/>
                  <a:moveTo>
                    <a:pt x="4437" y="3240"/>
                  </a:moveTo>
                  <a:lnTo>
                    <a:pt x="4190" y="3592"/>
                  </a:lnTo>
                  <a:lnTo>
                    <a:pt x="4542" y="3873"/>
                  </a:lnTo>
                  <a:lnTo>
                    <a:pt x="4789" y="3521"/>
                  </a:lnTo>
                  <a:lnTo>
                    <a:pt x="4437" y="3240"/>
                  </a:lnTo>
                  <a:close/>
                  <a:moveTo>
                    <a:pt x="5493" y="4049"/>
                  </a:moveTo>
                  <a:lnTo>
                    <a:pt x="5246" y="4401"/>
                  </a:lnTo>
                  <a:lnTo>
                    <a:pt x="5599" y="4648"/>
                  </a:lnTo>
                  <a:lnTo>
                    <a:pt x="5845" y="4296"/>
                  </a:lnTo>
                  <a:lnTo>
                    <a:pt x="5493" y="4049"/>
                  </a:lnTo>
                  <a:close/>
                  <a:moveTo>
                    <a:pt x="6514" y="4824"/>
                  </a:moveTo>
                  <a:lnTo>
                    <a:pt x="6267" y="5176"/>
                  </a:lnTo>
                  <a:lnTo>
                    <a:pt x="6620" y="5458"/>
                  </a:lnTo>
                  <a:lnTo>
                    <a:pt x="6866" y="5105"/>
                  </a:lnTo>
                  <a:lnTo>
                    <a:pt x="6514" y="4824"/>
                  </a:lnTo>
                  <a:close/>
                  <a:moveTo>
                    <a:pt x="7570" y="5669"/>
                  </a:moveTo>
                  <a:lnTo>
                    <a:pt x="7324" y="6021"/>
                  </a:lnTo>
                  <a:lnTo>
                    <a:pt x="7676" y="6303"/>
                  </a:lnTo>
                  <a:lnTo>
                    <a:pt x="7922" y="5915"/>
                  </a:lnTo>
                  <a:lnTo>
                    <a:pt x="7570" y="5669"/>
                  </a:lnTo>
                  <a:close/>
                  <a:moveTo>
                    <a:pt x="8626" y="6479"/>
                  </a:moveTo>
                  <a:lnTo>
                    <a:pt x="8380" y="6795"/>
                  </a:lnTo>
                  <a:lnTo>
                    <a:pt x="8732" y="7077"/>
                  </a:lnTo>
                  <a:lnTo>
                    <a:pt x="8978" y="6725"/>
                  </a:lnTo>
                  <a:lnTo>
                    <a:pt x="8626" y="6479"/>
                  </a:lnTo>
                  <a:close/>
                  <a:moveTo>
                    <a:pt x="9647" y="7253"/>
                  </a:moveTo>
                  <a:lnTo>
                    <a:pt x="9366" y="7605"/>
                  </a:lnTo>
                  <a:lnTo>
                    <a:pt x="9718" y="7887"/>
                  </a:lnTo>
                  <a:lnTo>
                    <a:pt x="9999" y="7535"/>
                  </a:lnTo>
                  <a:lnTo>
                    <a:pt x="9647" y="7253"/>
                  </a:lnTo>
                  <a:close/>
                  <a:moveTo>
                    <a:pt x="10704" y="8098"/>
                  </a:moveTo>
                  <a:lnTo>
                    <a:pt x="10422" y="8450"/>
                  </a:lnTo>
                  <a:lnTo>
                    <a:pt x="10774" y="8697"/>
                  </a:lnTo>
                  <a:lnTo>
                    <a:pt x="11056" y="8344"/>
                  </a:lnTo>
                  <a:lnTo>
                    <a:pt x="10704" y="8098"/>
                  </a:lnTo>
                  <a:close/>
                  <a:moveTo>
                    <a:pt x="11760" y="8873"/>
                  </a:moveTo>
                  <a:lnTo>
                    <a:pt x="11478" y="9225"/>
                  </a:lnTo>
                  <a:lnTo>
                    <a:pt x="11830" y="9506"/>
                  </a:lnTo>
                  <a:lnTo>
                    <a:pt x="12112" y="9154"/>
                  </a:lnTo>
                  <a:lnTo>
                    <a:pt x="11760" y="8873"/>
                  </a:lnTo>
                  <a:close/>
                  <a:moveTo>
                    <a:pt x="12816" y="9682"/>
                  </a:moveTo>
                  <a:lnTo>
                    <a:pt x="12534" y="10034"/>
                  </a:lnTo>
                  <a:lnTo>
                    <a:pt x="12886" y="10281"/>
                  </a:lnTo>
                  <a:lnTo>
                    <a:pt x="13168" y="9929"/>
                  </a:lnTo>
                  <a:lnTo>
                    <a:pt x="12816" y="9682"/>
                  </a:lnTo>
                  <a:close/>
                  <a:moveTo>
                    <a:pt x="13837" y="10527"/>
                  </a:moveTo>
                  <a:lnTo>
                    <a:pt x="13555" y="10879"/>
                  </a:lnTo>
                  <a:lnTo>
                    <a:pt x="13907" y="11126"/>
                  </a:lnTo>
                  <a:lnTo>
                    <a:pt x="14154" y="10774"/>
                  </a:lnTo>
                  <a:lnTo>
                    <a:pt x="13837" y="10527"/>
                  </a:lnTo>
                  <a:close/>
                  <a:moveTo>
                    <a:pt x="14893" y="11302"/>
                  </a:moveTo>
                  <a:lnTo>
                    <a:pt x="14611" y="11654"/>
                  </a:lnTo>
                  <a:lnTo>
                    <a:pt x="14964" y="11936"/>
                  </a:lnTo>
                  <a:lnTo>
                    <a:pt x="15245" y="11583"/>
                  </a:lnTo>
                  <a:lnTo>
                    <a:pt x="14893" y="11302"/>
                  </a:lnTo>
                  <a:close/>
                  <a:moveTo>
                    <a:pt x="15914" y="12076"/>
                  </a:moveTo>
                  <a:lnTo>
                    <a:pt x="15668" y="12464"/>
                  </a:lnTo>
                  <a:lnTo>
                    <a:pt x="16020" y="12710"/>
                  </a:lnTo>
                  <a:lnTo>
                    <a:pt x="16266" y="12358"/>
                  </a:lnTo>
                  <a:lnTo>
                    <a:pt x="15914" y="12076"/>
                  </a:lnTo>
                  <a:close/>
                  <a:moveTo>
                    <a:pt x="17006" y="12921"/>
                  </a:moveTo>
                  <a:lnTo>
                    <a:pt x="16724" y="13273"/>
                  </a:lnTo>
                  <a:lnTo>
                    <a:pt x="17076" y="13555"/>
                  </a:lnTo>
                  <a:lnTo>
                    <a:pt x="17358" y="13203"/>
                  </a:lnTo>
                  <a:lnTo>
                    <a:pt x="17006" y="12921"/>
                  </a:lnTo>
                  <a:close/>
                  <a:moveTo>
                    <a:pt x="17991" y="13731"/>
                  </a:moveTo>
                  <a:lnTo>
                    <a:pt x="17745" y="14083"/>
                  </a:lnTo>
                  <a:lnTo>
                    <a:pt x="18097" y="14330"/>
                  </a:lnTo>
                  <a:lnTo>
                    <a:pt x="18343" y="13978"/>
                  </a:lnTo>
                  <a:lnTo>
                    <a:pt x="17991" y="13731"/>
                  </a:lnTo>
                  <a:close/>
                  <a:moveTo>
                    <a:pt x="19047" y="14506"/>
                  </a:moveTo>
                  <a:lnTo>
                    <a:pt x="18801" y="14858"/>
                  </a:lnTo>
                  <a:lnTo>
                    <a:pt x="19153" y="15139"/>
                  </a:lnTo>
                  <a:lnTo>
                    <a:pt x="19400" y="14787"/>
                  </a:lnTo>
                  <a:lnTo>
                    <a:pt x="19047" y="14506"/>
                  </a:lnTo>
                  <a:close/>
                  <a:moveTo>
                    <a:pt x="20104" y="15351"/>
                  </a:moveTo>
                  <a:lnTo>
                    <a:pt x="19857" y="15703"/>
                  </a:lnTo>
                  <a:lnTo>
                    <a:pt x="20209" y="15984"/>
                  </a:lnTo>
                  <a:lnTo>
                    <a:pt x="20456" y="15597"/>
                  </a:lnTo>
                  <a:lnTo>
                    <a:pt x="20104" y="15351"/>
                  </a:lnTo>
                  <a:close/>
                  <a:moveTo>
                    <a:pt x="21160" y="16160"/>
                  </a:moveTo>
                  <a:lnTo>
                    <a:pt x="20913" y="16477"/>
                  </a:lnTo>
                  <a:lnTo>
                    <a:pt x="21266" y="16759"/>
                  </a:lnTo>
                  <a:lnTo>
                    <a:pt x="21512" y="16407"/>
                  </a:lnTo>
                  <a:lnTo>
                    <a:pt x="21160" y="16160"/>
                  </a:lnTo>
                  <a:close/>
                  <a:moveTo>
                    <a:pt x="22181" y="16935"/>
                  </a:moveTo>
                  <a:lnTo>
                    <a:pt x="21934" y="17287"/>
                  </a:lnTo>
                  <a:lnTo>
                    <a:pt x="22286" y="17604"/>
                  </a:lnTo>
                  <a:lnTo>
                    <a:pt x="22533" y="17217"/>
                  </a:lnTo>
                  <a:lnTo>
                    <a:pt x="22181" y="16935"/>
                  </a:lnTo>
                  <a:close/>
                  <a:moveTo>
                    <a:pt x="23237" y="17780"/>
                  </a:moveTo>
                  <a:lnTo>
                    <a:pt x="22991" y="18132"/>
                  </a:lnTo>
                  <a:lnTo>
                    <a:pt x="23307" y="18378"/>
                  </a:lnTo>
                  <a:lnTo>
                    <a:pt x="23589" y="18026"/>
                  </a:lnTo>
                  <a:lnTo>
                    <a:pt x="23237" y="17780"/>
                  </a:lnTo>
                  <a:close/>
                  <a:moveTo>
                    <a:pt x="24293" y="18554"/>
                  </a:moveTo>
                  <a:lnTo>
                    <a:pt x="24047" y="18906"/>
                  </a:lnTo>
                  <a:lnTo>
                    <a:pt x="24399" y="19188"/>
                  </a:lnTo>
                  <a:lnTo>
                    <a:pt x="24645" y="18836"/>
                  </a:lnTo>
                  <a:lnTo>
                    <a:pt x="24293" y="18554"/>
                  </a:lnTo>
                  <a:close/>
                  <a:moveTo>
                    <a:pt x="25314" y="19399"/>
                  </a:moveTo>
                  <a:lnTo>
                    <a:pt x="25033" y="19751"/>
                  </a:lnTo>
                  <a:lnTo>
                    <a:pt x="25385" y="19998"/>
                  </a:lnTo>
                  <a:lnTo>
                    <a:pt x="25666" y="19646"/>
                  </a:lnTo>
                  <a:lnTo>
                    <a:pt x="25314" y="19399"/>
                  </a:lnTo>
                  <a:close/>
                  <a:moveTo>
                    <a:pt x="26370" y="20209"/>
                  </a:moveTo>
                  <a:lnTo>
                    <a:pt x="26089" y="20561"/>
                  </a:lnTo>
                  <a:lnTo>
                    <a:pt x="26441" y="20808"/>
                  </a:lnTo>
                  <a:lnTo>
                    <a:pt x="26723" y="20456"/>
                  </a:lnTo>
                  <a:lnTo>
                    <a:pt x="26370" y="20209"/>
                  </a:lnTo>
                  <a:close/>
                  <a:moveTo>
                    <a:pt x="27427" y="20984"/>
                  </a:moveTo>
                  <a:lnTo>
                    <a:pt x="27145" y="21336"/>
                  </a:lnTo>
                  <a:lnTo>
                    <a:pt x="27497" y="21617"/>
                  </a:lnTo>
                  <a:lnTo>
                    <a:pt x="27779" y="21265"/>
                  </a:lnTo>
                  <a:lnTo>
                    <a:pt x="27427" y="20984"/>
                  </a:lnTo>
                  <a:close/>
                  <a:moveTo>
                    <a:pt x="28483" y="21829"/>
                  </a:moveTo>
                  <a:lnTo>
                    <a:pt x="28201" y="22181"/>
                  </a:lnTo>
                  <a:lnTo>
                    <a:pt x="28553" y="22427"/>
                  </a:lnTo>
                  <a:lnTo>
                    <a:pt x="28835" y="22075"/>
                  </a:lnTo>
                  <a:lnTo>
                    <a:pt x="28483" y="21829"/>
                  </a:lnTo>
                  <a:close/>
                  <a:moveTo>
                    <a:pt x="29504" y="22603"/>
                  </a:moveTo>
                  <a:lnTo>
                    <a:pt x="29222" y="22955"/>
                  </a:lnTo>
                  <a:lnTo>
                    <a:pt x="29574" y="23237"/>
                  </a:lnTo>
                  <a:lnTo>
                    <a:pt x="29856" y="22885"/>
                  </a:lnTo>
                  <a:lnTo>
                    <a:pt x="29504" y="22603"/>
                  </a:lnTo>
                  <a:close/>
                  <a:moveTo>
                    <a:pt x="30560" y="23413"/>
                  </a:moveTo>
                  <a:lnTo>
                    <a:pt x="30278" y="23765"/>
                  </a:lnTo>
                  <a:lnTo>
                    <a:pt x="30630" y="24011"/>
                  </a:lnTo>
                  <a:lnTo>
                    <a:pt x="30912" y="23659"/>
                  </a:lnTo>
                  <a:lnTo>
                    <a:pt x="30560" y="23413"/>
                  </a:lnTo>
                  <a:close/>
                  <a:moveTo>
                    <a:pt x="31581" y="24258"/>
                  </a:moveTo>
                  <a:lnTo>
                    <a:pt x="31335" y="24610"/>
                  </a:lnTo>
                  <a:lnTo>
                    <a:pt x="31687" y="24856"/>
                  </a:lnTo>
                  <a:lnTo>
                    <a:pt x="31968" y="24504"/>
                  </a:lnTo>
                  <a:lnTo>
                    <a:pt x="31581" y="24258"/>
                  </a:lnTo>
                  <a:close/>
                  <a:moveTo>
                    <a:pt x="32637" y="25032"/>
                  </a:moveTo>
                  <a:lnTo>
                    <a:pt x="32391" y="25385"/>
                  </a:lnTo>
                  <a:lnTo>
                    <a:pt x="32743" y="25666"/>
                  </a:lnTo>
                  <a:lnTo>
                    <a:pt x="33025" y="25314"/>
                  </a:lnTo>
                  <a:lnTo>
                    <a:pt x="32637" y="25032"/>
                  </a:lnTo>
                  <a:close/>
                  <a:moveTo>
                    <a:pt x="33658" y="25842"/>
                  </a:moveTo>
                  <a:lnTo>
                    <a:pt x="33412" y="26194"/>
                  </a:lnTo>
                  <a:lnTo>
                    <a:pt x="33764" y="26441"/>
                  </a:lnTo>
                  <a:lnTo>
                    <a:pt x="34010" y="26089"/>
                  </a:lnTo>
                  <a:lnTo>
                    <a:pt x="33658" y="25842"/>
                  </a:lnTo>
                  <a:close/>
                  <a:moveTo>
                    <a:pt x="34714" y="26652"/>
                  </a:moveTo>
                  <a:lnTo>
                    <a:pt x="34468" y="27004"/>
                  </a:lnTo>
                  <a:lnTo>
                    <a:pt x="34820" y="27286"/>
                  </a:lnTo>
                  <a:lnTo>
                    <a:pt x="35067" y="26934"/>
                  </a:lnTo>
                  <a:lnTo>
                    <a:pt x="34714" y="26652"/>
                  </a:lnTo>
                  <a:close/>
                  <a:moveTo>
                    <a:pt x="35771" y="27462"/>
                  </a:moveTo>
                  <a:lnTo>
                    <a:pt x="35524" y="27814"/>
                  </a:lnTo>
                  <a:lnTo>
                    <a:pt x="35876" y="28060"/>
                  </a:lnTo>
                  <a:lnTo>
                    <a:pt x="36123" y="27708"/>
                  </a:lnTo>
                  <a:lnTo>
                    <a:pt x="35771" y="27462"/>
                  </a:lnTo>
                  <a:close/>
                  <a:moveTo>
                    <a:pt x="36792" y="28236"/>
                  </a:moveTo>
                  <a:lnTo>
                    <a:pt x="36545" y="28588"/>
                  </a:lnTo>
                  <a:lnTo>
                    <a:pt x="36897" y="28870"/>
                  </a:lnTo>
                  <a:lnTo>
                    <a:pt x="37144" y="28518"/>
                  </a:lnTo>
                  <a:lnTo>
                    <a:pt x="36792" y="28236"/>
                  </a:lnTo>
                  <a:close/>
                  <a:moveTo>
                    <a:pt x="37848" y="29081"/>
                  </a:moveTo>
                  <a:lnTo>
                    <a:pt x="37601" y="29433"/>
                  </a:lnTo>
                  <a:lnTo>
                    <a:pt x="37953" y="29715"/>
                  </a:lnTo>
                  <a:lnTo>
                    <a:pt x="38200" y="29328"/>
                  </a:lnTo>
                  <a:lnTo>
                    <a:pt x="37848" y="29081"/>
                  </a:lnTo>
                  <a:close/>
                  <a:moveTo>
                    <a:pt x="38904" y="29891"/>
                  </a:moveTo>
                  <a:lnTo>
                    <a:pt x="38658" y="30243"/>
                  </a:lnTo>
                  <a:lnTo>
                    <a:pt x="39010" y="30489"/>
                  </a:lnTo>
                  <a:lnTo>
                    <a:pt x="39256" y="30137"/>
                  </a:lnTo>
                  <a:lnTo>
                    <a:pt x="38904" y="29891"/>
                  </a:lnTo>
                  <a:close/>
                  <a:moveTo>
                    <a:pt x="39960" y="30701"/>
                  </a:moveTo>
                  <a:lnTo>
                    <a:pt x="39679" y="31053"/>
                  </a:lnTo>
                  <a:lnTo>
                    <a:pt x="40066" y="31334"/>
                  </a:lnTo>
                  <a:lnTo>
                    <a:pt x="40312" y="30982"/>
                  </a:lnTo>
                  <a:lnTo>
                    <a:pt x="39960" y="30701"/>
                  </a:lnTo>
                  <a:close/>
                  <a:moveTo>
                    <a:pt x="40981" y="31510"/>
                  </a:moveTo>
                  <a:lnTo>
                    <a:pt x="40700" y="31863"/>
                  </a:lnTo>
                  <a:lnTo>
                    <a:pt x="41052" y="32109"/>
                  </a:lnTo>
                  <a:lnTo>
                    <a:pt x="41333" y="31757"/>
                  </a:lnTo>
                  <a:lnTo>
                    <a:pt x="40981" y="31510"/>
                  </a:lnTo>
                  <a:close/>
                  <a:moveTo>
                    <a:pt x="42037" y="32285"/>
                  </a:moveTo>
                  <a:lnTo>
                    <a:pt x="41756" y="32637"/>
                  </a:lnTo>
                  <a:lnTo>
                    <a:pt x="42108" y="32919"/>
                  </a:lnTo>
                  <a:lnTo>
                    <a:pt x="42389" y="32567"/>
                  </a:lnTo>
                  <a:lnTo>
                    <a:pt x="42037" y="32285"/>
                  </a:lnTo>
                  <a:close/>
                  <a:moveTo>
                    <a:pt x="43094" y="33130"/>
                  </a:moveTo>
                  <a:lnTo>
                    <a:pt x="42812" y="33482"/>
                  </a:lnTo>
                  <a:lnTo>
                    <a:pt x="43164" y="33764"/>
                  </a:lnTo>
                  <a:lnTo>
                    <a:pt x="43446" y="33412"/>
                  </a:lnTo>
                  <a:lnTo>
                    <a:pt x="43094" y="33130"/>
                  </a:lnTo>
                  <a:close/>
                  <a:moveTo>
                    <a:pt x="44150" y="33940"/>
                  </a:moveTo>
                  <a:lnTo>
                    <a:pt x="43868" y="34292"/>
                  </a:lnTo>
                  <a:lnTo>
                    <a:pt x="44220" y="34538"/>
                  </a:lnTo>
                  <a:lnTo>
                    <a:pt x="44502" y="34186"/>
                  </a:lnTo>
                  <a:lnTo>
                    <a:pt x="44150" y="33940"/>
                  </a:lnTo>
                  <a:close/>
                  <a:moveTo>
                    <a:pt x="45171" y="34714"/>
                  </a:moveTo>
                  <a:lnTo>
                    <a:pt x="44889" y="35066"/>
                  </a:lnTo>
                  <a:lnTo>
                    <a:pt x="45241" y="35348"/>
                  </a:lnTo>
                  <a:lnTo>
                    <a:pt x="45523" y="34996"/>
                  </a:lnTo>
                  <a:lnTo>
                    <a:pt x="45171" y="34714"/>
                  </a:lnTo>
                  <a:close/>
                  <a:moveTo>
                    <a:pt x="46227" y="35559"/>
                  </a:moveTo>
                  <a:lnTo>
                    <a:pt x="45945" y="35911"/>
                  </a:lnTo>
                  <a:lnTo>
                    <a:pt x="46297" y="36158"/>
                  </a:lnTo>
                  <a:lnTo>
                    <a:pt x="46579" y="35806"/>
                  </a:lnTo>
                  <a:lnTo>
                    <a:pt x="46227" y="35559"/>
                  </a:lnTo>
                  <a:close/>
                  <a:moveTo>
                    <a:pt x="47283" y="36334"/>
                  </a:moveTo>
                  <a:lnTo>
                    <a:pt x="47002" y="36686"/>
                  </a:lnTo>
                  <a:lnTo>
                    <a:pt x="47354" y="36967"/>
                  </a:lnTo>
                  <a:lnTo>
                    <a:pt x="47635" y="36615"/>
                  </a:lnTo>
                  <a:lnTo>
                    <a:pt x="47283" y="36334"/>
                  </a:lnTo>
                  <a:close/>
                  <a:moveTo>
                    <a:pt x="48304" y="37144"/>
                  </a:moveTo>
                  <a:lnTo>
                    <a:pt x="48058" y="37496"/>
                  </a:lnTo>
                  <a:lnTo>
                    <a:pt x="48410" y="37742"/>
                  </a:lnTo>
                  <a:lnTo>
                    <a:pt x="48691" y="37390"/>
                  </a:lnTo>
                  <a:lnTo>
                    <a:pt x="48304" y="37144"/>
                  </a:lnTo>
                  <a:close/>
                  <a:moveTo>
                    <a:pt x="49325" y="37988"/>
                  </a:moveTo>
                  <a:lnTo>
                    <a:pt x="49079" y="38341"/>
                  </a:lnTo>
                  <a:lnTo>
                    <a:pt x="49431" y="38587"/>
                  </a:lnTo>
                  <a:lnTo>
                    <a:pt x="49677" y="38235"/>
                  </a:lnTo>
                  <a:lnTo>
                    <a:pt x="49325" y="37988"/>
                  </a:lnTo>
                  <a:close/>
                  <a:moveTo>
                    <a:pt x="50381" y="38763"/>
                  </a:moveTo>
                  <a:lnTo>
                    <a:pt x="50135" y="39115"/>
                  </a:lnTo>
                  <a:lnTo>
                    <a:pt x="50487" y="39397"/>
                  </a:lnTo>
                  <a:lnTo>
                    <a:pt x="50733" y="39009"/>
                  </a:lnTo>
                  <a:lnTo>
                    <a:pt x="50381" y="38763"/>
                  </a:lnTo>
                  <a:close/>
                  <a:moveTo>
                    <a:pt x="51438" y="39573"/>
                  </a:moveTo>
                  <a:lnTo>
                    <a:pt x="51191" y="39925"/>
                  </a:lnTo>
                  <a:lnTo>
                    <a:pt x="51543" y="40171"/>
                  </a:lnTo>
                  <a:lnTo>
                    <a:pt x="51790" y="39819"/>
                  </a:lnTo>
                  <a:lnTo>
                    <a:pt x="51438" y="39573"/>
                  </a:lnTo>
                  <a:close/>
                  <a:moveTo>
                    <a:pt x="52459" y="40383"/>
                  </a:moveTo>
                  <a:lnTo>
                    <a:pt x="52212" y="40735"/>
                  </a:lnTo>
                  <a:lnTo>
                    <a:pt x="52564" y="41016"/>
                  </a:lnTo>
                  <a:lnTo>
                    <a:pt x="52811" y="40664"/>
                  </a:lnTo>
                  <a:lnTo>
                    <a:pt x="52459" y="40383"/>
                  </a:lnTo>
                  <a:close/>
                  <a:moveTo>
                    <a:pt x="53515" y="41192"/>
                  </a:moveTo>
                  <a:lnTo>
                    <a:pt x="53268" y="41544"/>
                  </a:lnTo>
                  <a:lnTo>
                    <a:pt x="53620" y="41791"/>
                  </a:lnTo>
                  <a:lnTo>
                    <a:pt x="53867" y="41439"/>
                  </a:lnTo>
                  <a:lnTo>
                    <a:pt x="53515" y="41192"/>
                  </a:lnTo>
                  <a:close/>
                  <a:moveTo>
                    <a:pt x="54571" y="41967"/>
                  </a:moveTo>
                  <a:lnTo>
                    <a:pt x="54325" y="42319"/>
                  </a:lnTo>
                  <a:lnTo>
                    <a:pt x="54677" y="42601"/>
                  </a:lnTo>
                  <a:lnTo>
                    <a:pt x="54923" y="42248"/>
                  </a:lnTo>
                  <a:lnTo>
                    <a:pt x="54571" y="41967"/>
                  </a:lnTo>
                  <a:close/>
                  <a:moveTo>
                    <a:pt x="55627" y="42812"/>
                  </a:moveTo>
                  <a:lnTo>
                    <a:pt x="55381" y="43164"/>
                  </a:lnTo>
                  <a:lnTo>
                    <a:pt x="55733" y="43446"/>
                  </a:lnTo>
                  <a:lnTo>
                    <a:pt x="55979" y="43093"/>
                  </a:lnTo>
                  <a:lnTo>
                    <a:pt x="55627" y="42812"/>
                  </a:lnTo>
                  <a:close/>
                  <a:moveTo>
                    <a:pt x="56648" y="43622"/>
                  </a:moveTo>
                  <a:lnTo>
                    <a:pt x="56367" y="43974"/>
                  </a:lnTo>
                  <a:lnTo>
                    <a:pt x="56719" y="44220"/>
                  </a:lnTo>
                  <a:lnTo>
                    <a:pt x="57000" y="43868"/>
                  </a:lnTo>
                  <a:lnTo>
                    <a:pt x="56648" y="43622"/>
                  </a:lnTo>
                  <a:close/>
                  <a:moveTo>
                    <a:pt x="57704" y="44431"/>
                  </a:moveTo>
                  <a:lnTo>
                    <a:pt x="57423" y="44783"/>
                  </a:lnTo>
                  <a:lnTo>
                    <a:pt x="57775" y="45065"/>
                  </a:lnTo>
                  <a:lnTo>
                    <a:pt x="58056" y="44713"/>
                  </a:lnTo>
                  <a:lnTo>
                    <a:pt x="57704" y="44431"/>
                  </a:lnTo>
                  <a:close/>
                  <a:moveTo>
                    <a:pt x="58761" y="45241"/>
                  </a:moveTo>
                  <a:lnTo>
                    <a:pt x="58479" y="45593"/>
                  </a:lnTo>
                  <a:lnTo>
                    <a:pt x="58831" y="45840"/>
                  </a:lnTo>
                  <a:lnTo>
                    <a:pt x="59113" y="45488"/>
                  </a:lnTo>
                  <a:lnTo>
                    <a:pt x="58761" y="45241"/>
                  </a:lnTo>
                  <a:close/>
                  <a:moveTo>
                    <a:pt x="59817" y="46016"/>
                  </a:moveTo>
                  <a:lnTo>
                    <a:pt x="59535" y="46368"/>
                  </a:lnTo>
                  <a:lnTo>
                    <a:pt x="59887" y="46649"/>
                  </a:lnTo>
                  <a:lnTo>
                    <a:pt x="60169" y="46297"/>
                  </a:lnTo>
                  <a:lnTo>
                    <a:pt x="59817" y="46016"/>
                  </a:lnTo>
                  <a:close/>
                  <a:moveTo>
                    <a:pt x="60803" y="46861"/>
                  </a:moveTo>
                  <a:lnTo>
                    <a:pt x="60556" y="47213"/>
                  </a:lnTo>
                  <a:lnTo>
                    <a:pt x="60908" y="47494"/>
                  </a:lnTo>
                  <a:lnTo>
                    <a:pt x="61190" y="47142"/>
                  </a:lnTo>
                  <a:lnTo>
                    <a:pt x="60803" y="46861"/>
                  </a:lnTo>
                  <a:close/>
                  <a:moveTo>
                    <a:pt x="61894" y="47670"/>
                  </a:moveTo>
                  <a:lnTo>
                    <a:pt x="61612" y="48022"/>
                  </a:lnTo>
                  <a:lnTo>
                    <a:pt x="61964" y="48269"/>
                  </a:lnTo>
                  <a:lnTo>
                    <a:pt x="62246" y="47917"/>
                  </a:lnTo>
                  <a:lnTo>
                    <a:pt x="61894" y="47670"/>
                  </a:lnTo>
                  <a:close/>
                  <a:moveTo>
                    <a:pt x="62950" y="48445"/>
                  </a:moveTo>
                  <a:lnTo>
                    <a:pt x="62668" y="48797"/>
                  </a:lnTo>
                  <a:lnTo>
                    <a:pt x="63021" y="49079"/>
                  </a:lnTo>
                  <a:lnTo>
                    <a:pt x="63302" y="48691"/>
                  </a:lnTo>
                  <a:lnTo>
                    <a:pt x="62950" y="48445"/>
                  </a:lnTo>
                  <a:close/>
                  <a:moveTo>
                    <a:pt x="63936" y="49290"/>
                  </a:moveTo>
                  <a:lnTo>
                    <a:pt x="63689" y="49642"/>
                  </a:lnTo>
                  <a:lnTo>
                    <a:pt x="64042" y="49888"/>
                  </a:lnTo>
                  <a:lnTo>
                    <a:pt x="64288" y="49536"/>
                  </a:lnTo>
                  <a:lnTo>
                    <a:pt x="63936" y="49290"/>
                  </a:lnTo>
                  <a:close/>
                  <a:moveTo>
                    <a:pt x="64992" y="50064"/>
                  </a:moveTo>
                  <a:lnTo>
                    <a:pt x="64746" y="50416"/>
                  </a:lnTo>
                  <a:lnTo>
                    <a:pt x="65098" y="50698"/>
                  </a:lnTo>
                  <a:lnTo>
                    <a:pt x="65344" y="50346"/>
                  </a:lnTo>
                  <a:lnTo>
                    <a:pt x="64992" y="50064"/>
                  </a:lnTo>
                  <a:close/>
                  <a:moveTo>
                    <a:pt x="66048" y="50874"/>
                  </a:moveTo>
                  <a:lnTo>
                    <a:pt x="65802" y="51226"/>
                  </a:lnTo>
                  <a:lnTo>
                    <a:pt x="66154" y="51473"/>
                  </a:lnTo>
                  <a:lnTo>
                    <a:pt x="66400" y="51121"/>
                  </a:lnTo>
                  <a:lnTo>
                    <a:pt x="66048" y="50874"/>
                  </a:lnTo>
                  <a:close/>
                  <a:moveTo>
                    <a:pt x="67105" y="51719"/>
                  </a:moveTo>
                  <a:lnTo>
                    <a:pt x="66858" y="52071"/>
                  </a:lnTo>
                  <a:lnTo>
                    <a:pt x="67210" y="52318"/>
                  </a:lnTo>
                  <a:lnTo>
                    <a:pt x="67457" y="51966"/>
                  </a:lnTo>
                  <a:lnTo>
                    <a:pt x="67105" y="51719"/>
                  </a:lnTo>
                  <a:close/>
                  <a:moveTo>
                    <a:pt x="68126" y="52494"/>
                  </a:moveTo>
                  <a:lnTo>
                    <a:pt x="67844" y="52846"/>
                  </a:lnTo>
                  <a:lnTo>
                    <a:pt x="68231" y="53127"/>
                  </a:lnTo>
                  <a:lnTo>
                    <a:pt x="68478" y="52775"/>
                  </a:lnTo>
                  <a:lnTo>
                    <a:pt x="68126" y="52494"/>
                  </a:lnTo>
                  <a:close/>
                  <a:moveTo>
                    <a:pt x="69182" y="53303"/>
                  </a:moveTo>
                  <a:lnTo>
                    <a:pt x="68900" y="53655"/>
                  </a:lnTo>
                  <a:lnTo>
                    <a:pt x="69287" y="53902"/>
                  </a:lnTo>
                  <a:lnTo>
                    <a:pt x="69534" y="53550"/>
                  </a:lnTo>
                  <a:lnTo>
                    <a:pt x="69182" y="53303"/>
                  </a:lnTo>
                  <a:close/>
                  <a:moveTo>
                    <a:pt x="70238" y="54113"/>
                  </a:moveTo>
                  <a:lnTo>
                    <a:pt x="69991" y="54465"/>
                  </a:lnTo>
                  <a:lnTo>
                    <a:pt x="70344" y="54747"/>
                  </a:lnTo>
                  <a:lnTo>
                    <a:pt x="70590" y="54395"/>
                  </a:lnTo>
                  <a:lnTo>
                    <a:pt x="70238" y="54113"/>
                  </a:lnTo>
                  <a:close/>
                  <a:moveTo>
                    <a:pt x="71294" y="54923"/>
                  </a:moveTo>
                  <a:lnTo>
                    <a:pt x="71048" y="55275"/>
                  </a:lnTo>
                  <a:lnTo>
                    <a:pt x="71083" y="55310"/>
                  </a:lnTo>
                  <a:lnTo>
                    <a:pt x="71329" y="54958"/>
                  </a:lnTo>
                  <a:lnTo>
                    <a:pt x="71294" y="54923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54" name="Google Shape;754;p126"/>
            <p:cNvSpPr/>
            <p:nvPr/>
          </p:nvSpPr>
          <p:spPr>
            <a:xfrm>
              <a:off x="5209560" y="1105560"/>
              <a:ext cx="360" cy="36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</a:path>
              </a:pathLst>
            </a:custGeom>
            <a:noFill/>
            <a:ln cap="flat" cmpd="sng" w="11500">
              <a:solidFill>
                <a:srgbClr val="11614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55" name="Google Shape;755;p126"/>
            <p:cNvSpPr/>
            <p:nvPr/>
          </p:nvSpPr>
          <p:spPr>
            <a:xfrm>
              <a:off x="6221160" y="1324800"/>
              <a:ext cx="666717" cy="1300667"/>
            </a:xfrm>
            <a:custGeom>
              <a:rect b="b" l="l" r="r" t="t"/>
              <a:pathLst>
                <a:path extrusionOk="0" h="80624" w="41334">
                  <a:moveTo>
                    <a:pt x="423" y="0"/>
                  </a:moveTo>
                  <a:lnTo>
                    <a:pt x="1" y="247"/>
                  </a:lnTo>
                  <a:lnTo>
                    <a:pt x="247" y="634"/>
                  </a:lnTo>
                  <a:lnTo>
                    <a:pt x="634" y="423"/>
                  </a:lnTo>
                  <a:lnTo>
                    <a:pt x="423" y="0"/>
                  </a:lnTo>
                  <a:close/>
                  <a:moveTo>
                    <a:pt x="1022" y="1197"/>
                  </a:moveTo>
                  <a:lnTo>
                    <a:pt x="634" y="1408"/>
                  </a:lnTo>
                  <a:lnTo>
                    <a:pt x="846" y="1831"/>
                  </a:lnTo>
                  <a:lnTo>
                    <a:pt x="1233" y="1584"/>
                  </a:lnTo>
                  <a:lnTo>
                    <a:pt x="1022" y="1197"/>
                  </a:lnTo>
                  <a:close/>
                  <a:moveTo>
                    <a:pt x="1585" y="2359"/>
                  </a:moveTo>
                  <a:lnTo>
                    <a:pt x="1198" y="2570"/>
                  </a:lnTo>
                  <a:lnTo>
                    <a:pt x="1409" y="2957"/>
                  </a:lnTo>
                  <a:lnTo>
                    <a:pt x="1831" y="2746"/>
                  </a:lnTo>
                  <a:lnTo>
                    <a:pt x="1585" y="2359"/>
                  </a:lnTo>
                  <a:close/>
                  <a:moveTo>
                    <a:pt x="2219" y="3521"/>
                  </a:moveTo>
                  <a:lnTo>
                    <a:pt x="1831" y="3767"/>
                  </a:lnTo>
                  <a:lnTo>
                    <a:pt x="2043" y="4154"/>
                  </a:lnTo>
                  <a:lnTo>
                    <a:pt x="2430" y="3943"/>
                  </a:lnTo>
                  <a:lnTo>
                    <a:pt x="2219" y="3521"/>
                  </a:lnTo>
                  <a:close/>
                  <a:moveTo>
                    <a:pt x="2782" y="4718"/>
                  </a:moveTo>
                  <a:lnTo>
                    <a:pt x="2395" y="4929"/>
                  </a:lnTo>
                  <a:lnTo>
                    <a:pt x="2606" y="5352"/>
                  </a:lnTo>
                  <a:lnTo>
                    <a:pt x="2993" y="5105"/>
                  </a:lnTo>
                  <a:lnTo>
                    <a:pt x="2782" y="4718"/>
                  </a:lnTo>
                  <a:close/>
                  <a:moveTo>
                    <a:pt x="3416" y="5915"/>
                  </a:moveTo>
                  <a:lnTo>
                    <a:pt x="2993" y="6126"/>
                  </a:lnTo>
                  <a:lnTo>
                    <a:pt x="3240" y="6513"/>
                  </a:lnTo>
                  <a:lnTo>
                    <a:pt x="3627" y="6302"/>
                  </a:lnTo>
                  <a:lnTo>
                    <a:pt x="3416" y="5915"/>
                  </a:lnTo>
                  <a:close/>
                  <a:moveTo>
                    <a:pt x="4014" y="7041"/>
                  </a:moveTo>
                  <a:lnTo>
                    <a:pt x="3627" y="7288"/>
                  </a:lnTo>
                  <a:lnTo>
                    <a:pt x="3838" y="7675"/>
                  </a:lnTo>
                  <a:lnTo>
                    <a:pt x="4225" y="7464"/>
                  </a:lnTo>
                  <a:lnTo>
                    <a:pt x="4014" y="7041"/>
                  </a:lnTo>
                  <a:close/>
                  <a:moveTo>
                    <a:pt x="4578" y="8238"/>
                  </a:moveTo>
                  <a:lnTo>
                    <a:pt x="4190" y="8450"/>
                  </a:lnTo>
                  <a:lnTo>
                    <a:pt x="4401" y="8872"/>
                  </a:lnTo>
                  <a:lnTo>
                    <a:pt x="4824" y="8626"/>
                  </a:lnTo>
                  <a:lnTo>
                    <a:pt x="4578" y="8238"/>
                  </a:lnTo>
                  <a:close/>
                  <a:moveTo>
                    <a:pt x="5211" y="9435"/>
                  </a:moveTo>
                  <a:lnTo>
                    <a:pt x="4824" y="9647"/>
                  </a:lnTo>
                  <a:lnTo>
                    <a:pt x="5035" y="10034"/>
                  </a:lnTo>
                  <a:lnTo>
                    <a:pt x="5422" y="9823"/>
                  </a:lnTo>
                  <a:lnTo>
                    <a:pt x="5211" y="9435"/>
                  </a:lnTo>
                  <a:close/>
                  <a:moveTo>
                    <a:pt x="5775" y="10633"/>
                  </a:moveTo>
                  <a:lnTo>
                    <a:pt x="5387" y="10844"/>
                  </a:lnTo>
                  <a:lnTo>
                    <a:pt x="5598" y="11231"/>
                  </a:lnTo>
                  <a:lnTo>
                    <a:pt x="5986" y="11020"/>
                  </a:lnTo>
                  <a:lnTo>
                    <a:pt x="5775" y="10633"/>
                  </a:lnTo>
                  <a:close/>
                  <a:moveTo>
                    <a:pt x="6408" y="11759"/>
                  </a:moveTo>
                  <a:lnTo>
                    <a:pt x="5986" y="11970"/>
                  </a:lnTo>
                  <a:lnTo>
                    <a:pt x="6232" y="12393"/>
                  </a:lnTo>
                  <a:lnTo>
                    <a:pt x="6619" y="12146"/>
                  </a:lnTo>
                  <a:lnTo>
                    <a:pt x="6408" y="11759"/>
                  </a:lnTo>
                  <a:close/>
                  <a:moveTo>
                    <a:pt x="7007" y="12956"/>
                  </a:moveTo>
                  <a:lnTo>
                    <a:pt x="6619" y="13167"/>
                  </a:lnTo>
                  <a:lnTo>
                    <a:pt x="6831" y="13555"/>
                  </a:lnTo>
                  <a:lnTo>
                    <a:pt x="7218" y="13343"/>
                  </a:lnTo>
                  <a:lnTo>
                    <a:pt x="7007" y="12956"/>
                  </a:lnTo>
                  <a:close/>
                  <a:moveTo>
                    <a:pt x="7570" y="14153"/>
                  </a:moveTo>
                  <a:lnTo>
                    <a:pt x="7183" y="14364"/>
                  </a:lnTo>
                  <a:lnTo>
                    <a:pt x="7394" y="14752"/>
                  </a:lnTo>
                  <a:lnTo>
                    <a:pt x="7817" y="14540"/>
                  </a:lnTo>
                  <a:lnTo>
                    <a:pt x="7570" y="14153"/>
                  </a:lnTo>
                  <a:close/>
                  <a:moveTo>
                    <a:pt x="8204" y="15280"/>
                  </a:moveTo>
                  <a:lnTo>
                    <a:pt x="7817" y="15491"/>
                  </a:lnTo>
                  <a:lnTo>
                    <a:pt x="8028" y="15914"/>
                  </a:lnTo>
                  <a:lnTo>
                    <a:pt x="8415" y="15667"/>
                  </a:lnTo>
                  <a:lnTo>
                    <a:pt x="8204" y="15280"/>
                  </a:lnTo>
                  <a:close/>
                  <a:moveTo>
                    <a:pt x="8767" y="16477"/>
                  </a:moveTo>
                  <a:lnTo>
                    <a:pt x="8380" y="16688"/>
                  </a:lnTo>
                  <a:lnTo>
                    <a:pt x="8591" y="17075"/>
                  </a:lnTo>
                  <a:lnTo>
                    <a:pt x="8978" y="16864"/>
                  </a:lnTo>
                  <a:lnTo>
                    <a:pt x="8767" y="16477"/>
                  </a:lnTo>
                  <a:close/>
                  <a:moveTo>
                    <a:pt x="9401" y="17674"/>
                  </a:moveTo>
                  <a:lnTo>
                    <a:pt x="8978" y="17885"/>
                  </a:lnTo>
                  <a:lnTo>
                    <a:pt x="9225" y="18272"/>
                  </a:lnTo>
                  <a:lnTo>
                    <a:pt x="9612" y="18061"/>
                  </a:lnTo>
                  <a:lnTo>
                    <a:pt x="9401" y="17674"/>
                  </a:lnTo>
                  <a:close/>
                  <a:moveTo>
                    <a:pt x="9999" y="18836"/>
                  </a:moveTo>
                  <a:lnTo>
                    <a:pt x="9612" y="19047"/>
                  </a:lnTo>
                  <a:lnTo>
                    <a:pt x="9823" y="19469"/>
                  </a:lnTo>
                  <a:lnTo>
                    <a:pt x="10211" y="19258"/>
                  </a:lnTo>
                  <a:lnTo>
                    <a:pt x="9999" y="18836"/>
                  </a:lnTo>
                  <a:close/>
                  <a:moveTo>
                    <a:pt x="10563" y="19997"/>
                  </a:moveTo>
                  <a:lnTo>
                    <a:pt x="10175" y="20209"/>
                  </a:lnTo>
                  <a:lnTo>
                    <a:pt x="10387" y="20596"/>
                  </a:lnTo>
                  <a:lnTo>
                    <a:pt x="10809" y="20385"/>
                  </a:lnTo>
                  <a:lnTo>
                    <a:pt x="10563" y="19997"/>
                  </a:lnTo>
                  <a:close/>
                  <a:moveTo>
                    <a:pt x="11196" y="21195"/>
                  </a:moveTo>
                  <a:lnTo>
                    <a:pt x="10809" y="21406"/>
                  </a:lnTo>
                  <a:lnTo>
                    <a:pt x="11020" y="21793"/>
                  </a:lnTo>
                  <a:lnTo>
                    <a:pt x="11408" y="21582"/>
                  </a:lnTo>
                  <a:lnTo>
                    <a:pt x="11196" y="21195"/>
                  </a:lnTo>
                  <a:close/>
                  <a:moveTo>
                    <a:pt x="11795" y="22356"/>
                  </a:moveTo>
                  <a:lnTo>
                    <a:pt x="11408" y="22568"/>
                  </a:lnTo>
                  <a:lnTo>
                    <a:pt x="11619" y="22990"/>
                  </a:lnTo>
                  <a:lnTo>
                    <a:pt x="12041" y="22779"/>
                  </a:lnTo>
                  <a:lnTo>
                    <a:pt x="11795" y="22356"/>
                  </a:lnTo>
                  <a:close/>
                  <a:moveTo>
                    <a:pt x="12393" y="23553"/>
                  </a:moveTo>
                  <a:lnTo>
                    <a:pt x="11971" y="23765"/>
                  </a:lnTo>
                  <a:lnTo>
                    <a:pt x="12217" y="24187"/>
                  </a:lnTo>
                  <a:lnTo>
                    <a:pt x="12605" y="23941"/>
                  </a:lnTo>
                  <a:lnTo>
                    <a:pt x="12393" y="23553"/>
                  </a:lnTo>
                  <a:close/>
                  <a:moveTo>
                    <a:pt x="12992" y="24715"/>
                  </a:moveTo>
                  <a:lnTo>
                    <a:pt x="12605" y="24926"/>
                  </a:lnTo>
                  <a:lnTo>
                    <a:pt x="12816" y="25314"/>
                  </a:lnTo>
                  <a:lnTo>
                    <a:pt x="13203" y="25102"/>
                  </a:lnTo>
                  <a:lnTo>
                    <a:pt x="12992" y="24715"/>
                  </a:lnTo>
                  <a:close/>
                  <a:moveTo>
                    <a:pt x="13555" y="25877"/>
                  </a:moveTo>
                  <a:lnTo>
                    <a:pt x="13168" y="26088"/>
                  </a:lnTo>
                  <a:lnTo>
                    <a:pt x="13379" y="26511"/>
                  </a:lnTo>
                  <a:lnTo>
                    <a:pt x="13802" y="26299"/>
                  </a:lnTo>
                  <a:lnTo>
                    <a:pt x="13555" y="25877"/>
                  </a:lnTo>
                  <a:close/>
                  <a:moveTo>
                    <a:pt x="14189" y="27074"/>
                  </a:moveTo>
                  <a:lnTo>
                    <a:pt x="13802" y="27285"/>
                  </a:lnTo>
                  <a:lnTo>
                    <a:pt x="14013" y="27708"/>
                  </a:lnTo>
                  <a:lnTo>
                    <a:pt x="14400" y="27461"/>
                  </a:lnTo>
                  <a:lnTo>
                    <a:pt x="14189" y="27074"/>
                  </a:lnTo>
                  <a:close/>
                  <a:moveTo>
                    <a:pt x="14787" y="28271"/>
                  </a:moveTo>
                  <a:lnTo>
                    <a:pt x="14400" y="28482"/>
                  </a:lnTo>
                  <a:lnTo>
                    <a:pt x="14611" y="28870"/>
                  </a:lnTo>
                  <a:lnTo>
                    <a:pt x="15034" y="28658"/>
                  </a:lnTo>
                  <a:lnTo>
                    <a:pt x="14787" y="28271"/>
                  </a:lnTo>
                  <a:close/>
                  <a:moveTo>
                    <a:pt x="15386" y="29398"/>
                  </a:moveTo>
                  <a:lnTo>
                    <a:pt x="14963" y="29609"/>
                  </a:lnTo>
                  <a:lnTo>
                    <a:pt x="15210" y="30031"/>
                  </a:lnTo>
                  <a:lnTo>
                    <a:pt x="15597" y="29820"/>
                  </a:lnTo>
                  <a:lnTo>
                    <a:pt x="15386" y="29398"/>
                  </a:lnTo>
                  <a:close/>
                  <a:moveTo>
                    <a:pt x="15984" y="30595"/>
                  </a:moveTo>
                  <a:lnTo>
                    <a:pt x="15597" y="30806"/>
                  </a:lnTo>
                  <a:lnTo>
                    <a:pt x="15808" y="31228"/>
                  </a:lnTo>
                  <a:lnTo>
                    <a:pt x="16196" y="30982"/>
                  </a:lnTo>
                  <a:lnTo>
                    <a:pt x="15984" y="30595"/>
                  </a:lnTo>
                  <a:close/>
                  <a:moveTo>
                    <a:pt x="16548" y="31792"/>
                  </a:moveTo>
                  <a:lnTo>
                    <a:pt x="16160" y="32003"/>
                  </a:lnTo>
                  <a:lnTo>
                    <a:pt x="16372" y="32390"/>
                  </a:lnTo>
                  <a:lnTo>
                    <a:pt x="16794" y="32179"/>
                  </a:lnTo>
                  <a:lnTo>
                    <a:pt x="16548" y="31792"/>
                  </a:lnTo>
                  <a:close/>
                  <a:moveTo>
                    <a:pt x="17181" y="32989"/>
                  </a:moveTo>
                  <a:lnTo>
                    <a:pt x="16794" y="33200"/>
                  </a:lnTo>
                  <a:lnTo>
                    <a:pt x="17005" y="33587"/>
                  </a:lnTo>
                  <a:lnTo>
                    <a:pt x="17393" y="33376"/>
                  </a:lnTo>
                  <a:lnTo>
                    <a:pt x="17181" y="32989"/>
                  </a:lnTo>
                  <a:close/>
                  <a:moveTo>
                    <a:pt x="17780" y="34115"/>
                  </a:moveTo>
                  <a:lnTo>
                    <a:pt x="17393" y="34327"/>
                  </a:lnTo>
                  <a:lnTo>
                    <a:pt x="17604" y="34749"/>
                  </a:lnTo>
                  <a:lnTo>
                    <a:pt x="18026" y="34503"/>
                  </a:lnTo>
                  <a:lnTo>
                    <a:pt x="17780" y="34115"/>
                  </a:lnTo>
                  <a:close/>
                  <a:moveTo>
                    <a:pt x="18378" y="35312"/>
                  </a:moveTo>
                  <a:lnTo>
                    <a:pt x="17956" y="35524"/>
                  </a:lnTo>
                  <a:lnTo>
                    <a:pt x="18202" y="35911"/>
                  </a:lnTo>
                  <a:lnTo>
                    <a:pt x="18590" y="35700"/>
                  </a:lnTo>
                  <a:lnTo>
                    <a:pt x="18378" y="35312"/>
                  </a:lnTo>
                  <a:close/>
                  <a:moveTo>
                    <a:pt x="18977" y="36509"/>
                  </a:moveTo>
                  <a:lnTo>
                    <a:pt x="18590" y="36721"/>
                  </a:lnTo>
                  <a:lnTo>
                    <a:pt x="18801" y="37108"/>
                  </a:lnTo>
                  <a:lnTo>
                    <a:pt x="19188" y="36897"/>
                  </a:lnTo>
                  <a:lnTo>
                    <a:pt x="18977" y="36509"/>
                  </a:lnTo>
                  <a:close/>
                  <a:moveTo>
                    <a:pt x="19540" y="37671"/>
                  </a:moveTo>
                  <a:lnTo>
                    <a:pt x="19153" y="37918"/>
                  </a:lnTo>
                  <a:lnTo>
                    <a:pt x="19364" y="38305"/>
                  </a:lnTo>
                  <a:lnTo>
                    <a:pt x="19787" y="38094"/>
                  </a:lnTo>
                  <a:lnTo>
                    <a:pt x="19540" y="37671"/>
                  </a:lnTo>
                  <a:close/>
                  <a:moveTo>
                    <a:pt x="20174" y="38833"/>
                  </a:moveTo>
                  <a:lnTo>
                    <a:pt x="19787" y="39044"/>
                  </a:lnTo>
                  <a:lnTo>
                    <a:pt x="19998" y="39432"/>
                  </a:lnTo>
                  <a:lnTo>
                    <a:pt x="20385" y="39220"/>
                  </a:lnTo>
                  <a:lnTo>
                    <a:pt x="20174" y="38833"/>
                  </a:lnTo>
                  <a:close/>
                  <a:moveTo>
                    <a:pt x="20773" y="40030"/>
                  </a:moveTo>
                  <a:lnTo>
                    <a:pt x="20385" y="40241"/>
                  </a:lnTo>
                  <a:lnTo>
                    <a:pt x="20597" y="40629"/>
                  </a:lnTo>
                  <a:lnTo>
                    <a:pt x="21019" y="40417"/>
                  </a:lnTo>
                  <a:lnTo>
                    <a:pt x="20773" y="40030"/>
                  </a:lnTo>
                  <a:close/>
                  <a:moveTo>
                    <a:pt x="21371" y="41192"/>
                  </a:moveTo>
                  <a:lnTo>
                    <a:pt x="20949" y="41438"/>
                  </a:lnTo>
                  <a:lnTo>
                    <a:pt x="21195" y="41826"/>
                  </a:lnTo>
                  <a:lnTo>
                    <a:pt x="21582" y="41614"/>
                  </a:lnTo>
                  <a:lnTo>
                    <a:pt x="21371" y="41192"/>
                  </a:lnTo>
                  <a:close/>
                  <a:moveTo>
                    <a:pt x="21970" y="42389"/>
                  </a:moveTo>
                  <a:lnTo>
                    <a:pt x="21582" y="42600"/>
                  </a:lnTo>
                  <a:lnTo>
                    <a:pt x="21794" y="43023"/>
                  </a:lnTo>
                  <a:lnTo>
                    <a:pt x="22181" y="42776"/>
                  </a:lnTo>
                  <a:lnTo>
                    <a:pt x="21970" y="42389"/>
                  </a:lnTo>
                  <a:close/>
                  <a:moveTo>
                    <a:pt x="22533" y="43516"/>
                  </a:moveTo>
                  <a:lnTo>
                    <a:pt x="22146" y="43762"/>
                  </a:lnTo>
                  <a:lnTo>
                    <a:pt x="22357" y="44149"/>
                  </a:lnTo>
                  <a:lnTo>
                    <a:pt x="22779" y="43938"/>
                  </a:lnTo>
                  <a:lnTo>
                    <a:pt x="22533" y="43516"/>
                  </a:lnTo>
                  <a:close/>
                  <a:moveTo>
                    <a:pt x="23167" y="44713"/>
                  </a:moveTo>
                  <a:lnTo>
                    <a:pt x="22779" y="44959"/>
                  </a:lnTo>
                  <a:lnTo>
                    <a:pt x="22991" y="45346"/>
                  </a:lnTo>
                  <a:lnTo>
                    <a:pt x="23378" y="45135"/>
                  </a:lnTo>
                  <a:lnTo>
                    <a:pt x="23167" y="44713"/>
                  </a:lnTo>
                  <a:close/>
                  <a:moveTo>
                    <a:pt x="23765" y="45910"/>
                  </a:moveTo>
                  <a:lnTo>
                    <a:pt x="23378" y="46121"/>
                  </a:lnTo>
                  <a:lnTo>
                    <a:pt x="23589" y="46543"/>
                  </a:lnTo>
                  <a:lnTo>
                    <a:pt x="24012" y="46297"/>
                  </a:lnTo>
                  <a:lnTo>
                    <a:pt x="23765" y="45910"/>
                  </a:lnTo>
                  <a:close/>
                  <a:moveTo>
                    <a:pt x="24364" y="47071"/>
                  </a:moveTo>
                  <a:lnTo>
                    <a:pt x="23941" y="47283"/>
                  </a:lnTo>
                  <a:lnTo>
                    <a:pt x="24188" y="47670"/>
                  </a:lnTo>
                  <a:lnTo>
                    <a:pt x="24575" y="47459"/>
                  </a:lnTo>
                  <a:lnTo>
                    <a:pt x="24364" y="47071"/>
                  </a:lnTo>
                  <a:close/>
                  <a:moveTo>
                    <a:pt x="24962" y="48233"/>
                  </a:moveTo>
                  <a:lnTo>
                    <a:pt x="24575" y="48480"/>
                  </a:lnTo>
                  <a:lnTo>
                    <a:pt x="24786" y="48867"/>
                  </a:lnTo>
                  <a:lnTo>
                    <a:pt x="25173" y="48656"/>
                  </a:lnTo>
                  <a:lnTo>
                    <a:pt x="24962" y="48233"/>
                  </a:lnTo>
                  <a:close/>
                  <a:moveTo>
                    <a:pt x="25525" y="49430"/>
                  </a:moveTo>
                  <a:lnTo>
                    <a:pt x="25138" y="49641"/>
                  </a:lnTo>
                  <a:lnTo>
                    <a:pt x="25349" y="50064"/>
                  </a:lnTo>
                  <a:lnTo>
                    <a:pt x="25772" y="49818"/>
                  </a:lnTo>
                  <a:lnTo>
                    <a:pt x="25525" y="49430"/>
                  </a:lnTo>
                  <a:close/>
                  <a:moveTo>
                    <a:pt x="26159" y="50627"/>
                  </a:moveTo>
                  <a:lnTo>
                    <a:pt x="25772" y="50839"/>
                  </a:lnTo>
                  <a:lnTo>
                    <a:pt x="25983" y="51226"/>
                  </a:lnTo>
                  <a:lnTo>
                    <a:pt x="26370" y="51015"/>
                  </a:lnTo>
                  <a:lnTo>
                    <a:pt x="26159" y="50627"/>
                  </a:lnTo>
                  <a:close/>
                  <a:moveTo>
                    <a:pt x="26758" y="51754"/>
                  </a:moveTo>
                  <a:lnTo>
                    <a:pt x="26370" y="52000"/>
                  </a:lnTo>
                  <a:lnTo>
                    <a:pt x="26582" y="52388"/>
                  </a:lnTo>
                  <a:lnTo>
                    <a:pt x="27004" y="52176"/>
                  </a:lnTo>
                  <a:lnTo>
                    <a:pt x="26758" y="51754"/>
                  </a:lnTo>
                  <a:close/>
                  <a:moveTo>
                    <a:pt x="27356" y="52951"/>
                  </a:moveTo>
                  <a:lnTo>
                    <a:pt x="26934" y="53162"/>
                  </a:lnTo>
                  <a:lnTo>
                    <a:pt x="27180" y="53585"/>
                  </a:lnTo>
                  <a:lnTo>
                    <a:pt x="27567" y="53338"/>
                  </a:lnTo>
                  <a:lnTo>
                    <a:pt x="27356" y="52951"/>
                  </a:lnTo>
                  <a:close/>
                  <a:moveTo>
                    <a:pt x="27955" y="54148"/>
                  </a:moveTo>
                  <a:lnTo>
                    <a:pt x="27567" y="54359"/>
                  </a:lnTo>
                  <a:lnTo>
                    <a:pt x="27779" y="54746"/>
                  </a:lnTo>
                  <a:lnTo>
                    <a:pt x="28166" y="54535"/>
                  </a:lnTo>
                  <a:lnTo>
                    <a:pt x="27955" y="54148"/>
                  </a:lnTo>
                  <a:close/>
                  <a:moveTo>
                    <a:pt x="28518" y="55345"/>
                  </a:moveTo>
                  <a:lnTo>
                    <a:pt x="28131" y="55556"/>
                  </a:lnTo>
                  <a:lnTo>
                    <a:pt x="28342" y="55943"/>
                  </a:lnTo>
                  <a:lnTo>
                    <a:pt x="28764" y="55732"/>
                  </a:lnTo>
                  <a:lnTo>
                    <a:pt x="28518" y="55345"/>
                  </a:lnTo>
                  <a:close/>
                  <a:moveTo>
                    <a:pt x="29152" y="56472"/>
                  </a:moveTo>
                  <a:lnTo>
                    <a:pt x="28764" y="56683"/>
                  </a:lnTo>
                  <a:lnTo>
                    <a:pt x="28976" y="57105"/>
                  </a:lnTo>
                  <a:lnTo>
                    <a:pt x="29363" y="56859"/>
                  </a:lnTo>
                  <a:lnTo>
                    <a:pt x="29152" y="56472"/>
                  </a:lnTo>
                  <a:close/>
                  <a:moveTo>
                    <a:pt x="29750" y="57669"/>
                  </a:moveTo>
                  <a:lnTo>
                    <a:pt x="29363" y="57880"/>
                  </a:lnTo>
                  <a:lnTo>
                    <a:pt x="29574" y="58267"/>
                  </a:lnTo>
                  <a:lnTo>
                    <a:pt x="29997" y="58056"/>
                  </a:lnTo>
                  <a:lnTo>
                    <a:pt x="29750" y="57669"/>
                  </a:lnTo>
                  <a:close/>
                  <a:moveTo>
                    <a:pt x="30349" y="58866"/>
                  </a:moveTo>
                  <a:lnTo>
                    <a:pt x="29926" y="59077"/>
                  </a:lnTo>
                  <a:lnTo>
                    <a:pt x="30173" y="59464"/>
                  </a:lnTo>
                  <a:lnTo>
                    <a:pt x="30560" y="59253"/>
                  </a:lnTo>
                  <a:lnTo>
                    <a:pt x="30349" y="58866"/>
                  </a:lnTo>
                  <a:close/>
                  <a:moveTo>
                    <a:pt x="30947" y="60027"/>
                  </a:moveTo>
                  <a:lnTo>
                    <a:pt x="30560" y="60274"/>
                  </a:lnTo>
                  <a:lnTo>
                    <a:pt x="30771" y="60661"/>
                  </a:lnTo>
                  <a:lnTo>
                    <a:pt x="31159" y="60450"/>
                  </a:lnTo>
                  <a:lnTo>
                    <a:pt x="30947" y="60027"/>
                  </a:lnTo>
                  <a:close/>
                  <a:moveTo>
                    <a:pt x="31511" y="61189"/>
                  </a:moveTo>
                  <a:lnTo>
                    <a:pt x="31123" y="61401"/>
                  </a:lnTo>
                  <a:lnTo>
                    <a:pt x="31335" y="61788"/>
                  </a:lnTo>
                  <a:lnTo>
                    <a:pt x="31757" y="61577"/>
                  </a:lnTo>
                  <a:lnTo>
                    <a:pt x="31511" y="61189"/>
                  </a:lnTo>
                  <a:close/>
                  <a:moveTo>
                    <a:pt x="32144" y="62386"/>
                  </a:moveTo>
                  <a:lnTo>
                    <a:pt x="31757" y="62598"/>
                  </a:lnTo>
                  <a:lnTo>
                    <a:pt x="31968" y="62985"/>
                  </a:lnTo>
                  <a:lnTo>
                    <a:pt x="32356" y="62774"/>
                  </a:lnTo>
                  <a:lnTo>
                    <a:pt x="32144" y="62386"/>
                  </a:lnTo>
                  <a:close/>
                  <a:moveTo>
                    <a:pt x="32743" y="63548"/>
                  </a:moveTo>
                  <a:lnTo>
                    <a:pt x="32356" y="63795"/>
                  </a:lnTo>
                  <a:lnTo>
                    <a:pt x="32567" y="64182"/>
                  </a:lnTo>
                  <a:lnTo>
                    <a:pt x="32989" y="63971"/>
                  </a:lnTo>
                  <a:lnTo>
                    <a:pt x="32743" y="63548"/>
                  </a:lnTo>
                  <a:close/>
                  <a:moveTo>
                    <a:pt x="33341" y="64745"/>
                  </a:moveTo>
                  <a:lnTo>
                    <a:pt x="32919" y="64956"/>
                  </a:lnTo>
                  <a:lnTo>
                    <a:pt x="33165" y="65379"/>
                  </a:lnTo>
                  <a:lnTo>
                    <a:pt x="33553" y="65132"/>
                  </a:lnTo>
                  <a:lnTo>
                    <a:pt x="33341" y="64745"/>
                  </a:lnTo>
                  <a:close/>
                  <a:moveTo>
                    <a:pt x="33940" y="65907"/>
                  </a:moveTo>
                  <a:lnTo>
                    <a:pt x="33553" y="66118"/>
                  </a:lnTo>
                  <a:lnTo>
                    <a:pt x="33764" y="66505"/>
                  </a:lnTo>
                  <a:lnTo>
                    <a:pt x="34151" y="66294"/>
                  </a:lnTo>
                  <a:lnTo>
                    <a:pt x="33940" y="65907"/>
                  </a:lnTo>
                  <a:close/>
                  <a:moveTo>
                    <a:pt x="34503" y="67069"/>
                  </a:moveTo>
                  <a:lnTo>
                    <a:pt x="34116" y="67315"/>
                  </a:lnTo>
                  <a:lnTo>
                    <a:pt x="34327" y="67702"/>
                  </a:lnTo>
                  <a:lnTo>
                    <a:pt x="34750" y="67491"/>
                  </a:lnTo>
                  <a:lnTo>
                    <a:pt x="34503" y="67069"/>
                  </a:lnTo>
                  <a:close/>
                  <a:moveTo>
                    <a:pt x="35137" y="68266"/>
                  </a:moveTo>
                  <a:lnTo>
                    <a:pt x="34750" y="68477"/>
                  </a:lnTo>
                  <a:lnTo>
                    <a:pt x="34961" y="68900"/>
                  </a:lnTo>
                  <a:lnTo>
                    <a:pt x="35348" y="68653"/>
                  </a:lnTo>
                  <a:lnTo>
                    <a:pt x="35137" y="68266"/>
                  </a:lnTo>
                  <a:close/>
                  <a:moveTo>
                    <a:pt x="35735" y="69463"/>
                  </a:moveTo>
                  <a:lnTo>
                    <a:pt x="35348" y="69674"/>
                  </a:lnTo>
                  <a:lnTo>
                    <a:pt x="35559" y="70061"/>
                  </a:lnTo>
                  <a:lnTo>
                    <a:pt x="35982" y="69850"/>
                  </a:lnTo>
                  <a:lnTo>
                    <a:pt x="35735" y="69463"/>
                  </a:lnTo>
                  <a:close/>
                  <a:moveTo>
                    <a:pt x="36334" y="70589"/>
                  </a:moveTo>
                  <a:lnTo>
                    <a:pt x="35911" y="70836"/>
                  </a:lnTo>
                  <a:lnTo>
                    <a:pt x="36158" y="71223"/>
                  </a:lnTo>
                  <a:lnTo>
                    <a:pt x="36545" y="71012"/>
                  </a:lnTo>
                  <a:lnTo>
                    <a:pt x="36334" y="70589"/>
                  </a:lnTo>
                  <a:close/>
                  <a:moveTo>
                    <a:pt x="36932" y="71786"/>
                  </a:moveTo>
                  <a:lnTo>
                    <a:pt x="36545" y="71998"/>
                  </a:lnTo>
                  <a:lnTo>
                    <a:pt x="36756" y="72420"/>
                  </a:lnTo>
                  <a:lnTo>
                    <a:pt x="37144" y="72174"/>
                  </a:lnTo>
                  <a:lnTo>
                    <a:pt x="36932" y="71786"/>
                  </a:lnTo>
                  <a:close/>
                  <a:moveTo>
                    <a:pt x="37496" y="72983"/>
                  </a:moveTo>
                  <a:lnTo>
                    <a:pt x="37108" y="73195"/>
                  </a:lnTo>
                  <a:lnTo>
                    <a:pt x="37320" y="73582"/>
                  </a:lnTo>
                  <a:lnTo>
                    <a:pt x="37742" y="73371"/>
                  </a:lnTo>
                  <a:lnTo>
                    <a:pt x="37496" y="72983"/>
                  </a:lnTo>
                  <a:close/>
                  <a:moveTo>
                    <a:pt x="38129" y="74110"/>
                  </a:moveTo>
                  <a:lnTo>
                    <a:pt x="37742" y="74357"/>
                  </a:lnTo>
                  <a:lnTo>
                    <a:pt x="37953" y="74744"/>
                  </a:lnTo>
                  <a:lnTo>
                    <a:pt x="38341" y="74533"/>
                  </a:lnTo>
                  <a:lnTo>
                    <a:pt x="38129" y="74110"/>
                  </a:lnTo>
                  <a:close/>
                  <a:moveTo>
                    <a:pt x="38728" y="75307"/>
                  </a:moveTo>
                  <a:lnTo>
                    <a:pt x="38341" y="75518"/>
                  </a:lnTo>
                  <a:lnTo>
                    <a:pt x="38552" y="75941"/>
                  </a:lnTo>
                  <a:lnTo>
                    <a:pt x="38974" y="75694"/>
                  </a:lnTo>
                  <a:lnTo>
                    <a:pt x="38728" y="75307"/>
                  </a:lnTo>
                  <a:close/>
                  <a:moveTo>
                    <a:pt x="39326" y="76504"/>
                  </a:moveTo>
                  <a:lnTo>
                    <a:pt x="38904" y="76715"/>
                  </a:lnTo>
                  <a:lnTo>
                    <a:pt x="39115" y="77103"/>
                  </a:lnTo>
                  <a:lnTo>
                    <a:pt x="39538" y="76891"/>
                  </a:lnTo>
                  <a:lnTo>
                    <a:pt x="39326" y="76504"/>
                  </a:lnTo>
                  <a:close/>
                  <a:moveTo>
                    <a:pt x="39925" y="77701"/>
                  </a:moveTo>
                  <a:lnTo>
                    <a:pt x="39538" y="77912"/>
                  </a:lnTo>
                  <a:lnTo>
                    <a:pt x="39749" y="78300"/>
                  </a:lnTo>
                  <a:lnTo>
                    <a:pt x="40136" y="78088"/>
                  </a:lnTo>
                  <a:lnTo>
                    <a:pt x="39925" y="77701"/>
                  </a:lnTo>
                  <a:close/>
                  <a:moveTo>
                    <a:pt x="40488" y="78828"/>
                  </a:moveTo>
                  <a:lnTo>
                    <a:pt x="40101" y="79039"/>
                  </a:lnTo>
                  <a:lnTo>
                    <a:pt x="40312" y="79462"/>
                  </a:lnTo>
                  <a:lnTo>
                    <a:pt x="40735" y="79215"/>
                  </a:lnTo>
                  <a:lnTo>
                    <a:pt x="40488" y="78828"/>
                  </a:lnTo>
                  <a:close/>
                  <a:moveTo>
                    <a:pt x="41122" y="80025"/>
                  </a:moveTo>
                  <a:lnTo>
                    <a:pt x="40735" y="80236"/>
                  </a:lnTo>
                  <a:lnTo>
                    <a:pt x="40946" y="80623"/>
                  </a:lnTo>
                  <a:lnTo>
                    <a:pt x="41333" y="80412"/>
                  </a:lnTo>
                  <a:lnTo>
                    <a:pt x="41122" y="80025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56" name="Google Shape;756;p126"/>
            <p:cNvSpPr/>
            <p:nvPr/>
          </p:nvSpPr>
          <p:spPr>
            <a:xfrm>
              <a:off x="6874560" y="1393560"/>
              <a:ext cx="7200" cy="1221525"/>
            </a:xfrm>
            <a:custGeom>
              <a:rect b="b" l="l" r="r" t="t"/>
              <a:pathLst>
                <a:path extrusionOk="0" h="75730" w="458">
                  <a:moveTo>
                    <a:pt x="0" y="0"/>
                  </a:moveTo>
                  <a:lnTo>
                    <a:pt x="0" y="458"/>
                  </a:lnTo>
                  <a:lnTo>
                    <a:pt x="458" y="458"/>
                  </a:lnTo>
                  <a:lnTo>
                    <a:pt x="458" y="0"/>
                  </a:lnTo>
                  <a:close/>
                  <a:moveTo>
                    <a:pt x="0" y="1338"/>
                  </a:moveTo>
                  <a:lnTo>
                    <a:pt x="0" y="1760"/>
                  </a:lnTo>
                  <a:lnTo>
                    <a:pt x="458" y="1760"/>
                  </a:lnTo>
                  <a:lnTo>
                    <a:pt x="458" y="1338"/>
                  </a:lnTo>
                  <a:close/>
                  <a:moveTo>
                    <a:pt x="0" y="2641"/>
                  </a:moveTo>
                  <a:lnTo>
                    <a:pt x="0" y="3098"/>
                  </a:lnTo>
                  <a:lnTo>
                    <a:pt x="458" y="3098"/>
                  </a:lnTo>
                  <a:lnTo>
                    <a:pt x="458" y="2641"/>
                  </a:lnTo>
                  <a:close/>
                  <a:moveTo>
                    <a:pt x="0" y="3978"/>
                  </a:moveTo>
                  <a:lnTo>
                    <a:pt x="0" y="4401"/>
                  </a:lnTo>
                  <a:lnTo>
                    <a:pt x="458" y="4401"/>
                  </a:lnTo>
                  <a:lnTo>
                    <a:pt x="458" y="3978"/>
                  </a:lnTo>
                  <a:close/>
                  <a:moveTo>
                    <a:pt x="0" y="5281"/>
                  </a:moveTo>
                  <a:lnTo>
                    <a:pt x="0" y="5739"/>
                  </a:lnTo>
                  <a:lnTo>
                    <a:pt x="458" y="5739"/>
                  </a:lnTo>
                  <a:lnTo>
                    <a:pt x="458" y="5281"/>
                  </a:lnTo>
                  <a:close/>
                  <a:moveTo>
                    <a:pt x="0" y="6619"/>
                  </a:moveTo>
                  <a:lnTo>
                    <a:pt x="0" y="7077"/>
                  </a:lnTo>
                  <a:lnTo>
                    <a:pt x="458" y="7077"/>
                  </a:lnTo>
                  <a:lnTo>
                    <a:pt x="458" y="6619"/>
                  </a:lnTo>
                  <a:close/>
                  <a:moveTo>
                    <a:pt x="0" y="7957"/>
                  </a:moveTo>
                  <a:lnTo>
                    <a:pt x="0" y="8379"/>
                  </a:lnTo>
                  <a:lnTo>
                    <a:pt x="458" y="8379"/>
                  </a:lnTo>
                  <a:lnTo>
                    <a:pt x="458" y="7957"/>
                  </a:lnTo>
                  <a:close/>
                  <a:moveTo>
                    <a:pt x="0" y="9259"/>
                  </a:moveTo>
                  <a:lnTo>
                    <a:pt x="0" y="9717"/>
                  </a:lnTo>
                  <a:lnTo>
                    <a:pt x="458" y="9717"/>
                  </a:lnTo>
                  <a:lnTo>
                    <a:pt x="458" y="9259"/>
                  </a:lnTo>
                  <a:close/>
                  <a:moveTo>
                    <a:pt x="0" y="10597"/>
                  </a:moveTo>
                  <a:lnTo>
                    <a:pt x="0" y="11020"/>
                  </a:lnTo>
                  <a:lnTo>
                    <a:pt x="458" y="11020"/>
                  </a:lnTo>
                  <a:lnTo>
                    <a:pt x="458" y="10597"/>
                  </a:lnTo>
                  <a:close/>
                  <a:moveTo>
                    <a:pt x="0" y="11900"/>
                  </a:moveTo>
                  <a:lnTo>
                    <a:pt x="0" y="12358"/>
                  </a:lnTo>
                  <a:lnTo>
                    <a:pt x="458" y="12358"/>
                  </a:lnTo>
                  <a:lnTo>
                    <a:pt x="458" y="11900"/>
                  </a:lnTo>
                  <a:close/>
                  <a:moveTo>
                    <a:pt x="0" y="13238"/>
                  </a:moveTo>
                  <a:lnTo>
                    <a:pt x="0" y="13660"/>
                  </a:lnTo>
                  <a:lnTo>
                    <a:pt x="458" y="13660"/>
                  </a:lnTo>
                  <a:lnTo>
                    <a:pt x="458" y="13238"/>
                  </a:lnTo>
                  <a:close/>
                  <a:moveTo>
                    <a:pt x="0" y="14540"/>
                  </a:moveTo>
                  <a:lnTo>
                    <a:pt x="0" y="14998"/>
                  </a:lnTo>
                  <a:lnTo>
                    <a:pt x="458" y="14998"/>
                  </a:lnTo>
                  <a:lnTo>
                    <a:pt x="458" y="14540"/>
                  </a:lnTo>
                  <a:close/>
                  <a:moveTo>
                    <a:pt x="0" y="15878"/>
                  </a:moveTo>
                  <a:lnTo>
                    <a:pt x="0" y="16301"/>
                  </a:lnTo>
                  <a:lnTo>
                    <a:pt x="458" y="16301"/>
                  </a:lnTo>
                  <a:lnTo>
                    <a:pt x="458" y="15878"/>
                  </a:lnTo>
                  <a:close/>
                  <a:moveTo>
                    <a:pt x="0" y="17181"/>
                  </a:moveTo>
                  <a:lnTo>
                    <a:pt x="0" y="17639"/>
                  </a:lnTo>
                  <a:lnTo>
                    <a:pt x="458" y="17639"/>
                  </a:lnTo>
                  <a:lnTo>
                    <a:pt x="458" y="17181"/>
                  </a:lnTo>
                  <a:close/>
                  <a:moveTo>
                    <a:pt x="0" y="18519"/>
                  </a:moveTo>
                  <a:lnTo>
                    <a:pt x="0" y="18941"/>
                  </a:lnTo>
                  <a:lnTo>
                    <a:pt x="458" y="18941"/>
                  </a:lnTo>
                  <a:lnTo>
                    <a:pt x="458" y="18519"/>
                  </a:lnTo>
                  <a:close/>
                  <a:moveTo>
                    <a:pt x="0" y="19821"/>
                  </a:moveTo>
                  <a:lnTo>
                    <a:pt x="0" y="20279"/>
                  </a:lnTo>
                  <a:lnTo>
                    <a:pt x="458" y="20279"/>
                  </a:lnTo>
                  <a:lnTo>
                    <a:pt x="458" y="19821"/>
                  </a:lnTo>
                  <a:close/>
                  <a:moveTo>
                    <a:pt x="0" y="21159"/>
                  </a:moveTo>
                  <a:lnTo>
                    <a:pt x="0" y="21582"/>
                  </a:lnTo>
                  <a:lnTo>
                    <a:pt x="458" y="21582"/>
                  </a:lnTo>
                  <a:lnTo>
                    <a:pt x="458" y="21159"/>
                  </a:lnTo>
                  <a:close/>
                  <a:moveTo>
                    <a:pt x="0" y="22462"/>
                  </a:moveTo>
                  <a:lnTo>
                    <a:pt x="0" y="22920"/>
                  </a:lnTo>
                  <a:lnTo>
                    <a:pt x="458" y="22920"/>
                  </a:lnTo>
                  <a:lnTo>
                    <a:pt x="458" y="22462"/>
                  </a:lnTo>
                  <a:close/>
                  <a:moveTo>
                    <a:pt x="0" y="23800"/>
                  </a:moveTo>
                  <a:lnTo>
                    <a:pt x="0" y="24222"/>
                  </a:lnTo>
                  <a:lnTo>
                    <a:pt x="458" y="24222"/>
                  </a:lnTo>
                  <a:lnTo>
                    <a:pt x="458" y="23800"/>
                  </a:lnTo>
                  <a:close/>
                  <a:moveTo>
                    <a:pt x="0" y="25102"/>
                  </a:moveTo>
                  <a:lnTo>
                    <a:pt x="0" y="25560"/>
                  </a:lnTo>
                  <a:lnTo>
                    <a:pt x="458" y="25560"/>
                  </a:lnTo>
                  <a:lnTo>
                    <a:pt x="458" y="25102"/>
                  </a:lnTo>
                  <a:close/>
                  <a:moveTo>
                    <a:pt x="0" y="26440"/>
                  </a:moveTo>
                  <a:lnTo>
                    <a:pt x="0" y="26863"/>
                  </a:lnTo>
                  <a:lnTo>
                    <a:pt x="458" y="26863"/>
                  </a:lnTo>
                  <a:lnTo>
                    <a:pt x="458" y="26440"/>
                  </a:lnTo>
                  <a:close/>
                  <a:moveTo>
                    <a:pt x="0" y="27743"/>
                  </a:moveTo>
                  <a:lnTo>
                    <a:pt x="0" y="28201"/>
                  </a:lnTo>
                  <a:lnTo>
                    <a:pt x="458" y="28201"/>
                  </a:lnTo>
                  <a:lnTo>
                    <a:pt x="458" y="27743"/>
                  </a:lnTo>
                  <a:close/>
                  <a:moveTo>
                    <a:pt x="0" y="29081"/>
                  </a:moveTo>
                  <a:lnTo>
                    <a:pt x="0" y="29503"/>
                  </a:lnTo>
                  <a:lnTo>
                    <a:pt x="458" y="29503"/>
                  </a:lnTo>
                  <a:lnTo>
                    <a:pt x="458" y="29081"/>
                  </a:lnTo>
                  <a:close/>
                  <a:moveTo>
                    <a:pt x="0" y="30383"/>
                  </a:moveTo>
                  <a:lnTo>
                    <a:pt x="0" y="30841"/>
                  </a:lnTo>
                  <a:lnTo>
                    <a:pt x="458" y="30841"/>
                  </a:lnTo>
                  <a:lnTo>
                    <a:pt x="458" y="30383"/>
                  </a:lnTo>
                  <a:close/>
                  <a:moveTo>
                    <a:pt x="0" y="31721"/>
                  </a:moveTo>
                  <a:lnTo>
                    <a:pt x="0" y="32144"/>
                  </a:lnTo>
                  <a:lnTo>
                    <a:pt x="458" y="32144"/>
                  </a:lnTo>
                  <a:lnTo>
                    <a:pt x="458" y="31721"/>
                  </a:lnTo>
                  <a:close/>
                  <a:moveTo>
                    <a:pt x="0" y="33024"/>
                  </a:moveTo>
                  <a:lnTo>
                    <a:pt x="0" y="33482"/>
                  </a:lnTo>
                  <a:lnTo>
                    <a:pt x="458" y="33482"/>
                  </a:lnTo>
                  <a:lnTo>
                    <a:pt x="458" y="33024"/>
                  </a:lnTo>
                  <a:close/>
                  <a:moveTo>
                    <a:pt x="0" y="34362"/>
                  </a:moveTo>
                  <a:lnTo>
                    <a:pt x="0" y="34784"/>
                  </a:lnTo>
                  <a:lnTo>
                    <a:pt x="458" y="34784"/>
                  </a:lnTo>
                  <a:lnTo>
                    <a:pt x="458" y="34362"/>
                  </a:lnTo>
                  <a:close/>
                  <a:moveTo>
                    <a:pt x="0" y="35664"/>
                  </a:moveTo>
                  <a:lnTo>
                    <a:pt x="0" y="36122"/>
                  </a:lnTo>
                  <a:lnTo>
                    <a:pt x="458" y="36122"/>
                  </a:lnTo>
                  <a:lnTo>
                    <a:pt x="458" y="35664"/>
                  </a:lnTo>
                  <a:close/>
                  <a:moveTo>
                    <a:pt x="0" y="37002"/>
                  </a:moveTo>
                  <a:lnTo>
                    <a:pt x="0" y="37425"/>
                  </a:lnTo>
                  <a:lnTo>
                    <a:pt x="458" y="37425"/>
                  </a:lnTo>
                  <a:lnTo>
                    <a:pt x="458" y="37002"/>
                  </a:lnTo>
                  <a:close/>
                  <a:moveTo>
                    <a:pt x="0" y="38305"/>
                  </a:moveTo>
                  <a:lnTo>
                    <a:pt x="0" y="38763"/>
                  </a:lnTo>
                  <a:lnTo>
                    <a:pt x="458" y="38763"/>
                  </a:lnTo>
                  <a:lnTo>
                    <a:pt x="458" y="38305"/>
                  </a:lnTo>
                  <a:close/>
                  <a:moveTo>
                    <a:pt x="0" y="39643"/>
                  </a:moveTo>
                  <a:lnTo>
                    <a:pt x="0" y="40065"/>
                  </a:lnTo>
                  <a:lnTo>
                    <a:pt x="458" y="40065"/>
                  </a:lnTo>
                  <a:lnTo>
                    <a:pt x="458" y="39643"/>
                  </a:lnTo>
                  <a:close/>
                  <a:moveTo>
                    <a:pt x="0" y="40945"/>
                  </a:moveTo>
                  <a:lnTo>
                    <a:pt x="0" y="41403"/>
                  </a:lnTo>
                  <a:lnTo>
                    <a:pt x="458" y="41403"/>
                  </a:lnTo>
                  <a:lnTo>
                    <a:pt x="458" y="40945"/>
                  </a:lnTo>
                  <a:close/>
                  <a:moveTo>
                    <a:pt x="0" y="42283"/>
                  </a:moveTo>
                  <a:lnTo>
                    <a:pt x="0" y="42706"/>
                  </a:lnTo>
                  <a:lnTo>
                    <a:pt x="458" y="42706"/>
                  </a:lnTo>
                  <a:lnTo>
                    <a:pt x="458" y="42283"/>
                  </a:lnTo>
                  <a:close/>
                  <a:moveTo>
                    <a:pt x="0" y="43586"/>
                  </a:moveTo>
                  <a:lnTo>
                    <a:pt x="0" y="44044"/>
                  </a:lnTo>
                  <a:lnTo>
                    <a:pt x="458" y="44044"/>
                  </a:lnTo>
                  <a:lnTo>
                    <a:pt x="458" y="43586"/>
                  </a:lnTo>
                  <a:close/>
                  <a:moveTo>
                    <a:pt x="0" y="44924"/>
                  </a:moveTo>
                  <a:lnTo>
                    <a:pt x="0" y="45346"/>
                  </a:lnTo>
                  <a:lnTo>
                    <a:pt x="458" y="45346"/>
                  </a:lnTo>
                  <a:lnTo>
                    <a:pt x="458" y="44924"/>
                  </a:lnTo>
                  <a:close/>
                  <a:moveTo>
                    <a:pt x="0" y="46226"/>
                  </a:moveTo>
                  <a:lnTo>
                    <a:pt x="0" y="46684"/>
                  </a:lnTo>
                  <a:lnTo>
                    <a:pt x="458" y="46684"/>
                  </a:lnTo>
                  <a:lnTo>
                    <a:pt x="458" y="46226"/>
                  </a:lnTo>
                  <a:close/>
                  <a:moveTo>
                    <a:pt x="0" y="47564"/>
                  </a:moveTo>
                  <a:lnTo>
                    <a:pt x="0" y="47987"/>
                  </a:lnTo>
                  <a:lnTo>
                    <a:pt x="458" y="47987"/>
                  </a:lnTo>
                  <a:lnTo>
                    <a:pt x="458" y="47564"/>
                  </a:lnTo>
                  <a:close/>
                  <a:moveTo>
                    <a:pt x="0" y="48867"/>
                  </a:moveTo>
                  <a:lnTo>
                    <a:pt x="0" y="49325"/>
                  </a:lnTo>
                  <a:lnTo>
                    <a:pt x="458" y="49325"/>
                  </a:lnTo>
                  <a:lnTo>
                    <a:pt x="458" y="48867"/>
                  </a:lnTo>
                  <a:close/>
                  <a:moveTo>
                    <a:pt x="0" y="50205"/>
                  </a:moveTo>
                  <a:lnTo>
                    <a:pt x="0" y="50627"/>
                  </a:lnTo>
                  <a:lnTo>
                    <a:pt x="458" y="50627"/>
                  </a:lnTo>
                  <a:lnTo>
                    <a:pt x="458" y="50205"/>
                  </a:lnTo>
                  <a:close/>
                  <a:moveTo>
                    <a:pt x="0" y="51507"/>
                  </a:moveTo>
                  <a:lnTo>
                    <a:pt x="0" y="51965"/>
                  </a:lnTo>
                  <a:lnTo>
                    <a:pt x="458" y="51965"/>
                  </a:lnTo>
                  <a:lnTo>
                    <a:pt x="458" y="51507"/>
                  </a:lnTo>
                  <a:close/>
                  <a:moveTo>
                    <a:pt x="0" y="52845"/>
                  </a:moveTo>
                  <a:lnTo>
                    <a:pt x="0" y="53268"/>
                  </a:lnTo>
                  <a:lnTo>
                    <a:pt x="458" y="53268"/>
                  </a:lnTo>
                  <a:lnTo>
                    <a:pt x="458" y="52845"/>
                  </a:lnTo>
                  <a:close/>
                  <a:moveTo>
                    <a:pt x="0" y="54148"/>
                  </a:moveTo>
                  <a:lnTo>
                    <a:pt x="0" y="54606"/>
                  </a:lnTo>
                  <a:lnTo>
                    <a:pt x="458" y="54606"/>
                  </a:lnTo>
                  <a:lnTo>
                    <a:pt x="458" y="54148"/>
                  </a:lnTo>
                  <a:close/>
                  <a:moveTo>
                    <a:pt x="0" y="55486"/>
                  </a:moveTo>
                  <a:lnTo>
                    <a:pt x="0" y="55908"/>
                  </a:lnTo>
                  <a:lnTo>
                    <a:pt x="458" y="55908"/>
                  </a:lnTo>
                  <a:lnTo>
                    <a:pt x="458" y="55486"/>
                  </a:lnTo>
                  <a:close/>
                  <a:moveTo>
                    <a:pt x="0" y="56788"/>
                  </a:moveTo>
                  <a:lnTo>
                    <a:pt x="0" y="57246"/>
                  </a:lnTo>
                  <a:lnTo>
                    <a:pt x="458" y="57246"/>
                  </a:lnTo>
                  <a:lnTo>
                    <a:pt x="458" y="56788"/>
                  </a:lnTo>
                  <a:close/>
                  <a:moveTo>
                    <a:pt x="0" y="58126"/>
                  </a:moveTo>
                  <a:lnTo>
                    <a:pt x="0" y="58549"/>
                  </a:lnTo>
                  <a:lnTo>
                    <a:pt x="458" y="58549"/>
                  </a:lnTo>
                  <a:lnTo>
                    <a:pt x="458" y="58126"/>
                  </a:lnTo>
                  <a:close/>
                  <a:moveTo>
                    <a:pt x="0" y="59429"/>
                  </a:moveTo>
                  <a:lnTo>
                    <a:pt x="0" y="59887"/>
                  </a:lnTo>
                  <a:lnTo>
                    <a:pt x="458" y="59887"/>
                  </a:lnTo>
                  <a:lnTo>
                    <a:pt x="458" y="59429"/>
                  </a:lnTo>
                  <a:close/>
                  <a:moveTo>
                    <a:pt x="0" y="60767"/>
                  </a:moveTo>
                  <a:lnTo>
                    <a:pt x="0" y="61189"/>
                  </a:lnTo>
                  <a:lnTo>
                    <a:pt x="458" y="61189"/>
                  </a:lnTo>
                  <a:lnTo>
                    <a:pt x="458" y="60767"/>
                  </a:lnTo>
                  <a:close/>
                  <a:moveTo>
                    <a:pt x="0" y="62069"/>
                  </a:moveTo>
                  <a:lnTo>
                    <a:pt x="0" y="62527"/>
                  </a:lnTo>
                  <a:lnTo>
                    <a:pt x="458" y="62527"/>
                  </a:lnTo>
                  <a:lnTo>
                    <a:pt x="458" y="62069"/>
                  </a:lnTo>
                  <a:close/>
                  <a:moveTo>
                    <a:pt x="0" y="63407"/>
                  </a:moveTo>
                  <a:lnTo>
                    <a:pt x="0" y="63830"/>
                  </a:lnTo>
                  <a:lnTo>
                    <a:pt x="458" y="63830"/>
                  </a:lnTo>
                  <a:lnTo>
                    <a:pt x="458" y="63407"/>
                  </a:lnTo>
                  <a:close/>
                  <a:moveTo>
                    <a:pt x="0" y="64710"/>
                  </a:moveTo>
                  <a:lnTo>
                    <a:pt x="0" y="65168"/>
                  </a:lnTo>
                  <a:lnTo>
                    <a:pt x="458" y="65168"/>
                  </a:lnTo>
                  <a:lnTo>
                    <a:pt x="458" y="64710"/>
                  </a:lnTo>
                  <a:close/>
                  <a:moveTo>
                    <a:pt x="0" y="66048"/>
                  </a:moveTo>
                  <a:lnTo>
                    <a:pt x="0" y="66470"/>
                  </a:lnTo>
                  <a:lnTo>
                    <a:pt x="458" y="66470"/>
                  </a:lnTo>
                  <a:lnTo>
                    <a:pt x="458" y="66048"/>
                  </a:lnTo>
                  <a:close/>
                  <a:moveTo>
                    <a:pt x="0" y="67350"/>
                  </a:moveTo>
                  <a:lnTo>
                    <a:pt x="0" y="67808"/>
                  </a:lnTo>
                  <a:lnTo>
                    <a:pt x="458" y="67808"/>
                  </a:lnTo>
                  <a:lnTo>
                    <a:pt x="458" y="67350"/>
                  </a:lnTo>
                  <a:close/>
                  <a:moveTo>
                    <a:pt x="0" y="68688"/>
                  </a:moveTo>
                  <a:lnTo>
                    <a:pt x="0" y="69111"/>
                  </a:lnTo>
                  <a:lnTo>
                    <a:pt x="458" y="69111"/>
                  </a:lnTo>
                  <a:lnTo>
                    <a:pt x="458" y="68688"/>
                  </a:lnTo>
                  <a:close/>
                  <a:moveTo>
                    <a:pt x="0" y="69991"/>
                  </a:moveTo>
                  <a:lnTo>
                    <a:pt x="0" y="70449"/>
                  </a:lnTo>
                  <a:lnTo>
                    <a:pt x="458" y="70449"/>
                  </a:lnTo>
                  <a:lnTo>
                    <a:pt x="458" y="69991"/>
                  </a:lnTo>
                  <a:close/>
                  <a:moveTo>
                    <a:pt x="0" y="71329"/>
                  </a:moveTo>
                  <a:lnTo>
                    <a:pt x="0" y="71751"/>
                  </a:lnTo>
                  <a:lnTo>
                    <a:pt x="458" y="71751"/>
                  </a:lnTo>
                  <a:lnTo>
                    <a:pt x="458" y="71329"/>
                  </a:lnTo>
                  <a:close/>
                  <a:moveTo>
                    <a:pt x="0" y="72631"/>
                  </a:moveTo>
                  <a:lnTo>
                    <a:pt x="0" y="73089"/>
                  </a:lnTo>
                  <a:lnTo>
                    <a:pt x="458" y="73089"/>
                  </a:lnTo>
                  <a:lnTo>
                    <a:pt x="458" y="72631"/>
                  </a:lnTo>
                  <a:close/>
                  <a:moveTo>
                    <a:pt x="0" y="73969"/>
                  </a:moveTo>
                  <a:lnTo>
                    <a:pt x="0" y="74392"/>
                  </a:lnTo>
                  <a:lnTo>
                    <a:pt x="458" y="74392"/>
                  </a:lnTo>
                  <a:lnTo>
                    <a:pt x="458" y="73969"/>
                  </a:lnTo>
                  <a:close/>
                  <a:moveTo>
                    <a:pt x="0" y="75272"/>
                  </a:moveTo>
                  <a:lnTo>
                    <a:pt x="0" y="75730"/>
                  </a:lnTo>
                  <a:lnTo>
                    <a:pt x="458" y="75730"/>
                  </a:lnTo>
                  <a:lnTo>
                    <a:pt x="458" y="75272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57" name="Google Shape;757;p126"/>
            <p:cNvSpPr/>
            <p:nvPr/>
          </p:nvSpPr>
          <p:spPr>
            <a:xfrm>
              <a:off x="5700240" y="2232000"/>
              <a:ext cx="1178361" cy="396026"/>
            </a:xfrm>
            <a:custGeom>
              <a:rect b="b" l="l" r="r" t="t"/>
              <a:pathLst>
                <a:path extrusionOk="0" h="24575" w="73054">
                  <a:moveTo>
                    <a:pt x="141" y="0"/>
                  </a:moveTo>
                  <a:lnTo>
                    <a:pt x="0" y="387"/>
                  </a:lnTo>
                  <a:lnTo>
                    <a:pt x="387" y="528"/>
                  </a:lnTo>
                  <a:lnTo>
                    <a:pt x="528" y="106"/>
                  </a:lnTo>
                  <a:lnTo>
                    <a:pt x="141" y="0"/>
                  </a:lnTo>
                  <a:close/>
                  <a:moveTo>
                    <a:pt x="1338" y="387"/>
                  </a:moveTo>
                  <a:lnTo>
                    <a:pt x="1232" y="775"/>
                  </a:lnTo>
                  <a:lnTo>
                    <a:pt x="1620" y="915"/>
                  </a:lnTo>
                  <a:lnTo>
                    <a:pt x="1761" y="528"/>
                  </a:lnTo>
                  <a:lnTo>
                    <a:pt x="1338" y="387"/>
                  </a:lnTo>
                  <a:close/>
                  <a:moveTo>
                    <a:pt x="2641" y="810"/>
                  </a:moveTo>
                  <a:lnTo>
                    <a:pt x="2500" y="1197"/>
                  </a:lnTo>
                  <a:lnTo>
                    <a:pt x="2887" y="1338"/>
                  </a:lnTo>
                  <a:lnTo>
                    <a:pt x="3028" y="951"/>
                  </a:lnTo>
                  <a:lnTo>
                    <a:pt x="2641" y="810"/>
                  </a:lnTo>
                  <a:close/>
                  <a:moveTo>
                    <a:pt x="3873" y="1197"/>
                  </a:moveTo>
                  <a:lnTo>
                    <a:pt x="3732" y="1620"/>
                  </a:lnTo>
                  <a:lnTo>
                    <a:pt x="4119" y="1760"/>
                  </a:lnTo>
                  <a:lnTo>
                    <a:pt x="4260" y="1338"/>
                  </a:lnTo>
                  <a:lnTo>
                    <a:pt x="3873" y="1197"/>
                  </a:lnTo>
                  <a:close/>
                  <a:moveTo>
                    <a:pt x="5140" y="1655"/>
                  </a:moveTo>
                  <a:lnTo>
                    <a:pt x="5000" y="2042"/>
                  </a:lnTo>
                  <a:lnTo>
                    <a:pt x="5422" y="2183"/>
                  </a:lnTo>
                  <a:lnTo>
                    <a:pt x="5528" y="1796"/>
                  </a:lnTo>
                  <a:lnTo>
                    <a:pt x="5140" y="1655"/>
                  </a:lnTo>
                  <a:close/>
                  <a:moveTo>
                    <a:pt x="6373" y="2042"/>
                  </a:moveTo>
                  <a:lnTo>
                    <a:pt x="6232" y="2465"/>
                  </a:lnTo>
                  <a:lnTo>
                    <a:pt x="6654" y="2570"/>
                  </a:lnTo>
                  <a:lnTo>
                    <a:pt x="6760" y="2183"/>
                  </a:lnTo>
                  <a:lnTo>
                    <a:pt x="6373" y="2042"/>
                  </a:lnTo>
                  <a:close/>
                  <a:moveTo>
                    <a:pt x="7640" y="2500"/>
                  </a:moveTo>
                  <a:lnTo>
                    <a:pt x="7499" y="2887"/>
                  </a:lnTo>
                  <a:lnTo>
                    <a:pt x="7922" y="3028"/>
                  </a:lnTo>
                  <a:lnTo>
                    <a:pt x="8062" y="2641"/>
                  </a:lnTo>
                  <a:lnTo>
                    <a:pt x="7640" y="2500"/>
                  </a:lnTo>
                  <a:close/>
                  <a:moveTo>
                    <a:pt x="8872" y="2887"/>
                  </a:moveTo>
                  <a:lnTo>
                    <a:pt x="8767" y="3274"/>
                  </a:lnTo>
                  <a:lnTo>
                    <a:pt x="9154" y="3415"/>
                  </a:lnTo>
                  <a:lnTo>
                    <a:pt x="9295" y="3028"/>
                  </a:lnTo>
                  <a:lnTo>
                    <a:pt x="8872" y="2887"/>
                  </a:lnTo>
                  <a:close/>
                  <a:moveTo>
                    <a:pt x="10140" y="3274"/>
                  </a:moveTo>
                  <a:lnTo>
                    <a:pt x="10034" y="3697"/>
                  </a:lnTo>
                  <a:lnTo>
                    <a:pt x="10421" y="3802"/>
                  </a:lnTo>
                  <a:lnTo>
                    <a:pt x="10562" y="3415"/>
                  </a:lnTo>
                  <a:lnTo>
                    <a:pt x="10140" y="3274"/>
                  </a:lnTo>
                  <a:close/>
                  <a:moveTo>
                    <a:pt x="11407" y="3697"/>
                  </a:moveTo>
                  <a:lnTo>
                    <a:pt x="11266" y="4119"/>
                  </a:lnTo>
                  <a:lnTo>
                    <a:pt x="11654" y="4260"/>
                  </a:lnTo>
                  <a:lnTo>
                    <a:pt x="11794" y="3802"/>
                  </a:lnTo>
                  <a:lnTo>
                    <a:pt x="11407" y="3697"/>
                  </a:lnTo>
                  <a:close/>
                  <a:moveTo>
                    <a:pt x="12639" y="4119"/>
                  </a:moveTo>
                  <a:lnTo>
                    <a:pt x="12499" y="4507"/>
                  </a:lnTo>
                  <a:lnTo>
                    <a:pt x="12886" y="4647"/>
                  </a:lnTo>
                  <a:lnTo>
                    <a:pt x="13027" y="4260"/>
                  </a:lnTo>
                  <a:lnTo>
                    <a:pt x="12639" y="4119"/>
                  </a:lnTo>
                  <a:close/>
                  <a:moveTo>
                    <a:pt x="13907" y="4542"/>
                  </a:moveTo>
                  <a:lnTo>
                    <a:pt x="13766" y="4964"/>
                  </a:lnTo>
                  <a:lnTo>
                    <a:pt x="14153" y="5105"/>
                  </a:lnTo>
                  <a:lnTo>
                    <a:pt x="14294" y="4683"/>
                  </a:lnTo>
                  <a:lnTo>
                    <a:pt x="13907" y="4542"/>
                  </a:lnTo>
                  <a:close/>
                  <a:moveTo>
                    <a:pt x="15139" y="4964"/>
                  </a:moveTo>
                  <a:lnTo>
                    <a:pt x="14998" y="5352"/>
                  </a:lnTo>
                  <a:lnTo>
                    <a:pt x="15385" y="5492"/>
                  </a:lnTo>
                  <a:lnTo>
                    <a:pt x="15526" y="5105"/>
                  </a:lnTo>
                  <a:lnTo>
                    <a:pt x="15139" y="4964"/>
                  </a:lnTo>
                  <a:close/>
                  <a:moveTo>
                    <a:pt x="16406" y="5387"/>
                  </a:moveTo>
                  <a:lnTo>
                    <a:pt x="16266" y="5809"/>
                  </a:lnTo>
                  <a:lnTo>
                    <a:pt x="16688" y="5915"/>
                  </a:lnTo>
                  <a:lnTo>
                    <a:pt x="16794" y="5528"/>
                  </a:lnTo>
                  <a:lnTo>
                    <a:pt x="16406" y="5387"/>
                  </a:lnTo>
                  <a:close/>
                  <a:moveTo>
                    <a:pt x="17639" y="5809"/>
                  </a:moveTo>
                  <a:lnTo>
                    <a:pt x="17498" y="6196"/>
                  </a:lnTo>
                  <a:lnTo>
                    <a:pt x="17920" y="6337"/>
                  </a:lnTo>
                  <a:lnTo>
                    <a:pt x="18026" y="5915"/>
                  </a:lnTo>
                  <a:lnTo>
                    <a:pt x="17639" y="5809"/>
                  </a:lnTo>
                  <a:close/>
                  <a:moveTo>
                    <a:pt x="18906" y="6232"/>
                  </a:moveTo>
                  <a:lnTo>
                    <a:pt x="18801" y="6619"/>
                  </a:lnTo>
                  <a:lnTo>
                    <a:pt x="19188" y="6760"/>
                  </a:lnTo>
                  <a:lnTo>
                    <a:pt x="19329" y="6373"/>
                  </a:lnTo>
                  <a:lnTo>
                    <a:pt x="18906" y="6232"/>
                  </a:lnTo>
                  <a:close/>
                  <a:moveTo>
                    <a:pt x="20138" y="6619"/>
                  </a:moveTo>
                  <a:lnTo>
                    <a:pt x="20033" y="7041"/>
                  </a:lnTo>
                  <a:lnTo>
                    <a:pt x="20420" y="7147"/>
                  </a:lnTo>
                  <a:lnTo>
                    <a:pt x="20561" y="6760"/>
                  </a:lnTo>
                  <a:lnTo>
                    <a:pt x="20138" y="6619"/>
                  </a:lnTo>
                  <a:close/>
                  <a:moveTo>
                    <a:pt x="21441" y="7041"/>
                  </a:moveTo>
                  <a:lnTo>
                    <a:pt x="21300" y="7429"/>
                  </a:lnTo>
                  <a:lnTo>
                    <a:pt x="21687" y="7570"/>
                  </a:lnTo>
                  <a:lnTo>
                    <a:pt x="21828" y="7147"/>
                  </a:lnTo>
                  <a:lnTo>
                    <a:pt x="21441" y="7041"/>
                  </a:lnTo>
                  <a:close/>
                  <a:moveTo>
                    <a:pt x="22673" y="7464"/>
                  </a:moveTo>
                  <a:lnTo>
                    <a:pt x="22532" y="7851"/>
                  </a:lnTo>
                  <a:lnTo>
                    <a:pt x="22920" y="7992"/>
                  </a:lnTo>
                  <a:lnTo>
                    <a:pt x="23061" y="7605"/>
                  </a:lnTo>
                  <a:lnTo>
                    <a:pt x="22673" y="7464"/>
                  </a:lnTo>
                  <a:close/>
                  <a:moveTo>
                    <a:pt x="23941" y="7851"/>
                  </a:moveTo>
                  <a:lnTo>
                    <a:pt x="23800" y="8238"/>
                  </a:lnTo>
                  <a:lnTo>
                    <a:pt x="24187" y="8379"/>
                  </a:lnTo>
                  <a:lnTo>
                    <a:pt x="24328" y="7992"/>
                  </a:lnTo>
                  <a:lnTo>
                    <a:pt x="23941" y="7851"/>
                  </a:lnTo>
                  <a:close/>
                  <a:moveTo>
                    <a:pt x="25173" y="8309"/>
                  </a:moveTo>
                  <a:lnTo>
                    <a:pt x="25032" y="8696"/>
                  </a:lnTo>
                  <a:lnTo>
                    <a:pt x="25419" y="8837"/>
                  </a:lnTo>
                  <a:lnTo>
                    <a:pt x="25560" y="8450"/>
                  </a:lnTo>
                  <a:lnTo>
                    <a:pt x="25173" y="8309"/>
                  </a:lnTo>
                  <a:close/>
                  <a:moveTo>
                    <a:pt x="26440" y="8696"/>
                  </a:moveTo>
                  <a:lnTo>
                    <a:pt x="26300" y="9083"/>
                  </a:lnTo>
                  <a:lnTo>
                    <a:pt x="26722" y="9224"/>
                  </a:lnTo>
                  <a:lnTo>
                    <a:pt x="26828" y="8837"/>
                  </a:lnTo>
                  <a:lnTo>
                    <a:pt x="26440" y="8696"/>
                  </a:lnTo>
                  <a:close/>
                  <a:moveTo>
                    <a:pt x="27673" y="9119"/>
                  </a:moveTo>
                  <a:lnTo>
                    <a:pt x="27532" y="9541"/>
                  </a:lnTo>
                  <a:lnTo>
                    <a:pt x="27954" y="9682"/>
                  </a:lnTo>
                  <a:lnTo>
                    <a:pt x="28060" y="9259"/>
                  </a:lnTo>
                  <a:lnTo>
                    <a:pt x="27673" y="9119"/>
                  </a:lnTo>
                  <a:close/>
                  <a:moveTo>
                    <a:pt x="28940" y="9541"/>
                  </a:moveTo>
                  <a:lnTo>
                    <a:pt x="28834" y="9928"/>
                  </a:lnTo>
                  <a:lnTo>
                    <a:pt x="29222" y="10069"/>
                  </a:lnTo>
                  <a:lnTo>
                    <a:pt x="29362" y="9682"/>
                  </a:lnTo>
                  <a:lnTo>
                    <a:pt x="28940" y="9541"/>
                  </a:lnTo>
                  <a:close/>
                  <a:moveTo>
                    <a:pt x="30172" y="9964"/>
                  </a:moveTo>
                  <a:lnTo>
                    <a:pt x="30067" y="10386"/>
                  </a:lnTo>
                  <a:lnTo>
                    <a:pt x="30454" y="10492"/>
                  </a:lnTo>
                  <a:lnTo>
                    <a:pt x="30595" y="10104"/>
                  </a:lnTo>
                  <a:lnTo>
                    <a:pt x="30172" y="9964"/>
                  </a:lnTo>
                  <a:close/>
                  <a:moveTo>
                    <a:pt x="31475" y="10386"/>
                  </a:moveTo>
                  <a:lnTo>
                    <a:pt x="31334" y="10773"/>
                  </a:lnTo>
                  <a:lnTo>
                    <a:pt x="31721" y="10914"/>
                  </a:lnTo>
                  <a:lnTo>
                    <a:pt x="31862" y="10492"/>
                  </a:lnTo>
                  <a:lnTo>
                    <a:pt x="31475" y="10386"/>
                  </a:lnTo>
                  <a:close/>
                  <a:moveTo>
                    <a:pt x="32707" y="10773"/>
                  </a:moveTo>
                  <a:lnTo>
                    <a:pt x="32566" y="11161"/>
                  </a:lnTo>
                  <a:lnTo>
                    <a:pt x="32954" y="11301"/>
                  </a:lnTo>
                  <a:lnTo>
                    <a:pt x="33094" y="10914"/>
                  </a:lnTo>
                  <a:lnTo>
                    <a:pt x="32707" y="10773"/>
                  </a:lnTo>
                  <a:close/>
                  <a:moveTo>
                    <a:pt x="33975" y="11196"/>
                  </a:moveTo>
                  <a:lnTo>
                    <a:pt x="33834" y="11618"/>
                  </a:lnTo>
                  <a:lnTo>
                    <a:pt x="34221" y="11724"/>
                  </a:lnTo>
                  <a:lnTo>
                    <a:pt x="34362" y="11337"/>
                  </a:lnTo>
                  <a:lnTo>
                    <a:pt x="33975" y="11196"/>
                  </a:lnTo>
                  <a:close/>
                  <a:moveTo>
                    <a:pt x="35207" y="11583"/>
                  </a:moveTo>
                  <a:lnTo>
                    <a:pt x="35066" y="12006"/>
                  </a:lnTo>
                  <a:lnTo>
                    <a:pt x="35453" y="12146"/>
                  </a:lnTo>
                  <a:lnTo>
                    <a:pt x="35594" y="11724"/>
                  </a:lnTo>
                  <a:lnTo>
                    <a:pt x="35207" y="11583"/>
                  </a:lnTo>
                  <a:close/>
                  <a:moveTo>
                    <a:pt x="36439" y="12041"/>
                  </a:moveTo>
                  <a:lnTo>
                    <a:pt x="36298" y="12428"/>
                  </a:lnTo>
                  <a:lnTo>
                    <a:pt x="36685" y="12569"/>
                  </a:lnTo>
                  <a:lnTo>
                    <a:pt x="36826" y="12182"/>
                  </a:lnTo>
                  <a:lnTo>
                    <a:pt x="36439" y="12041"/>
                  </a:lnTo>
                  <a:close/>
                  <a:moveTo>
                    <a:pt x="37706" y="12428"/>
                  </a:moveTo>
                  <a:lnTo>
                    <a:pt x="37566" y="12851"/>
                  </a:lnTo>
                  <a:lnTo>
                    <a:pt x="37988" y="12956"/>
                  </a:lnTo>
                  <a:lnTo>
                    <a:pt x="38094" y="12569"/>
                  </a:lnTo>
                  <a:lnTo>
                    <a:pt x="37706" y="12428"/>
                  </a:lnTo>
                  <a:close/>
                  <a:moveTo>
                    <a:pt x="38939" y="12886"/>
                  </a:moveTo>
                  <a:lnTo>
                    <a:pt x="38798" y="13273"/>
                  </a:lnTo>
                  <a:lnTo>
                    <a:pt x="39220" y="13414"/>
                  </a:lnTo>
                  <a:lnTo>
                    <a:pt x="39326" y="13027"/>
                  </a:lnTo>
                  <a:lnTo>
                    <a:pt x="38939" y="12886"/>
                  </a:lnTo>
                  <a:close/>
                  <a:moveTo>
                    <a:pt x="40206" y="13273"/>
                  </a:moveTo>
                  <a:lnTo>
                    <a:pt x="40101" y="13660"/>
                  </a:lnTo>
                  <a:lnTo>
                    <a:pt x="40488" y="13801"/>
                  </a:lnTo>
                  <a:lnTo>
                    <a:pt x="40629" y="13414"/>
                  </a:lnTo>
                  <a:lnTo>
                    <a:pt x="40206" y="13273"/>
                  </a:lnTo>
                  <a:close/>
                  <a:moveTo>
                    <a:pt x="41438" y="13731"/>
                  </a:moveTo>
                  <a:lnTo>
                    <a:pt x="41333" y="14118"/>
                  </a:lnTo>
                  <a:lnTo>
                    <a:pt x="41720" y="14259"/>
                  </a:lnTo>
                  <a:lnTo>
                    <a:pt x="41861" y="13836"/>
                  </a:lnTo>
                  <a:lnTo>
                    <a:pt x="41438" y="13731"/>
                  </a:lnTo>
                  <a:close/>
                  <a:moveTo>
                    <a:pt x="42741" y="14118"/>
                  </a:moveTo>
                  <a:lnTo>
                    <a:pt x="42600" y="14505"/>
                  </a:lnTo>
                  <a:lnTo>
                    <a:pt x="42987" y="14646"/>
                  </a:lnTo>
                  <a:lnTo>
                    <a:pt x="43128" y="14259"/>
                  </a:lnTo>
                  <a:lnTo>
                    <a:pt x="42741" y="14118"/>
                  </a:lnTo>
                  <a:close/>
                  <a:moveTo>
                    <a:pt x="43973" y="14505"/>
                  </a:moveTo>
                  <a:lnTo>
                    <a:pt x="43832" y="14893"/>
                  </a:lnTo>
                  <a:lnTo>
                    <a:pt x="44220" y="15033"/>
                  </a:lnTo>
                  <a:lnTo>
                    <a:pt x="44361" y="14646"/>
                  </a:lnTo>
                  <a:lnTo>
                    <a:pt x="43973" y="14505"/>
                  </a:lnTo>
                  <a:close/>
                  <a:moveTo>
                    <a:pt x="45241" y="14963"/>
                  </a:moveTo>
                  <a:lnTo>
                    <a:pt x="45100" y="15350"/>
                  </a:lnTo>
                  <a:lnTo>
                    <a:pt x="45487" y="15491"/>
                  </a:lnTo>
                  <a:lnTo>
                    <a:pt x="45628" y="15069"/>
                  </a:lnTo>
                  <a:lnTo>
                    <a:pt x="45241" y="14963"/>
                  </a:lnTo>
                  <a:close/>
                  <a:moveTo>
                    <a:pt x="46473" y="15350"/>
                  </a:moveTo>
                  <a:lnTo>
                    <a:pt x="46332" y="15737"/>
                  </a:lnTo>
                  <a:lnTo>
                    <a:pt x="46719" y="15878"/>
                  </a:lnTo>
                  <a:lnTo>
                    <a:pt x="46860" y="15491"/>
                  </a:lnTo>
                  <a:lnTo>
                    <a:pt x="46473" y="15350"/>
                  </a:lnTo>
                  <a:close/>
                  <a:moveTo>
                    <a:pt x="47740" y="15773"/>
                  </a:moveTo>
                  <a:lnTo>
                    <a:pt x="47600" y="16160"/>
                  </a:lnTo>
                  <a:lnTo>
                    <a:pt x="48022" y="16301"/>
                  </a:lnTo>
                  <a:lnTo>
                    <a:pt x="48128" y="15914"/>
                  </a:lnTo>
                  <a:lnTo>
                    <a:pt x="47740" y="15773"/>
                  </a:lnTo>
                  <a:close/>
                  <a:moveTo>
                    <a:pt x="48973" y="16160"/>
                  </a:moveTo>
                  <a:lnTo>
                    <a:pt x="48832" y="16582"/>
                  </a:lnTo>
                  <a:lnTo>
                    <a:pt x="49254" y="16723"/>
                  </a:lnTo>
                  <a:lnTo>
                    <a:pt x="49360" y="16301"/>
                  </a:lnTo>
                  <a:lnTo>
                    <a:pt x="48973" y="16160"/>
                  </a:lnTo>
                  <a:close/>
                  <a:moveTo>
                    <a:pt x="50240" y="16618"/>
                  </a:moveTo>
                  <a:lnTo>
                    <a:pt x="50134" y="17005"/>
                  </a:lnTo>
                  <a:lnTo>
                    <a:pt x="50522" y="17146"/>
                  </a:lnTo>
                  <a:lnTo>
                    <a:pt x="50662" y="16758"/>
                  </a:lnTo>
                  <a:lnTo>
                    <a:pt x="50240" y="16618"/>
                  </a:lnTo>
                  <a:close/>
                  <a:moveTo>
                    <a:pt x="51472" y="17005"/>
                  </a:moveTo>
                  <a:lnTo>
                    <a:pt x="51367" y="17427"/>
                  </a:lnTo>
                  <a:lnTo>
                    <a:pt x="51754" y="17533"/>
                  </a:lnTo>
                  <a:lnTo>
                    <a:pt x="51895" y="17146"/>
                  </a:lnTo>
                  <a:lnTo>
                    <a:pt x="51472" y="17005"/>
                  </a:lnTo>
                  <a:close/>
                  <a:moveTo>
                    <a:pt x="52775" y="17463"/>
                  </a:moveTo>
                  <a:lnTo>
                    <a:pt x="52634" y="17850"/>
                  </a:lnTo>
                  <a:lnTo>
                    <a:pt x="53021" y="17991"/>
                  </a:lnTo>
                  <a:lnTo>
                    <a:pt x="53162" y="17603"/>
                  </a:lnTo>
                  <a:lnTo>
                    <a:pt x="52775" y="17463"/>
                  </a:lnTo>
                  <a:close/>
                  <a:moveTo>
                    <a:pt x="54007" y="17850"/>
                  </a:moveTo>
                  <a:lnTo>
                    <a:pt x="53866" y="18237"/>
                  </a:lnTo>
                  <a:lnTo>
                    <a:pt x="54254" y="18378"/>
                  </a:lnTo>
                  <a:lnTo>
                    <a:pt x="54394" y="17991"/>
                  </a:lnTo>
                  <a:lnTo>
                    <a:pt x="54007" y="17850"/>
                  </a:lnTo>
                  <a:close/>
                  <a:moveTo>
                    <a:pt x="55275" y="18237"/>
                  </a:moveTo>
                  <a:lnTo>
                    <a:pt x="55134" y="18660"/>
                  </a:lnTo>
                  <a:lnTo>
                    <a:pt x="55521" y="18765"/>
                  </a:lnTo>
                  <a:lnTo>
                    <a:pt x="55662" y="18378"/>
                  </a:lnTo>
                  <a:lnTo>
                    <a:pt x="55275" y="18237"/>
                  </a:lnTo>
                  <a:close/>
                  <a:moveTo>
                    <a:pt x="56507" y="18695"/>
                  </a:moveTo>
                  <a:lnTo>
                    <a:pt x="56366" y="19082"/>
                  </a:lnTo>
                  <a:lnTo>
                    <a:pt x="56753" y="19223"/>
                  </a:lnTo>
                  <a:lnTo>
                    <a:pt x="56894" y="18836"/>
                  </a:lnTo>
                  <a:lnTo>
                    <a:pt x="56507" y="18695"/>
                  </a:lnTo>
                  <a:close/>
                  <a:moveTo>
                    <a:pt x="57774" y="19082"/>
                  </a:moveTo>
                  <a:lnTo>
                    <a:pt x="57633" y="19469"/>
                  </a:lnTo>
                  <a:lnTo>
                    <a:pt x="58056" y="19610"/>
                  </a:lnTo>
                  <a:lnTo>
                    <a:pt x="58162" y="19223"/>
                  </a:lnTo>
                  <a:lnTo>
                    <a:pt x="57774" y="19082"/>
                  </a:lnTo>
                  <a:close/>
                  <a:moveTo>
                    <a:pt x="59006" y="19505"/>
                  </a:moveTo>
                  <a:lnTo>
                    <a:pt x="58866" y="19927"/>
                  </a:lnTo>
                  <a:lnTo>
                    <a:pt x="59288" y="20068"/>
                  </a:lnTo>
                  <a:lnTo>
                    <a:pt x="59394" y="19645"/>
                  </a:lnTo>
                  <a:lnTo>
                    <a:pt x="59006" y="19505"/>
                  </a:lnTo>
                  <a:close/>
                  <a:moveTo>
                    <a:pt x="60239" y="19927"/>
                  </a:moveTo>
                  <a:lnTo>
                    <a:pt x="60098" y="20314"/>
                  </a:lnTo>
                  <a:lnTo>
                    <a:pt x="60520" y="20455"/>
                  </a:lnTo>
                  <a:lnTo>
                    <a:pt x="60626" y="20068"/>
                  </a:lnTo>
                  <a:lnTo>
                    <a:pt x="60239" y="19927"/>
                  </a:lnTo>
                  <a:close/>
                  <a:moveTo>
                    <a:pt x="61506" y="20350"/>
                  </a:moveTo>
                  <a:lnTo>
                    <a:pt x="61401" y="20772"/>
                  </a:lnTo>
                  <a:lnTo>
                    <a:pt x="61788" y="20878"/>
                  </a:lnTo>
                  <a:lnTo>
                    <a:pt x="61929" y="20490"/>
                  </a:lnTo>
                  <a:lnTo>
                    <a:pt x="61506" y="20350"/>
                  </a:lnTo>
                  <a:close/>
                  <a:moveTo>
                    <a:pt x="62738" y="20772"/>
                  </a:moveTo>
                  <a:lnTo>
                    <a:pt x="62633" y="21159"/>
                  </a:lnTo>
                  <a:lnTo>
                    <a:pt x="63020" y="21300"/>
                  </a:lnTo>
                  <a:lnTo>
                    <a:pt x="63161" y="20878"/>
                  </a:lnTo>
                  <a:lnTo>
                    <a:pt x="62738" y="20772"/>
                  </a:lnTo>
                  <a:close/>
                  <a:moveTo>
                    <a:pt x="64041" y="21195"/>
                  </a:moveTo>
                  <a:lnTo>
                    <a:pt x="63900" y="21582"/>
                  </a:lnTo>
                  <a:lnTo>
                    <a:pt x="64287" y="21723"/>
                  </a:lnTo>
                  <a:lnTo>
                    <a:pt x="64428" y="21335"/>
                  </a:lnTo>
                  <a:lnTo>
                    <a:pt x="64041" y="21195"/>
                  </a:lnTo>
                  <a:close/>
                  <a:moveTo>
                    <a:pt x="65273" y="21582"/>
                  </a:moveTo>
                  <a:lnTo>
                    <a:pt x="65132" y="22004"/>
                  </a:lnTo>
                  <a:lnTo>
                    <a:pt x="65520" y="22110"/>
                  </a:lnTo>
                  <a:lnTo>
                    <a:pt x="65661" y="21723"/>
                  </a:lnTo>
                  <a:lnTo>
                    <a:pt x="65273" y="21582"/>
                  </a:lnTo>
                  <a:close/>
                  <a:moveTo>
                    <a:pt x="66541" y="22004"/>
                  </a:moveTo>
                  <a:lnTo>
                    <a:pt x="66400" y="22392"/>
                  </a:lnTo>
                  <a:lnTo>
                    <a:pt x="66787" y="22532"/>
                  </a:lnTo>
                  <a:lnTo>
                    <a:pt x="66928" y="22110"/>
                  </a:lnTo>
                  <a:lnTo>
                    <a:pt x="66541" y="22004"/>
                  </a:lnTo>
                  <a:close/>
                  <a:moveTo>
                    <a:pt x="67773" y="22427"/>
                  </a:moveTo>
                  <a:lnTo>
                    <a:pt x="67632" y="22814"/>
                  </a:lnTo>
                  <a:lnTo>
                    <a:pt x="68019" y="22955"/>
                  </a:lnTo>
                  <a:lnTo>
                    <a:pt x="68160" y="22568"/>
                  </a:lnTo>
                  <a:lnTo>
                    <a:pt x="67773" y="22427"/>
                  </a:lnTo>
                  <a:close/>
                  <a:moveTo>
                    <a:pt x="69040" y="22814"/>
                  </a:moveTo>
                  <a:lnTo>
                    <a:pt x="68900" y="23201"/>
                  </a:lnTo>
                  <a:lnTo>
                    <a:pt x="69322" y="23342"/>
                  </a:lnTo>
                  <a:lnTo>
                    <a:pt x="69428" y="22955"/>
                  </a:lnTo>
                  <a:lnTo>
                    <a:pt x="69040" y="22814"/>
                  </a:lnTo>
                  <a:close/>
                  <a:moveTo>
                    <a:pt x="70273" y="23272"/>
                  </a:moveTo>
                  <a:lnTo>
                    <a:pt x="70132" y="23659"/>
                  </a:lnTo>
                  <a:lnTo>
                    <a:pt x="70519" y="23800"/>
                  </a:lnTo>
                  <a:lnTo>
                    <a:pt x="70660" y="23413"/>
                  </a:lnTo>
                  <a:lnTo>
                    <a:pt x="70273" y="23272"/>
                  </a:lnTo>
                  <a:close/>
                  <a:moveTo>
                    <a:pt x="71540" y="23659"/>
                  </a:moveTo>
                  <a:lnTo>
                    <a:pt x="71399" y="24046"/>
                  </a:lnTo>
                  <a:lnTo>
                    <a:pt x="71822" y="24187"/>
                  </a:lnTo>
                  <a:lnTo>
                    <a:pt x="71963" y="23800"/>
                  </a:lnTo>
                  <a:lnTo>
                    <a:pt x="71540" y="23659"/>
                  </a:lnTo>
                  <a:close/>
                  <a:moveTo>
                    <a:pt x="72737" y="24117"/>
                  </a:moveTo>
                  <a:lnTo>
                    <a:pt x="72596" y="24504"/>
                  </a:lnTo>
                  <a:lnTo>
                    <a:pt x="72913" y="24574"/>
                  </a:lnTo>
                  <a:lnTo>
                    <a:pt x="73054" y="24187"/>
                  </a:lnTo>
                  <a:lnTo>
                    <a:pt x="72737" y="24117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58" name="Google Shape;758;p126"/>
            <p:cNvSpPr/>
            <p:nvPr/>
          </p:nvSpPr>
          <p:spPr>
            <a:xfrm>
              <a:off x="6880320" y="1778040"/>
              <a:ext cx="891021" cy="844585"/>
            </a:xfrm>
            <a:custGeom>
              <a:rect b="b" l="l" r="r" t="t"/>
              <a:pathLst>
                <a:path extrusionOk="0" h="52353" w="55240">
                  <a:moveTo>
                    <a:pt x="54923" y="0"/>
                  </a:moveTo>
                  <a:lnTo>
                    <a:pt x="54641" y="317"/>
                  </a:lnTo>
                  <a:lnTo>
                    <a:pt x="54923" y="599"/>
                  </a:lnTo>
                  <a:lnTo>
                    <a:pt x="55240" y="317"/>
                  </a:lnTo>
                  <a:lnTo>
                    <a:pt x="54923" y="0"/>
                  </a:lnTo>
                  <a:close/>
                  <a:moveTo>
                    <a:pt x="53972" y="880"/>
                  </a:moveTo>
                  <a:lnTo>
                    <a:pt x="53655" y="1197"/>
                  </a:lnTo>
                  <a:lnTo>
                    <a:pt x="53972" y="1479"/>
                  </a:lnTo>
                  <a:lnTo>
                    <a:pt x="54289" y="1197"/>
                  </a:lnTo>
                  <a:lnTo>
                    <a:pt x="53972" y="880"/>
                  </a:lnTo>
                  <a:close/>
                  <a:moveTo>
                    <a:pt x="53057" y="1796"/>
                  </a:moveTo>
                  <a:lnTo>
                    <a:pt x="52740" y="2112"/>
                  </a:lnTo>
                  <a:lnTo>
                    <a:pt x="53057" y="2394"/>
                  </a:lnTo>
                  <a:lnTo>
                    <a:pt x="53338" y="2112"/>
                  </a:lnTo>
                  <a:lnTo>
                    <a:pt x="53057" y="1796"/>
                  </a:lnTo>
                  <a:close/>
                  <a:moveTo>
                    <a:pt x="52071" y="2676"/>
                  </a:moveTo>
                  <a:lnTo>
                    <a:pt x="51754" y="2993"/>
                  </a:lnTo>
                  <a:lnTo>
                    <a:pt x="52071" y="3274"/>
                  </a:lnTo>
                  <a:lnTo>
                    <a:pt x="52388" y="2993"/>
                  </a:lnTo>
                  <a:lnTo>
                    <a:pt x="52071" y="2676"/>
                  </a:lnTo>
                  <a:close/>
                  <a:moveTo>
                    <a:pt x="51120" y="3591"/>
                  </a:moveTo>
                  <a:lnTo>
                    <a:pt x="50803" y="3908"/>
                  </a:lnTo>
                  <a:lnTo>
                    <a:pt x="51120" y="4225"/>
                  </a:lnTo>
                  <a:lnTo>
                    <a:pt x="51402" y="3908"/>
                  </a:lnTo>
                  <a:lnTo>
                    <a:pt x="51120" y="3591"/>
                  </a:lnTo>
                  <a:close/>
                  <a:moveTo>
                    <a:pt x="50135" y="4542"/>
                  </a:moveTo>
                  <a:lnTo>
                    <a:pt x="49818" y="4823"/>
                  </a:lnTo>
                  <a:lnTo>
                    <a:pt x="50135" y="5140"/>
                  </a:lnTo>
                  <a:lnTo>
                    <a:pt x="50451" y="4823"/>
                  </a:lnTo>
                  <a:lnTo>
                    <a:pt x="50135" y="4542"/>
                  </a:lnTo>
                  <a:close/>
                  <a:moveTo>
                    <a:pt x="49184" y="5422"/>
                  </a:moveTo>
                  <a:lnTo>
                    <a:pt x="48867" y="5703"/>
                  </a:lnTo>
                  <a:lnTo>
                    <a:pt x="49184" y="6020"/>
                  </a:lnTo>
                  <a:lnTo>
                    <a:pt x="49466" y="5703"/>
                  </a:lnTo>
                  <a:lnTo>
                    <a:pt x="49184" y="5422"/>
                  </a:lnTo>
                  <a:close/>
                  <a:moveTo>
                    <a:pt x="48233" y="6337"/>
                  </a:moveTo>
                  <a:lnTo>
                    <a:pt x="47952" y="6654"/>
                  </a:lnTo>
                  <a:lnTo>
                    <a:pt x="48233" y="6936"/>
                  </a:lnTo>
                  <a:lnTo>
                    <a:pt x="48550" y="6654"/>
                  </a:lnTo>
                  <a:lnTo>
                    <a:pt x="48233" y="6337"/>
                  </a:lnTo>
                  <a:close/>
                  <a:moveTo>
                    <a:pt x="47283" y="7253"/>
                  </a:moveTo>
                  <a:lnTo>
                    <a:pt x="46966" y="7569"/>
                  </a:lnTo>
                  <a:lnTo>
                    <a:pt x="47283" y="7886"/>
                  </a:lnTo>
                  <a:lnTo>
                    <a:pt x="47600" y="7569"/>
                  </a:lnTo>
                  <a:lnTo>
                    <a:pt x="47283" y="7253"/>
                  </a:lnTo>
                  <a:close/>
                  <a:moveTo>
                    <a:pt x="46297" y="8133"/>
                  </a:moveTo>
                  <a:lnTo>
                    <a:pt x="46015" y="8450"/>
                  </a:lnTo>
                  <a:lnTo>
                    <a:pt x="46297" y="8766"/>
                  </a:lnTo>
                  <a:lnTo>
                    <a:pt x="46614" y="8450"/>
                  </a:lnTo>
                  <a:lnTo>
                    <a:pt x="46297" y="8133"/>
                  </a:lnTo>
                  <a:close/>
                  <a:moveTo>
                    <a:pt x="45346" y="9048"/>
                  </a:moveTo>
                  <a:lnTo>
                    <a:pt x="45030" y="9365"/>
                  </a:lnTo>
                  <a:lnTo>
                    <a:pt x="45346" y="9682"/>
                  </a:lnTo>
                  <a:lnTo>
                    <a:pt x="45663" y="9365"/>
                  </a:lnTo>
                  <a:lnTo>
                    <a:pt x="45346" y="9048"/>
                  </a:lnTo>
                  <a:close/>
                  <a:moveTo>
                    <a:pt x="44431" y="9963"/>
                  </a:moveTo>
                  <a:lnTo>
                    <a:pt x="44114" y="10280"/>
                  </a:lnTo>
                  <a:lnTo>
                    <a:pt x="44431" y="10597"/>
                  </a:lnTo>
                  <a:lnTo>
                    <a:pt x="44713" y="10280"/>
                  </a:lnTo>
                  <a:lnTo>
                    <a:pt x="44431" y="9963"/>
                  </a:lnTo>
                  <a:close/>
                  <a:moveTo>
                    <a:pt x="43445" y="10844"/>
                  </a:moveTo>
                  <a:lnTo>
                    <a:pt x="43128" y="11161"/>
                  </a:lnTo>
                  <a:lnTo>
                    <a:pt x="43445" y="11477"/>
                  </a:lnTo>
                  <a:lnTo>
                    <a:pt x="43762" y="11161"/>
                  </a:lnTo>
                  <a:lnTo>
                    <a:pt x="43445" y="10844"/>
                  </a:lnTo>
                  <a:close/>
                  <a:moveTo>
                    <a:pt x="42495" y="11794"/>
                  </a:moveTo>
                  <a:lnTo>
                    <a:pt x="42178" y="12076"/>
                  </a:lnTo>
                  <a:lnTo>
                    <a:pt x="42495" y="12393"/>
                  </a:lnTo>
                  <a:lnTo>
                    <a:pt x="42776" y="12076"/>
                  </a:lnTo>
                  <a:lnTo>
                    <a:pt x="42495" y="11794"/>
                  </a:lnTo>
                  <a:close/>
                  <a:moveTo>
                    <a:pt x="41509" y="12710"/>
                  </a:moveTo>
                  <a:lnTo>
                    <a:pt x="41192" y="13026"/>
                  </a:lnTo>
                  <a:lnTo>
                    <a:pt x="41509" y="13343"/>
                  </a:lnTo>
                  <a:lnTo>
                    <a:pt x="41826" y="13026"/>
                  </a:lnTo>
                  <a:lnTo>
                    <a:pt x="41509" y="12710"/>
                  </a:lnTo>
                  <a:close/>
                  <a:moveTo>
                    <a:pt x="40594" y="13590"/>
                  </a:moveTo>
                  <a:lnTo>
                    <a:pt x="40277" y="13907"/>
                  </a:lnTo>
                  <a:lnTo>
                    <a:pt x="40594" y="14223"/>
                  </a:lnTo>
                  <a:lnTo>
                    <a:pt x="40910" y="13907"/>
                  </a:lnTo>
                  <a:lnTo>
                    <a:pt x="40594" y="13590"/>
                  </a:lnTo>
                  <a:close/>
                  <a:moveTo>
                    <a:pt x="39608" y="14505"/>
                  </a:moveTo>
                  <a:lnTo>
                    <a:pt x="39326" y="14822"/>
                  </a:lnTo>
                  <a:lnTo>
                    <a:pt x="39608" y="15139"/>
                  </a:lnTo>
                  <a:lnTo>
                    <a:pt x="39925" y="14822"/>
                  </a:lnTo>
                  <a:lnTo>
                    <a:pt x="39608" y="14505"/>
                  </a:lnTo>
                  <a:close/>
                  <a:moveTo>
                    <a:pt x="38657" y="15385"/>
                  </a:moveTo>
                  <a:lnTo>
                    <a:pt x="38340" y="15702"/>
                  </a:lnTo>
                  <a:lnTo>
                    <a:pt x="38657" y="16019"/>
                  </a:lnTo>
                  <a:lnTo>
                    <a:pt x="38974" y="15702"/>
                  </a:lnTo>
                  <a:lnTo>
                    <a:pt x="38657" y="15385"/>
                  </a:lnTo>
                  <a:close/>
                  <a:moveTo>
                    <a:pt x="37671" y="16336"/>
                  </a:moveTo>
                  <a:lnTo>
                    <a:pt x="37390" y="16618"/>
                  </a:lnTo>
                  <a:lnTo>
                    <a:pt x="37671" y="16934"/>
                  </a:lnTo>
                  <a:lnTo>
                    <a:pt x="37988" y="16618"/>
                  </a:lnTo>
                  <a:lnTo>
                    <a:pt x="37671" y="16336"/>
                  </a:lnTo>
                  <a:close/>
                  <a:moveTo>
                    <a:pt x="36721" y="17251"/>
                  </a:moveTo>
                  <a:lnTo>
                    <a:pt x="36404" y="17568"/>
                  </a:lnTo>
                  <a:lnTo>
                    <a:pt x="36721" y="17850"/>
                  </a:lnTo>
                  <a:lnTo>
                    <a:pt x="37038" y="17568"/>
                  </a:lnTo>
                  <a:lnTo>
                    <a:pt x="36721" y="17251"/>
                  </a:lnTo>
                  <a:close/>
                  <a:moveTo>
                    <a:pt x="35805" y="18131"/>
                  </a:moveTo>
                  <a:lnTo>
                    <a:pt x="35489" y="18448"/>
                  </a:lnTo>
                  <a:lnTo>
                    <a:pt x="35805" y="18730"/>
                  </a:lnTo>
                  <a:lnTo>
                    <a:pt x="36087" y="18448"/>
                  </a:lnTo>
                  <a:lnTo>
                    <a:pt x="35805" y="18131"/>
                  </a:lnTo>
                  <a:close/>
                  <a:moveTo>
                    <a:pt x="34820" y="19047"/>
                  </a:moveTo>
                  <a:lnTo>
                    <a:pt x="34503" y="19364"/>
                  </a:lnTo>
                  <a:lnTo>
                    <a:pt x="34820" y="19681"/>
                  </a:lnTo>
                  <a:lnTo>
                    <a:pt x="35137" y="19364"/>
                  </a:lnTo>
                  <a:lnTo>
                    <a:pt x="34820" y="19047"/>
                  </a:lnTo>
                  <a:close/>
                  <a:moveTo>
                    <a:pt x="33869" y="19962"/>
                  </a:moveTo>
                  <a:lnTo>
                    <a:pt x="33552" y="20279"/>
                  </a:lnTo>
                  <a:lnTo>
                    <a:pt x="33869" y="20596"/>
                  </a:lnTo>
                  <a:lnTo>
                    <a:pt x="34151" y="20279"/>
                  </a:lnTo>
                  <a:lnTo>
                    <a:pt x="33869" y="19962"/>
                  </a:lnTo>
                  <a:close/>
                  <a:moveTo>
                    <a:pt x="32883" y="20842"/>
                  </a:moveTo>
                  <a:lnTo>
                    <a:pt x="32566" y="21159"/>
                  </a:lnTo>
                  <a:lnTo>
                    <a:pt x="32883" y="21476"/>
                  </a:lnTo>
                  <a:lnTo>
                    <a:pt x="33200" y="21159"/>
                  </a:lnTo>
                  <a:lnTo>
                    <a:pt x="32883" y="20842"/>
                  </a:lnTo>
                  <a:close/>
                  <a:moveTo>
                    <a:pt x="31968" y="21793"/>
                  </a:moveTo>
                  <a:lnTo>
                    <a:pt x="31651" y="22075"/>
                  </a:lnTo>
                  <a:lnTo>
                    <a:pt x="31968" y="22391"/>
                  </a:lnTo>
                  <a:lnTo>
                    <a:pt x="32285" y="22075"/>
                  </a:lnTo>
                  <a:lnTo>
                    <a:pt x="31968" y="21793"/>
                  </a:lnTo>
                  <a:close/>
                  <a:moveTo>
                    <a:pt x="30982" y="22708"/>
                  </a:moveTo>
                  <a:lnTo>
                    <a:pt x="30700" y="23025"/>
                  </a:lnTo>
                  <a:lnTo>
                    <a:pt x="30982" y="23307"/>
                  </a:lnTo>
                  <a:lnTo>
                    <a:pt x="31299" y="23025"/>
                  </a:lnTo>
                  <a:lnTo>
                    <a:pt x="30982" y="22708"/>
                  </a:lnTo>
                  <a:close/>
                  <a:moveTo>
                    <a:pt x="30032" y="23588"/>
                  </a:moveTo>
                  <a:lnTo>
                    <a:pt x="29715" y="23905"/>
                  </a:lnTo>
                  <a:lnTo>
                    <a:pt x="30032" y="24187"/>
                  </a:lnTo>
                  <a:lnTo>
                    <a:pt x="30348" y="23905"/>
                  </a:lnTo>
                  <a:lnTo>
                    <a:pt x="30032" y="23588"/>
                  </a:lnTo>
                  <a:close/>
                  <a:moveTo>
                    <a:pt x="29046" y="24504"/>
                  </a:moveTo>
                  <a:lnTo>
                    <a:pt x="28764" y="24821"/>
                  </a:lnTo>
                  <a:lnTo>
                    <a:pt x="29046" y="25138"/>
                  </a:lnTo>
                  <a:lnTo>
                    <a:pt x="29363" y="24821"/>
                  </a:lnTo>
                  <a:lnTo>
                    <a:pt x="29046" y="24504"/>
                  </a:lnTo>
                  <a:close/>
                  <a:moveTo>
                    <a:pt x="28130" y="25419"/>
                  </a:moveTo>
                  <a:lnTo>
                    <a:pt x="27814" y="25736"/>
                  </a:lnTo>
                  <a:lnTo>
                    <a:pt x="28130" y="26053"/>
                  </a:lnTo>
                  <a:lnTo>
                    <a:pt x="28447" y="25736"/>
                  </a:lnTo>
                  <a:lnTo>
                    <a:pt x="28130" y="25419"/>
                  </a:lnTo>
                  <a:close/>
                  <a:moveTo>
                    <a:pt x="27180" y="26299"/>
                  </a:moveTo>
                  <a:lnTo>
                    <a:pt x="26863" y="26616"/>
                  </a:lnTo>
                  <a:lnTo>
                    <a:pt x="27180" y="26933"/>
                  </a:lnTo>
                  <a:lnTo>
                    <a:pt x="27461" y="26616"/>
                  </a:lnTo>
                  <a:lnTo>
                    <a:pt x="27180" y="26299"/>
                  </a:lnTo>
                  <a:close/>
                  <a:moveTo>
                    <a:pt x="26194" y="27250"/>
                  </a:moveTo>
                  <a:lnTo>
                    <a:pt x="25877" y="27532"/>
                  </a:lnTo>
                  <a:lnTo>
                    <a:pt x="26194" y="27848"/>
                  </a:lnTo>
                  <a:lnTo>
                    <a:pt x="26511" y="27532"/>
                  </a:lnTo>
                  <a:lnTo>
                    <a:pt x="26194" y="27250"/>
                  </a:lnTo>
                  <a:close/>
                  <a:moveTo>
                    <a:pt x="25243" y="28130"/>
                  </a:moveTo>
                  <a:lnTo>
                    <a:pt x="24927" y="28412"/>
                  </a:lnTo>
                  <a:lnTo>
                    <a:pt x="25243" y="28729"/>
                  </a:lnTo>
                  <a:lnTo>
                    <a:pt x="25525" y="28412"/>
                  </a:lnTo>
                  <a:lnTo>
                    <a:pt x="25243" y="28130"/>
                  </a:lnTo>
                  <a:close/>
                  <a:moveTo>
                    <a:pt x="24258" y="29045"/>
                  </a:moveTo>
                  <a:lnTo>
                    <a:pt x="23941" y="29362"/>
                  </a:lnTo>
                  <a:lnTo>
                    <a:pt x="24258" y="29644"/>
                  </a:lnTo>
                  <a:lnTo>
                    <a:pt x="24575" y="29362"/>
                  </a:lnTo>
                  <a:lnTo>
                    <a:pt x="24258" y="29045"/>
                  </a:lnTo>
                  <a:close/>
                  <a:moveTo>
                    <a:pt x="23342" y="29961"/>
                  </a:moveTo>
                  <a:lnTo>
                    <a:pt x="23025" y="30278"/>
                  </a:lnTo>
                  <a:lnTo>
                    <a:pt x="23342" y="30595"/>
                  </a:lnTo>
                  <a:lnTo>
                    <a:pt x="23659" y="30278"/>
                  </a:lnTo>
                  <a:lnTo>
                    <a:pt x="23342" y="29961"/>
                  </a:lnTo>
                  <a:close/>
                  <a:moveTo>
                    <a:pt x="22357" y="30841"/>
                  </a:moveTo>
                  <a:lnTo>
                    <a:pt x="22075" y="31158"/>
                  </a:lnTo>
                  <a:lnTo>
                    <a:pt x="22357" y="31475"/>
                  </a:lnTo>
                  <a:lnTo>
                    <a:pt x="22673" y="31158"/>
                  </a:lnTo>
                  <a:lnTo>
                    <a:pt x="22357" y="30841"/>
                  </a:lnTo>
                  <a:close/>
                  <a:moveTo>
                    <a:pt x="21406" y="31756"/>
                  </a:moveTo>
                  <a:lnTo>
                    <a:pt x="21089" y="32073"/>
                  </a:lnTo>
                  <a:lnTo>
                    <a:pt x="21406" y="32390"/>
                  </a:lnTo>
                  <a:lnTo>
                    <a:pt x="21688" y="32073"/>
                  </a:lnTo>
                  <a:lnTo>
                    <a:pt x="21406" y="31756"/>
                  </a:lnTo>
                  <a:close/>
                  <a:moveTo>
                    <a:pt x="20420" y="32707"/>
                  </a:moveTo>
                  <a:lnTo>
                    <a:pt x="20139" y="32989"/>
                  </a:lnTo>
                  <a:lnTo>
                    <a:pt x="20420" y="33306"/>
                  </a:lnTo>
                  <a:lnTo>
                    <a:pt x="20737" y="32989"/>
                  </a:lnTo>
                  <a:lnTo>
                    <a:pt x="20420" y="32707"/>
                  </a:lnTo>
                  <a:close/>
                  <a:moveTo>
                    <a:pt x="19505" y="33587"/>
                  </a:moveTo>
                  <a:lnTo>
                    <a:pt x="19188" y="33869"/>
                  </a:lnTo>
                  <a:lnTo>
                    <a:pt x="19505" y="34186"/>
                  </a:lnTo>
                  <a:lnTo>
                    <a:pt x="19822" y="33869"/>
                  </a:lnTo>
                  <a:lnTo>
                    <a:pt x="19505" y="33587"/>
                  </a:lnTo>
                  <a:close/>
                  <a:moveTo>
                    <a:pt x="18519" y="34503"/>
                  </a:moveTo>
                  <a:lnTo>
                    <a:pt x="18237" y="34819"/>
                  </a:lnTo>
                  <a:lnTo>
                    <a:pt x="18519" y="35101"/>
                  </a:lnTo>
                  <a:lnTo>
                    <a:pt x="18836" y="34819"/>
                  </a:lnTo>
                  <a:lnTo>
                    <a:pt x="18519" y="34503"/>
                  </a:lnTo>
                  <a:close/>
                  <a:moveTo>
                    <a:pt x="17568" y="35418"/>
                  </a:moveTo>
                  <a:lnTo>
                    <a:pt x="17252" y="35735"/>
                  </a:lnTo>
                  <a:lnTo>
                    <a:pt x="17568" y="36052"/>
                  </a:lnTo>
                  <a:lnTo>
                    <a:pt x="17885" y="35735"/>
                  </a:lnTo>
                  <a:lnTo>
                    <a:pt x="17568" y="35418"/>
                  </a:lnTo>
                  <a:close/>
                  <a:moveTo>
                    <a:pt x="16618" y="36298"/>
                  </a:moveTo>
                  <a:lnTo>
                    <a:pt x="16301" y="36615"/>
                  </a:lnTo>
                  <a:lnTo>
                    <a:pt x="16618" y="36932"/>
                  </a:lnTo>
                  <a:lnTo>
                    <a:pt x="16899" y="36615"/>
                  </a:lnTo>
                  <a:lnTo>
                    <a:pt x="16618" y="36298"/>
                  </a:lnTo>
                  <a:close/>
                  <a:moveTo>
                    <a:pt x="15667" y="37213"/>
                  </a:moveTo>
                  <a:lnTo>
                    <a:pt x="15386" y="37530"/>
                  </a:lnTo>
                  <a:lnTo>
                    <a:pt x="15667" y="37847"/>
                  </a:lnTo>
                  <a:lnTo>
                    <a:pt x="15984" y="37530"/>
                  </a:lnTo>
                  <a:lnTo>
                    <a:pt x="15667" y="37213"/>
                  </a:lnTo>
                  <a:close/>
                  <a:moveTo>
                    <a:pt x="14717" y="38094"/>
                  </a:moveTo>
                  <a:lnTo>
                    <a:pt x="14400" y="38410"/>
                  </a:lnTo>
                  <a:lnTo>
                    <a:pt x="14717" y="38763"/>
                  </a:lnTo>
                  <a:lnTo>
                    <a:pt x="14998" y="38410"/>
                  </a:lnTo>
                  <a:lnTo>
                    <a:pt x="14717" y="38094"/>
                  </a:lnTo>
                  <a:close/>
                  <a:moveTo>
                    <a:pt x="13731" y="39044"/>
                  </a:moveTo>
                  <a:lnTo>
                    <a:pt x="13449" y="39326"/>
                  </a:lnTo>
                  <a:lnTo>
                    <a:pt x="13731" y="39643"/>
                  </a:lnTo>
                  <a:lnTo>
                    <a:pt x="14048" y="39326"/>
                  </a:lnTo>
                  <a:lnTo>
                    <a:pt x="13731" y="39044"/>
                  </a:lnTo>
                  <a:close/>
                  <a:moveTo>
                    <a:pt x="12780" y="39960"/>
                  </a:moveTo>
                  <a:lnTo>
                    <a:pt x="12463" y="40276"/>
                  </a:lnTo>
                  <a:lnTo>
                    <a:pt x="12780" y="40558"/>
                  </a:lnTo>
                  <a:lnTo>
                    <a:pt x="13097" y="40276"/>
                  </a:lnTo>
                  <a:lnTo>
                    <a:pt x="12780" y="39960"/>
                  </a:lnTo>
                  <a:close/>
                  <a:moveTo>
                    <a:pt x="11795" y="40840"/>
                  </a:moveTo>
                  <a:lnTo>
                    <a:pt x="11513" y="41157"/>
                  </a:lnTo>
                  <a:lnTo>
                    <a:pt x="11795" y="41438"/>
                  </a:lnTo>
                  <a:lnTo>
                    <a:pt x="12111" y="41157"/>
                  </a:lnTo>
                  <a:lnTo>
                    <a:pt x="11795" y="40840"/>
                  </a:lnTo>
                  <a:close/>
                  <a:moveTo>
                    <a:pt x="10879" y="41755"/>
                  </a:moveTo>
                  <a:lnTo>
                    <a:pt x="10562" y="42072"/>
                  </a:lnTo>
                  <a:lnTo>
                    <a:pt x="10879" y="42389"/>
                  </a:lnTo>
                  <a:lnTo>
                    <a:pt x="11196" y="42072"/>
                  </a:lnTo>
                  <a:lnTo>
                    <a:pt x="10879" y="41755"/>
                  </a:lnTo>
                  <a:close/>
                  <a:moveTo>
                    <a:pt x="9929" y="42670"/>
                  </a:moveTo>
                  <a:lnTo>
                    <a:pt x="9612" y="42987"/>
                  </a:lnTo>
                  <a:lnTo>
                    <a:pt x="9929" y="43304"/>
                  </a:lnTo>
                  <a:lnTo>
                    <a:pt x="10210" y="42987"/>
                  </a:lnTo>
                  <a:lnTo>
                    <a:pt x="9929" y="42670"/>
                  </a:lnTo>
                  <a:close/>
                  <a:moveTo>
                    <a:pt x="8943" y="43551"/>
                  </a:moveTo>
                  <a:lnTo>
                    <a:pt x="8626" y="43867"/>
                  </a:lnTo>
                  <a:lnTo>
                    <a:pt x="8943" y="44184"/>
                  </a:lnTo>
                  <a:lnTo>
                    <a:pt x="9260" y="43867"/>
                  </a:lnTo>
                  <a:lnTo>
                    <a:pt x="8943" y="43551"/>
                  </a:lnTo>
                  <a:close/>
                  <a:moveTo>
                    <a:pt x="7957" y="44501"/>
                  </a:moveTo>
                  <a:lnTo>
                    <a:pt x="7675" y="44783"/>
                  </a:lnTo>
                  <a:lnTo>
                    <a:pt x="7957" y="45100"/>
                  </a:lnTo>
                  <a:lnTo>
                    <a:pt x="8274" y="44783"/>
                  </a:lnTo>
                  <a:lnTo>
                    <a:pt x="7957" y="44501"/>
                  </a:lnTo>
                  <a:close/>
                  <a:moveTo>
                    <a:pt x="7042" y="45417"/>
                  </a:moveTo>
                  <a:lnTo>
                    <a:pt x="6760" y="45733"/>
                  </a:lnTo>
                  <a:lnTo>
                    <a:pt x="7042" y="46015"/>
                  </a:lnTo>
                  <a:lnTo>
                    <a:pt x="7359" y="45733"/>
                  </a:lnTo>
                  <a:lnTo>
                    <a:pt x="7042" y="45417"/>
                  </a:lnTo>
                  <a:close/>
                  <a:moveTo>
                    <a:pt x="6091" y="46297"/>
                  </a:moveTo>
                  <a:lnTo>
                    <a:pt x="5774" y="46614"/>
                  </a:lnTo>
                  <a:lnTo>
                    <a:pt x="6091" y="46895"/>
                  </a:lnTo>
                  <a:lnTo>
                    <a:pt x="6373" y="46614"/>
                  </a:lnTo>
                  <a:lnTo>
                    <a:pt x="6091" y="46297"/>
                  </a:lnTo>
                  <a:close/>
                  <a:moveTo>
                    <a:pt x="5105" y="47212"/>
                  </a:moveTo>
                  <a:lnTo>
                    <a:pt x="4824" y="47529"/>
                  </a:lnTo>
                  <a:lnTo>
                    <a:pt x="5105" y="47846"/>
                  </a:lnTo>
                  <a:lnTo>
                    <a:pt x="5422" y="47529"/>
                  </a:lnTo>
                  <a:lnTo>
                    <a:pt x="5105" y="47212"/>
                  </a:lnTo>
                  <a:close/>
                  <a:moveTo>
                    <a:pt x="4155" y="48128"/>
                  </a:moveTo>
                  <a:lnTo>
                    <a:pt x="3838" y="48444"/>
                  </a:lnTo>
                  <a:lnTo>
                    <a:pt x="4155" y="48761"/>
                  </a:lnTo>
                  <a:lnTo>
                    <a:pt x="4436" y="48444"/>
                  </a:lnTo>
                  <a:lnTo>
                    <a:pt x="4155" y="48128"/>
                  </a:lnTo>
                  <a:close/>
                  <a:moveTo>
                    <a:pt x="3239" y="49008"/>
                  </a:moveTo>
                  <a:lnTo>
                    <a:pt x="2922" y="49325"/>
                  </a:lnTo>
                  <a:lnTo>
                    <a:pt x="3239" y="49641"/>
                  </a:lnTo>
                  <a:lnTo>
                    <a:pt x="3521" y="49325"/>
                  </a:lnTo>
                  <a:lnTo>
                    <a:pt x="3239" y="49008"/>
                  </a:lnTo>
                  <a:close/>
                  <a:moveTo>
                    <a:pt x="2254" y="49958"/>
                  </a:moveTo>
                  <a:lnTo>
                    <a:pt x="1937" y="50240"/>
                  </a:lnTo>
                  <a:lnTo>
                    <a:pt x="2254" y="50557"/>
                  </a:lnTo>
                  <a:lnTo>
                    <a:pt x="2570" y="50240"/>
                  </a:lnTo>
                  <a:lnTo>
                    <a:pt x="2254" y="49958"/>
                  </a:lnTo>
                  <a:close/>
                  <a:moveTo>
                    <a:pt x="1303" y="50874"/>
                  </a:moveTo>
                  <a:lnTo>
                    <a:pt x="986" y="51190"/>
                  </a:lnTo>
                  <a:lnTo>
                    <a:pt x="1303" y="51472"/>
                  </a:lnTo>
                  <a:lnTo>
                    <a:pt x="1585" y="51190"/>
                  </a:lnTo>
                  <a:lnTo>
                    <a:pt x="1303" y="50874"/>
                  </a:lnTo>
                  <a:close/>
                  <a:moveTo>
                    <a:pt x="317" y="51754"/>
                  </a:moveTo>
                  <a:lnTo>
                    <a:pt x="0" y="52071"/>
                  </a:lnTo>
                  <a:lnTo>
                    <a:pt x="317" y="52352"/>
                  </a:lnTo>
                  <a:lnTo>
                    <a:pt x="634" y="52071"/>
                  </a:lnTo>
                  <a:lnTo>
                    <a:pt x="317" y="51754"/>
                  </a:lnTo>
                  <a:close/>
                </a:path>
              </a:pathLst>
            </a:custGeom>
            <a:solidFill>
              <a:srgbClr val="116149">
                <a:alpha val="25880"/>
              </a:srgbClr>
            </a:solidFill>
            <a:ln>
              <a:noFill/>
            </a:ln>
          </p:spPr>
        </p:sp>
        <p:sp>
          <p:nvSpPr>
            <p:cNvPr id="759" name="Google Shape;759;p126"/>
            <p:cNvSpPr/>
            <p:nvPr/>
          </p:nvSpPr>
          <p:spPr>
            <a:xfrm>
              <a:off x="6875640" y="1113120"/>
              <a:ext cx="713174" cy="1513413"/>
            </a:xfrm>
            <a:custGeom>
              <a:rect b="b" l="l" r="r" t="t"/>
              <a:pathLst>
                <a:path extrusionOk="0" h="93826" w="44221">
                  <a:moveTo>
                    <a:pt x="43833" y="0"/>
                  </a:moveTo>
                  <a:lnTo>
                    <a:pt x="43657" y="387"/>
                  </a:lnTo>
                  <a:lnTo>
                    <a:pt x="44044" y="563"/>
                  </a:lnTo>
                  <a:lnTo>
                    <a:pt x="44220" y="176"/>
                  </a:lnTo>
                  <a:lnTo>
                    <a:pt x="43833" y="0"/>
                  </a:lnTo>
                  <a:close/>
                  <a:moveTo>
                    <a:pt x="43234" y="1162"/>
                  </a:moveTo>
                  <a:lnTo>
                    <a:pt x="43058" y="1584"/>
                  </a:lnTo>
                  <a:lnTo>
                    <a:pt x="43481" y="1760"/>
                  </a:lnTo>
                  <a:lnTo>
                    <a:pt x="43622" y="1338"/>
                  </a:lnTo>
                  <a:lnTo>
                    <a:pt x="43234" y="1162"/>
                  </a:lnTo>
                  <a:close/>
                  <a:moveTo>
                    <a:pt x="42671" y="2359"/>
                  </a:moveTo>
                  <a:lnTo>
                    <a:pt x="42495" y="2746"/>
                  </a:lnTo>
                  <a:lnTo>
                    <a:pt x="42882" y="2922"/>
                  </a:lnTo>
                  <a:lnTo>
                    <a:pt x="43058" y="2535"/>
                  </a:lnTo>
                  <a:lnTo>
                    <a:pt x="42671" y="2359"/>
                  </a:lnTo>
                  <a:close/>
                  <a:moveTo>
                    <a:pt x="42108" y="3556"/>
                  </a:moveTo>
                  <a:lnTo>
                    <a:pt x="41932" y="3943"/>
                  </a:lnTo>
                  <a:lnTo>
                    <a:pt x="42319" y="4119"/>
                  </a:lnTo>
                  <a:lnTo>
                    <a:pt x="42495" y="3732"/>
                  </a:lnTo>
                  <a:lnTo>
                    <a:pt x="42108" y="3556"/>
                  </a:lnTo>
                  <a:close/>
                  <a:moveTo>
                    <a:pt x="41580" y="4788"/>
                  </a:moveTo>
                  <a:lnTo>
                    <a:pt x="41404" y="5175"/>
                  </a:lnTo>
                  <a:lnTo>
                    <a:pt x="41791" y="5351"/>
                  </a:lnTo>
                  <a:lnTo>
                    <a:pt x="41967" y="4964"/>
                  </a:lnTo>
                  <a:lnTo>
                    <a:pt x="41580" y="4788"/>
                  </a:lnTo>
                  <a:close/>
                  <a:moveTo>
                    <a:pt x="41016" y="5985"/>
                  </a:moveTo>
                  <a:lnTo>
                    <a:pt x="40840" y="6372"/>
                  </a:lnTo>
                  <a:lnTo>
                    <a:pt x="41228" y="6548"/>
                  </a:lnTo>
                  <a:lnTo>
                    <a:pt x="41404" y="6161"/>
                  </a:lnTo>
                  <a:lnTo>
                    <a:pt x="41016" y="5985"/>
                  </a:lnTo>
                  <a:close/>
                  <a:moveTo>
                    <a:pt x="40418" y="7147"/>
                  </a:moveTo>
                  <a:lnTo>
                    <a:pt x="40242" y="7569"/>
                  </a:lnTo>
                  <a:lnTo>
                    <a:pt x="40664" y="7745"/>
                  </a:lnTo>
                  <a:lnTo>
                    <a:pt x="40840" y="7323"/>
                  </a:lnTo>
                  <a:lnTo>
                    <a:pt x="40418" y="7147"/>
                  </a:lnTo>
                  <a:close/>
                  <a:moveTo>
                    <a:pt x="39890" y="8344"/>
                  </a:moveTo>
                  <a:lnTo>
                    <a:pt x="39714" y="8731"/>
                  </a:lnTo>
                  <a:lnTo>
                    <a:pt x="40136" y="8907"/>
                  </a:lnTo>
                  <a:lnTo>
                    <a:pt x="40312" y="8520"/>
                  </a:lnTo>
                  <a:lnTo>
                    <a:pt x="39890" y="8344"/>
                  </a:lnTo>
                  <a:close/>
                  <a:moveTo>
                    <a:pt x="39326" y="9541"/>
                  </a:moveTo>
                  <a:lnTo>
                    <a:pt x="39150" y="9928"/>
                  </a:lnTo>
                  <a:lnTo>
                    <a:pt x="39538" y="10104"/>
                  </a:lnTo>
                  <a:lnTo>
                    <a:pt x="39714" y="9717"/>
                  </a:lnTo>
                  <a:lnTo>
                    <a:pt x="39326" y="9541"/>
                  </a:lnTo>
                  <a:close/>
                  <a:moveTo>
                    <a:pt x="38763" y="10738"/>
                  </a:moveTo>
                  <a:lnTo>
                    <a:pt x="38587" y="11125"/>
                  </a:lnTo>
                  <a:lnTo>
                    <a:pt x="38974" y="11301"/>
                  </a:lnTo>
                  <a:lnTo>
                    <a:pt x="39150" y="10914"/>
                  </a:lnTo>
                  <a:lnTo>
                    <a:pt x="38763" y="10738"/>
                  </a:lnTo>
                  <a:close/>
                  <a:moveTo>
                    <a:pt x="38200" y="11900"/>
                  </a:moveTo>
                  <a:lnTo>
                    <a:pt x="38024" y="12322"/>
                  </a:lnTo>
                  <a:lnTo>
                    <a:pt x="38411" y="12534"/>
                  </a:lnTo>
                  <a:lnTo>
                    <a:pt x="38587" y="12076"/>
                  </a:lnTo>
                  <a:lnTo>
                    <a:pt x="38200" y="11900"/>
                  </a:lnTo>
                  <a:close/>
                  <a:moveTo>
                    <a:pt x="37672" y="13132"/>
                  </a:moveTo>
                  <a:lnTo>
                    <a:pt x="37496" y="13555"/>
                  </a:lnTo>
                  <a:lnTo>
                    <a:pt x="37883" y="13731"/>
                  </a:lnTo>
                  <a:lnTo>
                    <a:pt x="38059" y="13308"/>
                  </a:lnTo>
                  <a:lnTo>
                    <a:pt x="37672" y="13132"/>
                  </a:lnTo>
                  <a:close/>
                  <a:moveTo>
                    <a:pt x="37073" y="14329"/>
                  </a:moveTo>
                  <a:lnTo>
                    <a:pt x="36897" y="14716"/>
                  </a:lnTo>
                  <a:lnTo>
                    <a:pt x="37320" y="14892"/>
                  </a:lnTo>
                  <a:lnTo>
                    <a:pt x="37461" y="14505"/>
                  </a:lnTo>
                  <a:lnTo>
                    <a:pt x="37073" y="14329"/>
                  </a:lnTo>
                  <a:close/>
                  <a:moveTo>
                    <a:pt x="36510" y="15526"/>
                  </a:moveTo>
                  <a:lnTo>
                    <a:pt x="36334" y="15913"/>
                  </a:lnTo>
                  <a:lnTo>
                    <a:pt x="36721" y="16089"/>
                  </a:lnTo>
                  <a:lnTo>
                    <a:pt x="36897" y="15702"/>
                  </a:lnTo>
                  <a:lnTo>
                    <a:pt x="36510" y="15526"/>
                  </a:lnTo>
                  <a:close/>
                  <a:moveTo>
                    <a:pt x="35982" y="16723"/>
                  </a:moveTo>
                  <a:lnTo>
                    <a:pt x="35806" y="17110"/>
                  </a:lnTo>
                  <a:lnTo>
                    <a:pt x="36193" y="17286"/>
                  </a:lnTo>
                  <a:lnTo>
                    <a:pt x="36369" y="16899"/>
                  </a:lnTo>
                  <a:lnTo>
                    <a:pt x="35982" y="16723"/>
                  </a:lnTo>
                  <a:close/>
                  <a:moveTo>
                    <a:pt x="35419" y="17885"/>
                  </a:moveTo>
                  <a:lnTo>
                    <a:pt x="35242" y="18272"/>
                  </a:lnTo>
                  <a:lnTo>
                    <a:pt x="35630" y="18484"/>
                  </a:lnTo>
                  <a:lnTo>
                    <a:pt x="35806" y="18061"/>
                  </a:lnTo>
                  <a:lnTo>
                    <a:pt x="35419" y="17885"/>
                  </a:lnTo>
                  <a:close/>
                  <a:moveTo>
                    <a:pt x="34855" y="19117"/>
                  </a:moveTo>
                  <a:lnTo>
                    <a:pt x="34679" y="19540"/>
                  </a:lnTo>
                  <a:lnTo>
                    <a:pt x="35066" y="19716"/>
                  </a:lnTo>
                  <a:lnTo>
                    <a:pt x="35242" y="19293"/>
                  </a:lnTo>
                  <a:lnTo>
                    <a:pt x="34855" y="19117"/>
                  </a:lnTo>
                  <a:close/>
                  <a:moveTo>
                    <a:pt x="34257" y="20314"/>
                  </a:moveTo>
                  <a:lnTo>
                    <a:pt x="34081" y="20702"/>
                  </a:lnTo>
                  <a:lnTo>
                    <a:pt x="34503" y="20878"/>
                  </a:lnTo>
                  <a:lnTo>
                    <a:pt x="34679" y="20490"/>
                  </a:lnTo>
                  <a:lnTo>
                    <a:pt x="34257" y="20314"/>
                  </a:lnTo>
                  <a:close/>
                  <a:moveTo>
                    <a:pt x="33729" y="21511"/>
                  </a:moveTo>
                  <a:lnTo>
                    <a:pt x="33553" y="21899"/>
                  </a:lnTo>
                  <a:lnTo>
                    <a:pt x="33975" y="22075"/>
                  </a:lnTo>
                  <a:lnTo>
                    <a:pt x="34151" y="21687"/>
                  </a:lnTo>
                  <a:lnTo>
                    <a:pt x="33729" y="21511"/>
                  </a:lnTo>
                  <a:close/>
                  <a:moveTo>
                    <a:pt x="33165" y="22673"/>
                  </a:moveTo>
                  <a:lnTo>
                    <a:pt x="32989" y="23096"/>
                  </a:lnTo>
                  <a:lnTo>
                    <a:pt x="33377" y="23272"/>
                  </a:lnTo>
                  <a:lnTo>
                    <a:pt x="33553" y="22884"/>
                  </a:lnTo>
                  <a:lnTo>
                    <a:pt x="33165" y="22673"/>
                  </a:lnTo>
                  <a:close/>
                  <a:moveTo>
                    <a:pt x="32602" y="23870"/>
                  </a:moveTo>
                  <a:lnTo>
                    <a:pt x="32426" y="24293"/>
                  </a:lnTo>
                  <a:lnTo>
                    <a:pt x="32813" y="24469"/>
                  </a:lnTo>
                  <a:lnTo>
                    <a:pt x="32989" y="24046"/>
                  </a:lnTo>
                  <a:lnTo>
                    <a:pt x="32602" y="23870"/>
                  </a:lnTo>
                  <a:close/>
                  <a:moveTo>
                    <a:pt x="32074" y="25067"/>
                  </a:moveTo>
                  <a:lnTo>
                    <a:pt x="31898" y="25454"/>
                  </a:lnTo>
                  <a:lnTo>
                    <a:pt x="32285" y="25630"/>
                  </a:lnTo>
                  <a:lnTo>
                    <a:pt x="32461" y="25243"/>
                  </a:lnTo>
                  <a:lnTo>
                    <a:pt x="32074" y="25067"/>
                  </a:lnTo>
                  <a:close/>
                  <a:moveTo>
                    <a:pt x="31511" y="26299"/>
                  </a:moveTo>
                  <a:lnTo>
                    <a:pt x="31335" y="26687"/>
                  </a:lnTo>
                  <a:lnTo>
                    <a:pt x="31722" y="26863"/>
                  </a:lnTo>
                  <a:lnTo>
                    <a:pt x="31898" y="26475"/>
                  </a:lnTo>
                  <a:lnTo>
                    <a:pt x="31511" y="26299"/>
                  </a:lnTo>
                  <a:close/>
                  <a:moveTo>
                    <a:pt x="30912" y="27496"/>
                  </a:moveTo>
                  <a:lnTo>
                    <a:pt x="30736" y="27884"/>
                  </a:lnTo>
                  <a:lnTo>
                    <a:pt x="31159" y="28060"/>
                  </a:lnTo>
                  <a:lnTo>
                    <a:pt x="31299" y="27672"/>
                  </a:lnTo>
                  <a:lnTo>
                    <a:pt x="30912" y="27496"/>
                  </a:lnTo>
                  <a:close/>
                  <a:moveTo>
                    <a:pt x="30349" y="28658"/>
                  </a:moveTo>
                  <a:lnTo>
                    <a:pt x="30173" y="29081"/>
                  </a:lnTo>
                  <a:lnTo>
                    <a:pt x="30560" y="29257"/>
                  </a:lnTo>
                  <a:lnTo>
                    <a:pt x="30736" y="28869"/>
                  </a:lnTo>
                  <a:lnTo>
                    <a:pt x="30349" y="28658"/>
                  </a:lnTo>
                  <a:close/>
                  <a:moveTo>
                    <a:pt x="29821" y="29855"/>
                  </a:moveTo>
                  <a:lnTo>
                    <a:pt x="29645" y="30278"/>
                  </a:lnTo>
                  <a:lnTo>
                    <a:pt x="30032" y="30454"/>
                  </a:lnTo>
                  <a:lnTo>
                    <a:pt x="30208" y="30031"/>
                  </a:lnTo>
                  <a:lnTo>
                    <a:pt x="29821" y="29855"/>
                  </a:lnTo>
                  <a:close/>
                  <a:moveTo>
                    <a:pt x="29257" y="31052"/>
                  </a:moveTo>
                  <a:lnTo>
                    <a:pt x="29081" y="31440"/>
                  </a:lnTo>
                  <a:lnTo>
                    <a:pt x="29469" y="31616"/>
                  </a:lnTo>
                  <a:lnTo>
                    <a:pt x="29645" y="31228"/>
                  </a:lnTo>
                  <a:lnTo>
                    <a:pt x="29257" y="31052"/>
                  </a:lnTo>
                  <a:close/>
                  <a:moveTo>
                    <a:pt x="28694" y="32249"/>
                  </a:moveTo>
                  <a:lnTo>
                    <a:pt x="28518" y="32637"/>
                  </a:lnTo>
                  <a:lnTo>
                    <a:pt x="28905" y="32813"/>
                  </a:lnTo>
                  <a:lnTo>
                    <a:pt x="29081" y="32425"/>
                  </a:lnTo>
                  <a:lnTo>
                    <a:pt x="28694" y="32249"/>
                  </a:lnTo>
                  <a:close/>
                  <a:moveTo>
                    <a:pt x="28096" y="33482"/>
                  </a:moveTo>
                  <a:lnTo>
                    <a:pt x="27920" y="33869"/>
                  </a:lnTo>
                  <a:lnTo>
                    <a:pt x="28342" y="34045"/>
                  </a:lnTo>
                  <a:lnTo>
                    <a:pt x="28518" y="33658"/>
                  </a:lnTo>
                  <a:lnTo>
                    <a:pt x="28096" y="33482"/>
                  </a:lnTo>
                  <a:close/>
                  <a:moveTo>
                    <a:pt x="27567" y="34643"/>
                  </a:moveTo>
                  <a:lnTo>
                    <a:pt x="27391" y="35066"/>
                  </a:lnTo>
                  <a:lnTo>
                    <a:pt x="27814" y="35242"/>
                  </a:lnTo>
                  <a:lnTo>
                    <a:pt x="27990" y="34819"/>
                  </a:lnTo>
                  <a:lnTo>
                    <a:pt x="27567" y="34643"/>
                  </a:lnTo>
                  <a:close/>
                  <a:moveTo>
                    <a:pt x="27004" y="35840"/>
                  </a:moveTo>
                  <a:lnTo>
                    <a:pt x="26828" y="36263"/>
                  </a:lnTo>
                  <a:lnTo>
                    <a:pt x="27215" y="36439"/>
                  </a:lnTo>
                  <a:lnTo>
                    <a:pt x="27391" y="36016"/>
                  </a:lnTo>
                  <a:lnTo>
                    <a:pt x="27004" y="35840"/>
                  </a:lnTo>
                  <a:close/>
                  <a:moveTo>
                    <a:pt x="26441" y="37037"/>
                  </a:moveTo>
                  <a:lnTo>
                    <a:pt x="26265" y="37425"/>
                  </a:lnTo>
                  <a:lnTo>
                    <a:pt x="26652" y="37601"/>
                  </a:lnTo>
                  <a:lnTo>
                    <a:pt x="26828" y="37213"/>
                  </a:lnTo>
                  <a:lnTo>
                    <a:pt x="26441" y="37037"/>
                  </a:lnTo>
                  <a:close/>
                  <a:moveTo>
                    <a:pt x="25913" y="38234"/>
                  </a:moveTo>
                  <a:lnTo>
                    <a:pt x="25737" y="38622"/>
                  </a:lnTo>
                  <a:lnTo>
                    <a:pt x="26124" y="38798"/>
                  </a:lnTo>
                  <a:lnTo>
                    <a:pt x="26300" y="38410"/>
                  </a:lnTo>
                  <a:lnTo>
                    <a:pt x="25913" y="38234"/>
                  </a:lnTo>
                  <a:close/>
                  <a:moveTo>
                    <a:pt x="25349" y="39431"/>
                  </a:moveTo>
                  <a:lnTo>
                    <a:pt x="25173" y="39819"/>
                  </a:lnTo>
                  <a:lnTo>
                    <a:pt x="25561" y="39995"/>
                  </a:lnTo>
                  <a:lnTo>
                    <a:pt x="25737" y="39608"/>
                  </a:lnTo>
                  <a:lnTo>
                    <a:pt x="25349" y="39431"/>
                  </a:lnTo>
                  <a:close/>
                  <a:moveTo>
                    <a:pt x="24751" y="40664"/>
                  </a:moveTo>
                  <a:lnTo>
                    <a:pt x="24575" y="41051"/>
                  </a:lnTo>
                  <a:lnTo>
                    <a:pt x="24962" y="41227"/>
                  </a:lnTo>
                  <a:lnTo>
                    <a:pt x="25138" y="40840"/>
                  </a:lnTo>
                  <a:lnTo>
                    <a:pt x="24751" y="40664"/>
                  </a:lnTo>
                  <a:close/>
                  <a:moveTo>
                    <a:pt x="24188" y="41826"/>
                  </a:moveTo>
                  <a:lnTo>
                    <a:pt x="24012" y="42248"/>
                  </a:lnTo>
                  <a:lnTo>
                    <a:pt x="24399" y="42424"/>
                  </a:lnTo>
                  <a:lnTo>
                    <a:pt x="24575" y="42002"/>
                  </a:lnTo>
                  <a:lnTo>
                    <a:pt x="24188" y="41826"/>
                  </a:lnTo>
                  <a:close/>
                  <a:moveTo>
                    <a:pt x="23660" y="43023"/>
                  </a:moveTo>
                  <a:lnTo>
                    <a:pt x="23483" y="43410"/>
                  </a:lnTo>
                  <a:lnTo>
                    <a:pt x="23871" y="43586"/>
                  </a:lnTo>
                  <a:lnTo>
                    <a:pt x="24047" y="43199"/>
                  </a:lnTo>
                  <a:lnTo>
                    <a:pt x="23660" y="43023"/>
                  </a:lnTo>
                  <a:close/>
                  <a:moveTo>
                    <a:pt x="23096" y="44220"/>
                  </a:moveTo>
                  <a:lnTo>
                    <a:pt x="22920" y="44607"/>
                  </a:lnTo>
                  <a:lnTo>
                    <a:pt x="23307" y="44783"/>
                  </a:lnTo>
                  <a:lnTo>
                    <a:pt x="23483" y="44396"/>
                  </a:lnTo>
                  <a:lnTo>
                    <a:pt x="23096" y="44220"/>
                  </a:lnTo>
                  <a:close/>
                  <a:moveTo>
                    <a:pt x="22533" y="45381"/>
                  </a:moveTo>
                  <a:lnTo>
                    <a:pt x="22357" y="45804"/>
                  </a:lnTo>
                  <a:lnTo>
                    <a:pt x="22744" y="45980"/>
                  </a:lnTo>
                  <a:lnTo>
                    <a:pt x="22920" y="45593"/>
                  </a:lnTo>
                  <a:lnTo>
                    <a:pt x="22533" y="45381"/>
                  </a:lnTo>
                  <a:close/>
                  <a:moveTo>
                    <a:pt x="22005" y="46578"/>
                  </a:moveTo>
                  <a:lnTo>
                    <a:pt x="21829" y="47001"/>
                  </a:lnTo>
                  <a:lnTo>
                    <a:pt x="22216" y="47142"/>
                  </a:lnTo>
                  <a:lnTo>
                    <a:pt x="22392" y="46754"/>
                  </a:lnTo>
                  <a:lnTo>
                    <a:pt x="22005" y="46578"/>
                  </a:lnTo>
                  <a:close/>
                  <a:moveTo>
                    <a:pt x="21406" y="47811"/>
                  </a:moveTo>
                  <a:lnTo>
                    <a:pt x="21230" y="48233"/>
                  </a:lnTo>
                  <a:lnTo>
                    <a:pt x="21653" y="48409"/>
                  </a:lnTo>
                  <a:lnTo>
                    <a:pt x="21829" y="47987"/>
                  </a:lnTo>
                  <a:lnTo>
                    <a:pt x="21406" y="47811"/>
                  </a:lnTo>
                  <a:close/>
                  <a:moveTo>
                    <a:pt x="20843" y="49008"/>
                  </a:moveTo>
                  <a:lnTo>
                    <a:pt x="20667" y="49395"/>
                  </a:lnTo>
                  <a:lnTo>
                    <a:pt x="21054" y="49571"/>
                  </a:lnTo>
                  <a:lnTo>
                    <a:pt x="21230" y="49184"/>
                  </a:lnTo>
                  <a:lnTo>
                    <a:pt x="20843" y="49008"/>
                  </a:lnTo>
                  <a:close/>
                  <a:moveTo>
                    <a:pt x="20280" y="50205"/>
                  </a:moveTo>
                  <a:lnTo>
                    <a:pt x="20104" y="50592"/>
                  </a:lnTo>
                  <a:lnTo>
                    <a:pt x="20491" y="50768"/>
                  </a:lnTo>
                  <a:lnTo>
                    <a:pt x="20667" y="50381"/>
                  </a:lnTo>
                  <a:lnTo>
                    <a:pt x="20280" y="50205"/>
                  </a:lnTo>
                  <a:close/>
                  <a:moveTo>
                    <a:pt x="19752" y="51367"/>
                  </a:moveTo>
                  <a:lnTo>
                    <a:pt x="19576" y="51789"/>
                  </a:lnTo>
                  <a:lnTo>
                    <a:pt x="19963" y="51965"/>
                  </a:lnTo>
                  <a:lnTo>
                    <a:pt x="20139" y="51543"/>
                  </a:lnTo>
                  <a:lnTo>
                    <a:pt x="19752" y="51367"/>
                  </a:lnTo>
                  <a:close/>
                  <a:moveTo>
                    <a:pt x="19188" y="52564"/>
                  </a:moveTo>
                  <a:lnTo>
                    <a:pt x="19012" y="52951"/>
                  </a:lnTo>
                  <a:lnTo>
                    <a:pt x="19400" y="53162"/>
                  </a:lnTo>
                  <a:lnTo>
                    <a:pt x="19576" y="52740"/>
                  </a:lnTo>
                  <a:lnTo>
                    <a:pt x="19188" y="52564"/>
                  </a:lnTo>
                  <a:close/>
                  <a:moveTo>
                    <a:pt x="18590" y="53761"/>
                  </a:moveTo>
                  <a:lnTo>
                    <a:pt x="18414" y="54148"/>
                  </a:lnTo>
                  <a:lnTo>
                    <a:pt x="18801" y="54324"/>
                  </a:lnTo>
                  <a:lnTo>
                    <a:pt x="18977" y="53937"/>
                  </a:lnTo>
                  <a:lnTo>
                    <a:pt x="18590" y="53761"/>
                  </a:lnTo>
                  <a:close/>
                  <a:moveTo>
                    <a:pt x="18062" y="54993"/>
                  </a:moveTo>
                  <a:lnTo>
                    <a:pt x="17886" y="55380"/>
                  </a:lnTo>
                  <a:lnTo>
                    <a:pt x="18308" y="55556"/>
                  </a:lnTo>
                  <a:lnTo>
                    <a:pt x="18449" y="55169"/>
                  </a:lnTo>
                  <a:lnTo>
                    <a:pt x="18062" y="54993"/>
                  </a:lnTo>
                  <a:close/>
                  <a:moveTo>
                    <a:pt x="17498" y="56190"/>
                  </a:moveTo>
                  <a:lnTo>
                    <a:pt x="17322" y="56577"/>
                  </a:lnTo>
                  <a:lnTo>
                    <a:pt x="17710" y="56753"/>
                  </a:lnTo>
                  <a:lnTo>
                    <a:pt x="17886" y="56366"/>
                  </a:lnTo>
                  <a:lnTo>
                    <a:pt x="17498" y="56190"/>
                  </a:lnTo>
                  <a:close/>
                  <a:moveTo>
                    <a:pt x="16935" y="57352"/>
                  </a:moveTo>
                  <a:lnTo>
                    <a:pt x="16759" y="57774"/>
                  </a:lnTo>
                  <a:lnTo>
                    <a:pt x="17146" y="57950"/>
                  </a:lnTo>
                  <a:lnTo>
                    <a:pt x="17322" y="57528"/>
                  </a:lnTo>
                  <a:lnTo>
                    <a:pt x="16935" y="57352"/>
                  </a:lnTo>
                  <a:close/>
                  <a:moveTo>
                    <a:pt x="16372" y="58549"/>
                  </a:moveTo>
                  <a:lnTo>
                    <a:pt x="16196" y="58971"/>
                  </a:lnTo>
                  <a:lnTo>
                    <a:pt x="16583" y="59147"/>
                  </a:lnTo>
                  <a:lnTo>
                    <a:pt x="16759" y="58725"/>
                  </a:lnTo>
                  <a:lnTo>
                    <a:pt x="16372" y="58549"/>
                  </a:lnTo>
                  <a:close/>
                  <a:moveTo>
                    <a:pt x="15844" y="59746"/>
                  </a:moveTo>
                  <a:lnTo>
                    <a:pt x="15668" y="60133"/>
                  </a:lnTo>
                  <a:lnTo>
                    <a:pt x="16055" y="60309"/>
                  </a:lnTo>
                  <a:lnTo>
                    <a:pt x="16231" y="59922"/>
                  </a:lnTo>
                  <a:lnTo>
                    <a:pt x="15844" y="59746"/>
                  </a:lnTo>
                  <a:close/>
                  <a:moveTo>
                    <a:pt x="15245" y="60978"/>
                  </a:moveTo>
                  <a:lnTo>
                    <a:pt x="15069" y="61365"/>
                  </a:lnTo>
                  <a:lnTo>
                    <a:pt x="15492" y="61541"/>
                  </a:lnTo>
                  <a:lnTo>
                    <a:pt x="15668" y="61154"/>
                  </a:lnTo>
                  <a:lnTo>
                    <a:pt x="15245" y="60978"/>
                  </a:lnTo>
                  <a:close/>
                  <a:moveTo>
                    <a:pt x="14682" y="62175"/>
                  </a:moveTo>
                  <a:lnTo>
                    <a:pt x="14506" y="62562"/>
                  </a:lnTo>
                  <a:lnTo>
                    <a:pt x="14893" y="62738"/>
                  </a:lnTo>
                  <a:lnTo>
                    <a:pt x="15069" y="62351"/>
                  </a:lnTo>
                  <a:lnTo>
                    <a:pt x="14682" y="62175"/>
                  </a:lnTo>
                  <a:close/>
                  <a:moveTo>
                    <a:pt x="14119" y="63372"/>
                  </a:moveTo>
                  <a:lnTo>
                    <a:pt x="13942" y="63759"/>
                  </a:lnTo>
                  <a:lnTo>
                    <a:pt x="14330" y="63935"/>
                  </a:lnTo>
                  <a:lnTo>
                    <a:pt x="14506" y="63548"/>
                  </a:lnTo>
                  <a:lnTo>
                    <a:pt x="14119" y="63372"/>
                  </a:lnTo>
                  <a:close/>
                  <a:moveTo>
                    <a:pt x="13590" y="64534"/>
                  </a:moveTo>
                  <a:lnTo>
                    <a:pt x="13414" y="64956"/>
                  </a:lnTo>
                  <a:lnTo>
                    <a:pt x="13802" y="65132"/>
                  </a:lnTo>
                  <a:lnTo>
                    <a:pt x="13978" y="64710"/>
                  </a:lnTo>
                  <a:lnTo>
                    <a:pt x="13590" y="64534"/>
                  </a:lnTo>
                  <a:close/>
                  <a:moveTo>
                    <a:pt x="13027" y="65731"/>
                  </a:moveTo>
                  <a:lnTo>
                    <a:pt x="12851" y="66118"/>
                  </a:lnTo>
                  <a:lnTo>
                    <a:pt x="13238" y="66294"/>
                  </a:lnTo>
                  <a:lnTo>
                    <a:pt x="13414" y="65907"/>
                  </a:lnTo>
                  <a:lnTo>
                    <a:pt x="13027" y="65731"/>
                  </a:lnTo>
                  <a:close/>
                  <a:moveTo>
                    <a:pt x="12429" y="66928"/>
                  </a:moveTo>
                  <a:lnTo>
                    <a:pt x="12253" y="67315"/>
                  </a:lnTo>
                  <a:lnTo>
                    <a:pt x="12640" y="67491"/>
                  </a:lnTo>
                  <a:lnTo>
                    <a:pt x="12816" y="67104"/>
                  </a:lnTo>
                  <a:lnTo>
                    <a:pt x="12429" y="66928"/>
                  </a:lnTo>
                  <a:close/>
                  <a:moveTo>
                    <a:pt x="11901" y="68160"/>
                  </a:moveTo>
                  <a:lnTo>
                    <a:pt x="11724" y="68547"/>
                  </a:lnTo>
                  <a:lnTo>
                    <a:pt x="12147" y="68723"/>
                  </a:lnTo>
                  <a:lnTo>
                    <a:pt x="12288" y="68336"/>
                  </a:lnTo>
                  <a:lnTo>
                    <a:pt x="11901" y="68160"/>
                  </a:lnTo>
                  <a:close/>
                  <a:moveTo>
                    <a:pt x="11337" y="69357"/>
                  </a:moveTo>
                  <a:lnTo>
                    <a:pt x="11161" y="69744"/>
                  </a:lnTo>
                  <a:lnTo>
                    <a:pt x="11548" y="69920"/>
                  </a:lnTo>
                  <a:lnTo>
                    <a:pt x="11724" y="69533"/>
                  </a:lnTo>
                  <a:lnTo>
                    <a:pt x="11337" y="69357"/>
                  </a:lnTo>
                  <a:close/>
                  <a:moveTo>
                    <a:pt x="10774" y="70519"/>
                  </a:moveTo>
                  <a:lnTo>
                    <a:pt x="10598" y="70941"/>
                  </a:lnTo>
                  <a:lnTo>
                    <a:pt x="10985" y="71117"/>
                  </a:lnTo>
                  <a:lnTo>
                    <a:pt x="11161" y="70695"/>
                  </a:lnTo>
                  <a:lnTo>
                    <a:pt x="10774" y="70519"/>
                  </a:lnTo>
                  <a:close/>
                  <a:moveTo>
                    <a:pt x="10211" y="71716"/>
                  </a:moveTo>
                  <a:lnTo>
                    <a:pt x="10035" y="72103"/>
                  </a:lnTo>
                  <a:lnTo>
                    <a:pt x="10422" y="72279"/>
                  </a:lnTo>
                  <a:lnTo>
                    <a:pt x="10598" y="71892"/>
                  </a:lnTo>
                  <a:lnTo>
                    <a:pt x="10211" y="71716"/>
                  </a:lnTo>
                  <a:close/>
                  <a:moveTo>
                    <a:pt x="9682" y="72913"/>
                  </a:moveTo>
                  <a:lnTo>
                    <a:pt x="9506" y="73300"/>
                  </a:lnTo>
                  <a:lnTo>
                    <a:pt x="9894" y="73476"/>
                  </a:lnTo>
                  <a:lnTo>
                    <a:pt x="10070" y="73089"/>
                  </a:lnTo>
                  <a:lnTo>
                    <a:pt x="9682" y="72913"/>
                  </a:lnTo>
                  <a:close/>
                  <a:moveTo>
                    <a:pt x="9084" y="74075"/>
                  </a:moveTo>
                  <a:lnTo>
                    <a:pt x="8908" y="74497"/>
                  </a:lnTo>
                  <a:lnTo>
                    <a:pt x="9330" y="74673"/>
                  </a:lnTo>
                  <a:lnTo>
                    <a:pt x="9506" y="74286"/>
                  </a:lnTo>
                  <a:lnTo>
                    <a:pt x="9084" y="74075"/>
                  </a:lnTo>
                  <a:close/>
                  <a:moveTo>
                    <a:pt x="8521" y="75342"/>
                  </a:moveTo>
                  <a:lnTo>
                    <a:pt x="8345" y="75730"/>
                  </a:lnTo>
                  <a:lnTo>
                    <a:pt x="8732" y="75906"/>
                  </a:lnTo>
                  <a:lnTo>
                    <a:pt x="8908" y="75518"/>
                  </a:lnTo>
                  <a:lnTo>
                    <a:pt x="8521" y="75342"/>
                  </a:lnTo>
                  <a:close/>
                  <a:moveTo>
                    <a:pt x="7993" y="76504"/>
                  </a:moveTo>
                  <a:lnTo>
                    <a:pt x="7817" y="76927"/>
                  </a:lnTo>
                  <a:lnTo>
                    <a:pt x="8204" y="77103"/>
                  </a:lnTo>
                  <a:lnTo>
                    <a:pt x="8380" y="76680"/>
                  </a:lnTo>
                  <a:lnTo>
                    <a:pt x="7993" y="76504"/>
                  </a:lnTo>
                  <a:close/>
                  <a:moveTo>
                    <a:pt x="7429" y="77701"/>
                  </a:moveTo>
                  <a:lnTo>
                    <a:pt x="7253" y="78088"/>
                  </a:lnTo>
                  <a:lnTo>
                    <a:pt x="7641" y="78264"/>
                  </a:lnTo>
                  <a:lnTo>
                    <a:pt x="7817" y="77877"/>
                  </a:lnTo>
                  <a:lnTo>
                    <a:pt x="7429" y="77701"/>
                  </a:lnTo>
                  <a:close/>
                  <a:moveTo>
                    <a:pt x="6866" y="78898"/>
                  </a:moveTo>
                  <a:lnTo>
                    <a:pt x="6655" y="79285"/>
                  </a:lnTo>
                  <a:lnTo>
                    <a:pt x="7077" y="79461"/>
                  </a:lnTo>
                  <a:lnTo>
                    <a:pt x="7253" y="79074"/>
                  </a:lnTo>
                  <a:lnTo>
                    <a:pt x="6866" y="78898"/>
                  </a:lnTo>
                  <a:close/>
                  <a:moveTo>
                    <a:pt x="6267" y="80095"/>
                  </a:moveTo>
                  <a:lnTo>
                    <a:pt x="6091" y="80482"/>
                  </a:lnTo>
                  <a:lnTo>
                    <a:pt x="6479" y="80658"/>
                  </a:lnTo>
                  <a:lnTo>
                    <a:pt x="6690" y="80271"/>
                  </a:lnTo>
                  <a:lnTo>
                    <a:pt x="6267" y="80095"/>
                  </a:lnTo>
                  <a:close/>
                  <a:moveTo>
                    <a:pt x="5739" y="81257"/>
                  </a:moveTo>
                  <a:lnTo>
                    <a:pt x="5563" y="81679"/>
                  </a:lnTo>
                  <a:lnTo>
                    <a:pt x="5986" y="81855"/>
                  </a:lnTo>
                  <a:lnTo>
                    <a:pt x="6162" y="81433"/>
                  </a:lnTo>
                  <a:lnTo>
                    <a:pt x="5739" y="81257"/>
                  </a:lnTo>
                  <a:close/>
                  <a:moveTo>
                    <a:pt x="5176" y="82489"/>
                  </a:moveTo>
                  <a:lnTo>
                    <a:pt x="5000" y="82912"/>
                  </a:lnTo>
                  <a:lnTo>
                    <a:pt x="5387" y="83088"/>
                  </a:lnTo>
                  <a:lnTo>
                    <a:pt x="5563" y="82665"/>
                  </a:lnTo>
                  <a:lnTo>
                    <a:pt x="5176" y="82489"/>
                  </a:lnTo>
                  <a:close/>
                  <a:moveTo>
                    <a:pt x="4613" y="83686"/>
                  </a:moveTo>
                  <a:lnTo>
                    <a:pt x="4437" y="84074"/>
                  </a:lnTo>
                  <a:lnTo>
                    <a:pt x="4824" y="84250"/>
                  </a:lnTo>
                  <a:lnTo>
                    <a:pt x="5000" y="83862"/>
                  </a:lnTo>
                  <a:lnTo>
                    <a:pt x="4613" y="83686"/>
                  </a:lnTo>
                  <a:close/>
                  <a:moveTo>
                    <a:pt x="4085" y="84883"/>
                  </a:moveTo>
                  <a:lnTo>
                    <a:pt x="3909" y="85271"/>
                  </a:lnTo>
                  <a:lnTo>
                    <a:pt x="4296" y="85447"/>
                  </a:lnTo>
                  <a:lnTo>
                    <a:pt x="4472" y="85059"/>
                  </a:lnTo>
                  <a:lnTo>
                    <a:pt x="4085" y="84883"/>
                  </a:lnTo>
                  <a:close/>
                  <a:moveTo>
                    <a:pt x="3521" y="86080"/>
                  </a:moveTo>
                  <a:lnTo>
                    <a:pt x="3345" y="86468"/>
                  </a:lnTo>
                  <a:lnTo>
                    <a:pt x="3733" y="86644"/>
                  </a:lnTo>
                  <a:lnTo>
                    <a:pt x="3909" y="86256"/>
                  </a:lnTo>
                  <a:lnTo>
                    <a:pt x="3521" y="86080"/>
                  </a:lnTo>
                  <a:close/>
                  <a:moveTo>
                    <a:pt x="2923" y="87242"/>
                  </a:moveTo>
                  <a:lnTo>
                    <a:pt x="2747" y="87665"/>
                  </a:lnTo>
                  <a:lnTo>
                    <a:pt x="3169" y="87841"/>
                  </a:lnTo>
                  <a:lnTo>
                    <a:pt x="3345" y="87418"/>
                  </a:lnTo>
                  <a:lnTo>
                    <a:pt x="2923" y="87242"/>
                  </a:lnTo>
                  <a:close/>
                  <a:moveTo>
                    <a:pt x="2360" y="88439"/>
                  </a:moveTo>
                  <a:lnTo>
                    <a:pt x="2183" y="88826"/>
                  </a:lnTo>
                  <a:lnTo>
                    <a:pt x="2571" y="89002"/>
                  </a:lnTo>
                  <a:lnTo>
                    <a:pt x="2747" y="88615"/>
                  </a:lnTo>
                  <a:lnTo>
                    <a:pt x="2360" y="88439"/>
                  </a:lnTo>
                  <a:close/>
                  <a:moveTo>
                    <a:pt x="1831" y="89671"/>
                  </a:moveTo>
                  <a:lnTo>
                    <a:pt x="1655" y="90059"/>
                  </a:lnTo>
                  <a:lnTo>
                    <a:pt x="2043" y="90235"/>
                  </a:lnTo>
                  <a:lnTo>
                    <a:pt x="2219" y="89847"/>
                  </a:lnTo>
                  <a:lnTo>
                    <a:pt x="1831" y="89671"/>
                  </a:lnTo>
                  <a:close/>
                  <a:moveTo>
                    <a:pt x="1268" y="90868"/>
                  </a:moveTo>
                  <a:lnTo>
                    <a:pt x="1092" y="91256"/>
                  </a:lnTo>
                  <a:lnTo>
                    <a:pt x="1479" y="91432"/>
                  </a:lnTo>
                  <a:lnTo>
                    <a:pt x="1655" y="91044"/>
                  </a:lnTo>
                  <a:lnTo>
                    <a:pt x="1268" y="90868"/>
                  </a:lnTo>
                  <a:close/>
                  <a:moveTo>
                    <a:pt x="705" y="92065"/>
                  </a:moveTo>
                  <a:lnTo>
                    <a:pt x="494" y="92453"/>
                  </a:lnTo>
                  <a:lnTo>
                    <a:pt x="916" y="92629"/>
                  </a:lnTo>
                  <a:lnTo>
                    <a:pt x="1092" y="92241"/>
                  </a:lnTo>
                  <a:lnTo>
                    <a:pt x="705" y="92065"/>
                  </a:lnTo>
                  <a:close/>
                  <a:moveTo>
                    <a:pt x="177" y="93227"/>
                  </a:moveTo>
                  <a:lnTo>
                    <a:pt x="1" y="93650"/>
                  </a:lnTo>
                  <a:lnTo>
                    <a:pt x="388" y="93826"/>
                  </a:lnTo>
                  <a:lnTo>
                    <a:pt x="564" y="93403"/>
                  </a:lnTo>
                  <a:lnTo>
                    <a:pt x="177" y="93227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60" name="Google Shape;760;p126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26"/>
            <p:cNvSpPr/>
            <p:nvPr/>
          </p:nvSpPr>
          <p:spPr>
            <a:xfrm>
              <a:off x="5018040" y="2448000"/>
              <a:ext cx="361467" cy="361427"/>
            </a:xfrm>
            <a:custGeom>
              <a:rect b="b" l="l" r="r" t="t"/>
              <a:pathLst>
                <a:path extrusionOk="0" h="22428" w="22427">
                  <a:moveTo>
                    <a:pt x="22427" y="11196"/>
                  </a:moveTo>
                  <a:cubicBezTo>
                    <a:pt x="22427" y="17393"/>
                    <a:pt x="17392" y="22427"/>
                    <a:pt x="11196" y="22427"/>
                  </a:cubicBezTo>
                  <a:cubicBezTo>
                    <a:pt x="4999" y="22427"/>
                    <a:pt x="0" y="17393"/>
                    <a:pt x="0" y="11196"/>
                  </a:cubicBezTo>
                  <a:cubicBezTo>
                    <a:pt x="0" y="5000"/>
                    <a:pt x="4999" y="1"/>
                    <a:pt x="11196" y="1"/>
                  </a:cubicBezTo>
                  <a:cubicBezTo>
                    <a:pt x="17392" y="1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6"/>
            <p:cNvSpPr/>
            <p:nvPr/>
          </p:nvSpPr>
          <p:spPr>
            <a:xfrm>
              <a:off x="5014080" y="24440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2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2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1" y="5176"/>
                    <a:pt x="1" y="11442"/>
                  </a:cubicBezTo>
                  <a:cubicBezTo>
                    <a:pt x="1" y="17744"/>
                    <a:pt x="5176" y="22885"/>
                    <a:pt x="11443" y="22885"/>
                  </a:cubicBezTo>
                  <a:cubicBezTo>
                    <a:pt x="17745" y="22885"/>
                    <a:pt x="22885" y="17744"/>
                    <a:pt x="22885" y="11442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6"/>
            <p:cNvSpPr/>
            <p:nvPr/>
          </p:nvSpPr>
          <p:spPr>
            <a:xfrm>
              <a:off x="5096520" y="2529000"/>
              <a:ext cx="211671" cy="194041"/>
            </a:xfrm>
            <a:custGeom>
              <a:rect b="b" l="l" r="r" t="t"/>
              <a:pathLst>
                <a:path extrusionOk="0" h="12041" w="13133">
                  <a:moveTo>
                    <a:pt x="11795" y="458"/>
                  </a:moveTo>
                  <a:cubicBezTo>
                    <a:pt x="12288" y="458"/>
                    <a:pt x="12675" y="845"/>
                    <a:pt x="12675" y="1338"/>
                  </a:cubicBezTo>
                  <a:lnTo>
                    <a:pt x="12675" y="10703"/>
                  </a:lnTo>
                  <a:cubicBezTo>
                    <a:pt x="12675" y="11196"/>
                    <a:pt x="12288" y="11583"/>
                    <a:pt x="11795" y="11583"/>
                  </a:cubicBezTo>
                  <a:lnTo>
                    <a:pt x="1338" y="11583"/>
                  </a:lnTo>
                  <a:cubicBezTo>
                    <a:pt x="845" y="11583"/>
                    <a:pt x="458" y="11196"/>
                    <a:pt x="458" y="10703"/>
                  </a:cubicBezTo>
                  <a:lnTo>
                    <a:pt x="458" y="1338"/>
                  </a:lnTo>
                  <a:cubicBezTo>
                    <a:pt x="458" y="845"/>
                    <a:pt x="845" y="458"/>
                    <a:pt x="1338" y="458"/>
                  </a:cubicBezTo>
                  <a:close/>
                  <a:moveTo>
                    <a:pt x="1338" y="0"/>
                  </a:moveTo>
                  <a:cubicBezTo>
                    <a:pt x="564" y="0"/>
                    <a:pt x="1" y="599"/>
                    <a:pt x="1" y="1338"/>
                  </a:cubicBezTo>
                  <a:lnTo>
                    <a:pt x="1" y="10703"/>
                  </a:lnTo>
                  <a:cubicBezTo>
                    <a:pt x="1" y="11442"/>
                    <a:pt x="564" y="12041"/>
                    <a:pt x="1338" y="12041"/>
                  </a:cubicBezTo>
                  <a:lnTo>
                    <a:pt x="11795" y="12041"/>
                  </a:lnTo>
                  <a:cubicBezTo>
                    <a:pt x="12499" y="12041"/>
                    <a:pt x="13133" y="11407"/>
                    <a:pt x="13133" y="10703"/>
                  </a:cubicBezTo>
                  <a:lnTo>
                    <a:pt x="13133" y="1338"/>
                  </a:lnTo>
                  <a:cubicBezTo>
                    <a:pt x="13133" y="599"/>
                    <a:pt x="12569" y="0"/>
                    <a:pt x="11795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6"/>
            <p:cNvSpPr/>
            <p:nvPr/>
          </p:nvSpPr>
          <p:spPr>
            <a:xfrm>
              <a:off x="5096520" y="2574000"/>
              <a:ext cx="211671" cy="7201"/>
            </a:xfrm>
            <a:custGeom>
              <a:rect b="b" l="l" r="r" t="t"/>
              <a:pathLst>
                <a:path extrusionOk="0" h="459" w="13133">
                  <a:moveTo>
                    <a:pt x="247" y="1"/>
                  </a:moveTo>
                  <a:cubicBezTo>
                    <a:pt x="106" y="1"/>
                    <a:pt x="1" y="106"/>
                    <a:pt x="1" y="212"/>
                  </a:cubicBezTo>
                  <a:cubicBezTo>
                    <a:pt x="1" y="353"/>
                    <a:pt x="106" y="458"/>
                    <a:pt x="247" y="458"/>
                  </a:cubicBezTo>
                  <a:lnTo>
                    <a:pt x="12921" y="458"/>
                  </a:lnTo>
                  <a:cubicBezTo>
                    <a:pt x="13027" y="458"/>
                    <a:pt x="13133" y="353"/>
                    <a:pt x="13133" y="212"/>
                  </a:cubicBezTo>
                  <a:cubicBezTo>
                    <a:pt x="13133" y="106"/>
                    <a:pt x="13027" y="1"/>
                    <a:pt x="1292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6"/>
            <p:cNvSpPr/>
            <p:nvPr/>
          </p:nvSpPr>
          <p:spPr>
            <a:xfrm>
              <a:off x="512100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69" y="423"/>
                  </a:moveTo>
                  <a:cubicBezTo>
                    <a:pt x="775" y="423"/>
                    <a:pt x="881" y="529"/>
                    <a:pt x="881" y="670"/>
                  </a:cubicBezTo>
                  <a:cubicBezTo>
                    <a:pt x="881" y="776"/>
                    <a:pt x="775" y="881"/>
                    <a:pt x="669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69" y="423"/>
                  </a:cubicBezTo>
                  <a:close/>
                  <a:moveTo>
                    <a:pt x="669" y="1"/>
                  </a:moveTo>
                  <a:cubicBezTo>
                    <a:pt x="317" y="1"/>
                    <a:pt x="0" y="318"/>
                    <a:pt x="0" y="670"/>
                  </a:cubicBezTo>
                  <a:cubicBezTo>
                    <a:pt x="0" y="1022"/>
                    <a:pt x="317" y="1304"/>
                    <a:pt x="669" y="1304"/>
                  </a:cubicBezTo>
                  <a:cubicBezTo>
                    <a:pt x="1021" y="1304"/>
                    <a:pt x="1303" y="1022"/>
                    <a:pt x="1303" y="670"/>
                  </a:cubicBezTo>
                  <a:cubicBezTo>
                    <a:pt x="1303" y="318"/>
                    <a:pt x="1021" y="1"/>
                    <a:pt x="66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6"/>
            <p:cNvSpPr/>
            <p:nvPr/>
          </p:nvSpPr>
          <p:spPr>
            <a:xfrm>
              <a:off x="5146920" y="2545200"/>
              <a:ext cx="21240" cy="20518"/>
            </a:xfrm>
            <a:custGeom>
              <a:rect b="b" l="l" r="r" t="t"/>
              <a:pathLst>
                <a:path extrusionOk="0" h="1304" w="1339">
                  <a:moveTo>
                    <a:pt x="705" y="423"/>
                  </a:moveTo>
                  <a:cubicBezTo>
                    <a:pt x="811" y="423"/>
                    <a:pt x="916" y="529"/>
                    <a:pt x="916" y="670"/>
                  </a:cubicBezTo>
                  <a:cubicBezTo>
                    <a:pt x="916" y="776"/>
                    <a:pt x="846" y="881"/>
                    <a:pt x="705" y="881"/>
                  </a:cubicBezTo>
                  <a:cubicBezTo>
                    <a:pt x="564" y="881"/>
                    <a:pt x="494" y="776"/>
                    <a:pt x="494" y="670"/>
                  </a:cubicBezTo>
                  <a:cubicBezTo>
                    <a:pt x="494" y="529"/>
                    <a:pt x="564" y="423"/>
                    <a:pt x="705" y="423"/>
                  </a:cubicBezTo>
                  <a:close/>
                  <a:moveTo>
                    <a:pt x="670" y="1"/>
                  </a:moveTo>
                  <a:cubicBezTo>
                    <a:pt x="318" y="1"/>
                    <a:pt x="1" y="318"/>
                    <a:pt x="1" y="670"/>
                  </a:cubicBezTo>
                  <a:cubicBezTo>
                    <a:pt x="1" y="1022"/>
                    <a:pt x="318" y="1304"/>
                    <a:pt x="705" y="1304"/>
                  </a:cubicBezTo>
                  <a:cubicBezTo>
                    <a:pt x="1057" y="1304"/>
                    <a:pt x="1339" y="1022"/>
                    <a:pt x="1339" y="670"/>
                  </a:cubicBezTo>
                  <a:cubicBezTo>
                    <a:pt x="1339" y="318"/>
                    <a:pt x="1022" y="1"/>
                    <a:pt x="67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6"/>
            <p:cNvSpPr/>
            <p:nvPr/>
          </p:nvSpPr>
          <p:spPr>
            <a:xfrm>
              <a:off x="5174280" y="2545200"/>
              <a:ext cx="20518" cy="20518"/>
            </a:xfrm>
            <a:custGeom>
              <a:rect b="b" l="l" r="r" t="t"/>
              <a:pathLst>
                <a:path extrusionOk="0" h="1304" w="1304">
                  <a:moveTo>
                    <a:pt x="635" y="423"/>
                  </a:moveTo>
                  <a:cubicBezTo>
                    <a:pt x="775" y="423"/>
                    <a:pt x="881" y="564"/>
                    <a:pt x="881" y="670"/>
                  </a:cubicBezTo>
                  <a:cubicBezTo>
                    <a:pt x="881" y="740"/>
                    <a:pt x="775" y="881"/>
                    <a:pt x="635" y="881"/>
                  </a:cubicBezTo>
                  <a:cubicBezTo>
                    <a:pt x="529" y="881"/>
                    <a:pt x="423" y="776"/>
                    <a:pt x="423" y="670"/>
                  </a:cubicBezTo>
                  <a:cubicBezTo>
                    <a:pt x="423" y="529"/>
                    <a:pt x="529" y="423"/>
                    <a:pt x="635" y="423"/>
                  </a:cubicBezTo>
                  <a:close/>
                  <a:moveTo>
                    <a:pt x="635" y="1"/>
                  </a:moveTo>
                  <a:cubicBezTo>
                    <a:pt x="282" y="1"/>
                    <a:pt x="1" y="318"/>
                    <a:pt x="1" y="670"/>
                  </a:cubicBezTo>
                  <a:cubicBezTo>
                    <a:pt x="1" y="1022"/>
                    <a:pt x="282" y="1304"/>
                    <a:pt x="635" y="1304"/>
                  </a:cubicBezTo>
                  <a:cubicBezTo>
                    <a:pt x="987" y="1304"/>
                    <a:pt x="1303" y="1057"/>
                    <a:pt x="1303" y="670"/>
                  </a:cubicBezTo>
                  <a:cubicBezTo>
                    <a:pt x="1303" y="247"/>
                    <a:pt x="987" y="1"/>
                    <a:pt x="63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6"/>
            <p:cNvSpPr/>
            <p:nvPr/>
          </p:nvSpPr>
          <p:spPr>
            <a:xfrm>
              <a:off x="5118480" y="259956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993" y="494"/>
                  </a:moveTo>
                  <a:cubicBezTo>
                    <a:pt x="4401" y="494"/>
                    <a:pt x="5563" y="1585"/>
                    <a:pt x="5563" y="2993"/>
                  </a:cubicBezTo>
                  <a:cubicBezTo>
                    <a:pt x="5563" y="4402"/>
                    <a:pt x="4401" y="5563"/>
                    <a:pt x="2993" y="5563"/>
                  </a:cubicBezTo>
                  <a:cubicBezTo>
                    <a:pt x="1585" y="5563"/>
                    <a:pt x="458" y="4437"/>
                    <a:pt x="458" y="3029"/>
                  </a:cubicBezTo>
                  <a:cubicBezTo>
                    <a:pt x="458" y="1620"/>
                    <a:pt x="1585" y="494"/>
                    <a:pt x="2993" y="494"/>
                  </a:cubicBezTo>
                  <a:close/>
                  <a:moveTo>
                    <a:pt x="2993" y="1"/>
                  </a:moveTo>
                  <a:cubicBezTo>
                    <a:pt x="1338" y="1"/>
                    <a:pt x="1" y="1339"/>
                    <a:pt x="1" y="2993"/>
                  </a:cubicBezTo>
                  <a:cubicBezTo>
                    <a:pt x="1" y="4683"/>
                    <a:pt x="1374" y="5986"/>
                    <a:pt x="2993" y="5986"/>
                  </a:cubicBezTo>
                  <a:cubicBezTo>
                    <a:pt x="4613" y="5986"/>
                    <a:pt x="5986" y="4683"/>
                    <a:pt x="5986" y="2993"/>
                  </a:cubicBezTo>
                  <a:cubicBezTo>
                    <a:pt x="5986" y="1339"/>
                    <a:pt x="4683" y="1"/>
                    <a:pt x="299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6"/>
            <p:cNvSpPr/>
            <p:nvPr/>
          </p:nvSpPr>
          <p:spPr>
            <a:xfrm>
              <a:off x="5162760" y="2608200"/>
              <a:ext cx="36720" cy="78116"/>
            </a:xfrm>
            <a:custGeom>
              <a:rect b="b" l="l" r="r" t="t"/>
              <a:pathLst>
                <a:path extrusionOk="0" h="4861" w="2290">
                  <a:moveTo>
                    <a:pt x="1807" y="1"/>
                  </a:moveTo>
                  <a:cubicBezTo>
                    <a:pt x="1741" y="1"/>
                    <a:pt x="1666" y="39"/>
                    <a:pt x="1620" y="108"/>
                  </a:cubicBezTo>
                  <a:lnTo>
                    <a:pt x="71" y="2396"/>
                  </a:lnTo>
                  <a:cubicBezTo>
                    <a:pt x="1" y="2466"/>
                    <a:pt x="36" y="2572"/>
                    <a:pt x="71" y="2642"/>
                  </a:cubicBezTo>
                  <a:lnTo>
                    <a:pt x="1831" y="4755"/>
                  </a:lnTo>
                  <a:cubicBezTo>
                    <a:pt x="1867" y="4790"/>
                    <a:pt x="1972" y="4860"/>
                    <a:pt x="2007" y="4860"/>
                  </a:cubicBezTo>
                  <a:cubicBezTo>
                    <a:pt x="2043" y="4860"/>
                    <a:pt x="2113" y="4790"/>
                    <a:pt x="2148" y="4755"/>
                  </a:cubicBezTo>
                  <a:cubicBezTo>
                    <a:pt x="2219" y="4684"/>
                    <a:pt x="2289" y="4544"/>
                    <a:pt x="2184" y="4438"/>
                  </a:cubicBezTo>
                  <a:lnTo>
                    <a:pt x="529" y="2466"/>
                  </a:lnTo>
                  <a:lnTo>
                    <a:pt x="1972" y="354"/>
                  </a:lnTo>
                  <a:cubicBezTo>
                    <a:pt x="2043" y="284"/>
                    <a:pt x="2007" y="143"/>
                    <a:pt x="1902" y="37"/>
                  </a:cubicBezTo>
                  <a:cubicBezTo>
                    <a:pt x="1877" y="12"/>
                    <a:pt x="1843" y="1"/>
                    <a:pt x="180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6"/>
            <p:cNvSpPr/>
            <p:nvPr/>
          </p:nvSpPr>
          <p:spPr>
            <a:xfrm>
              <a:off x="5119200" y="2644920"/>
              <a:ext cx="50760" cy="7201"/>
            </a:xfrm>
            <a:custGeom>
              <a:rect b="b" l="l" r="r" t="t"/>
              <a:pathLst>
                <a:path extrusionOk="0" h="459" w="3170">
                  <a:moveTo>
                    <a:pt x="247" y="0"/>
                  </a:moveTo>
                  <a:cubicBezTo>
                    <a:pt x="106" y="0"/>
                    <a:pt x="1" y="106"/>
                    <a:pt x="1" y="212"/>
                  </a:cubicBezTo>
                  <a:cubicBezTo>
                    <a:pt x="1" y="352"/>
                    <a:pt x="106" y="458"/>
                    <a:pt x="247" y="458"/>
                  </a:cubicBezTo>
                  <a:lnTo>
                    <a:pt x="2958" y="458"/>
                  </a:lnTo>
                  <a:cubicBezTo>
                    <a:pt x="3099" y="458"/>
                    <a:pt x="3169" y="352"/>
                    <a:pt x="3169" y="212"/>
                  </a:cubicBezTo>
                  <a:cubicBezTo>
                    <a:pt x="3169" y="106"/>
                    <a:pt x="3099" y="0"/>
                    <a:pt x="295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6"/>
            <p:cNvSpPr/>
            <p:nvPr/>
          </p:nvSpPr>
          <p:spPr>
            <a:xfrm>
              <a:off x="5229360" y="2609640"/>
              <a:ext cx="52918" cy="6480"/>
            </a:xfrm>
            <a:custGeom>
              <a:rect b="b" l="l" r="r" t="t"/>
              <a:pathLst>
                <a:path extrusionOk="0" h="424" w="3311">
                  <a:moveTo>
                    <a:pt x="1" y="1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2" name="Google Shape;772;p126"/>
            <p:cNvSpPr/>
            <p:nvPr/>
          </p:nvSpPr>
          <p:spPr>
            <a:xfrm>
              <a:off x="5229360" y="2635920"/>
              <a:ext cx="52918" cy="6480"/>
            </a:xfrm>
            <a:custGeom>
              <a:rect b="b" l="l" r="r" t="t"/>
              <a:pathLst>
                <a:path extrusionOk="0" h="423" w="3311">
                  <a:moveTo>
                    <a:pt x="1" y="0"/>
                  </a:moveTo>
                  <a:lnTo>
                    <a:pt x="1" y="423"/>
                  </a:lnTo>
                  <a:lnTo>
                    <a:pt x="3310" y="42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3" name="Google Shape;773;p126"/>
            <p:cNvSpPr/>
            <p:nvPr/>
          </p:nvSpPr>
          <p:spPr>
            <a:xfrm>
              <a:off x="5229360" y="2662560"/>
              <a:ext cx="52918" cy="7201"/>
            </a:xfrm>
            <a:custGeom>
              <a:rect b="b" l="l" r="r" t="t"/>
              <a:pathLst>
                <a:path extrusionOk="0" h="459" w="3311">
                  <a:moveTo>
                    <a:pt x="1" y="1"/>
                  </a:moveTo>
                  <a:lnTo>
                    <a:pt x="1" y="458"/>
                  </a:lnTo>
                  <a:lnTo>
                    <a:pt x="3310" y="458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</p:sp>
        <p:sp>
          <p:nvSpPr>
            <p:cNvPr id="774" name="Google Shape;774;p126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6"/>
            <p:cNvSpPr/>
            <p:nvPr/>
          </p:nvSpPr>
          <p:spPr>
            <a:xfrm>
              <a:off x="8369640" y="1652760"/>
              <a:ext cx="361467" cy="361467"/>
            </a:xfrm>
            <a:custGeom>
              <a:rect b="b" l="l" r="r" t="t"/>
              <a:pathLst>
                <a:path extrusionOk="0" h="22427" w="22427">
                  <a:moveTo>
                    <a:pt x="22427" y="11196"/>
                  </a:moveTo>
                  <a:cubicBezTo>
                    <a:pt x="22427" y="17392"/>
                    <a:pt x="17392" y="22427"/>
                    <a:pt x="11196" y="22427"/>
                  </a:cubicBezTo>
                  <a:cubicBezTo>
                    <a:pt x="4999" y="22427"/>
                    <a:pt x="0" y="17392"/>
                    <a:pt x="0" y="11196"/>
                  </a:cubicBezTo>
                  <a:cubicBezTo>
                    <a:pt x="0" y="5000"/>
                    <a:pt x="4999" y="0"/>
                    <a:pt x="11196" y="0"/>
                  </a:cubicBezTo>
                  <a:cubicBezTo>
                    <a:pt x="17392" y="0"/>
                    <a:pt x="22427" y="5000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6"/>
            <p:cNvSpPr/>
            <p:nvPr/>
          </p:nvSpPr>
          <p:spPr>
            <a:xfrm>
              <a:off x="8365680" y="1648800"/>
              <a:ext cx="369021" cy="368980"/>
            </a:xfrm>
            <a:custGeom>
              <a:rect b="b" l="l" r="r" t="t"/>
              <a:pathLst>
                <a:path extrusionOk="0" h="22886" w="22885">
                  <a:moveTo>
                    <a:pt x="11443" y="459"/>
                  </a:moveTo>
                  <a:cubicBezTo>
                    <a:pt x="17534" y="459"/>
                    <a:pt x="22462" y="5388"/>
                    <a:pt x="22462" y="11443"/>
                  </a:cubicBezTo>
                  <a:cubicBezTo>
                    <a:pt x="22462" y="17534"/>
                    <a:pt x="17534" y="22463"/>
                    <a:pt x="11443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8"/>
                    <a:pt x="5387" y="459"/>
                    <a:pt x="11443" y="459"/>
                  </a:cubicBezTo>
                  <a:close/>
                  <a:moveTo>
                    <a:pt x="11443" y="1"/>
                  </a:moveTo>
                  <a:cubicBezTo>
                    <a:pt x="5176" y="1"/>
                    <a:pt x="1" y="5141"/>
                    <a:pt x="1" y="11443"/>
                  </a:cubicBezTo>
                  <a:cubicBezTo>
                    <a:pt x="1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1"/>
                    <a:pt x="1144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6"/>
            <p:cNvSpPr/>
            <p:nvPr/>
          </p:nvSpPr>
          <p:spPr>
            <a:xfrm>
              <a:off x="8599680" y="1883520"/>
              <a:ext cx="59756" cy="59036"/>
            </a:xfrm>
            <a:custGeom>
              <a:rect b="b" l="l" r="r" t="t"/>
              <a:pathLst>
                <a:path extrusionOk="0" h="3680" w="3733">
                  <a:moveTo>
                    <a:pt x="230" y="1"/>
                  </a:moveTo>
                  <a:cubicBezTo>
                    <a:pt x="177" y="1"/>
                    <a:pt x="124" y="18"/>
                    <a:pt x="71" y="54"/>
                  </a:cubicBezTo>
                  <a:cubicBezTo>
                    <a:pt x="1" y="159"/>
                    <a:pt x="1" y="265"/>
                    <a:pt x="71" y="371"/>
                  </a:cubicBezTo>
                  <a:lnTo>
                    <a:pt x="3345" y="3645"/>
                  </a:lnTo>
                  <a:cubicBezTo>
                    <a:pt x="3381" y="3680"/>
                    <a:pt x="3451" y="3680"/>
                    <a:pt x="3521" y="3680"/>
                  </a:cubicBezTo>
                  <a:cubicBezTo>
                    <a:pt x="3592" y="3680"/>
                    <a:pt x="3627" y="3645"/>
                    <a:pt x="3627" y="3645"/>
                  </a:cubicBezTo>
                  <a:cubicBezTo>
                    <a:pt x="3733" y="3539"/>
                    <a:pt x="3733" y="3398"/>
                    <a:pt x="3627" y="3328"/>
                  </a:cubicBezTo>
                  <a:lnTo>
                    <a:pt x="388" y="54"/>
                  </a:lnTo>
                  <a:cubicBezTo>
                    <a:pt x="335" y="18"/>
                    <a:pt x="282" y="1"/>
                    <a:pt x="23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6"/>
            <p:cNvSpPr/>
            <p:nvPr/>
          </p:nvSpPr>
          <p:spPr>
            <a:xfrm>
              <a:off x="8448120" y="1730880"/>
              <a:ext cx="184318" cy="184334"/>
            </a:xfrm>
            <a:custGeom>
              <a:rect b="b" l="l" r="r" t="t"/>
              <a:pathLst>
                <a:path extrusionOk="0" h="11444" w="11443">
                  <a:moveTo>
                    <a:pt x="5739" y="459"/>
                  </a:moveTo>
                  <a:cubicBezTo>
                    <a:pt x="8626" y="459"/>
                    <a:pt x="11020" y="2817"/>
                    <a:pt x="11020" y="5740"/>
                  </a:cubicBezTo>
                  <a:cubicBezTo>
                    <a:pt x="11020" y="8626"/>
                    <a:pt x="8626" y="11021"/>
                    <a:pt x="5739" y="11021"/>
                  </a:cubicBezTo>
                  <a:cubicBezTo>
                    <a:pt x="2817" y="11021"/>
                    <a:pt x="458" y="8626"/>
                    <a:pt x="458" y="5740"/>
                  </a:cubicBezTo>
                  <a:cubicBezTo>
                    <a:pt x="458" y="2817"/>
                    <a:pt x="2817" y="459"/>
                    <a:pt x="5739" y="459"/>
                  </a:cubicBezTo>
                  <a:close/>
                  <a:moveTo>
                    <a:pt x="5739" y="1"/>
                  </a:moveTo>
                  <a:cubicBezTo>
                    <a:pt x="2571" y="1"/>
                    <a:pt x="1" y="2571"/>
                    <a:pt x="1" y="5740"/>
                  </a:cubicBezTo>
                  <a:cubicBezTo>
                    <a:pt x="1" y="8908"/>
                    <a:pt x="2571" y="11443"/>
                    <a:pt x="5739" y="11443"/>
                  </a:cubicBezTo>
                  <a:cubicBezTo>
                    <a:pt x="8908" y="11443"/>
                    <a:pt x="11443" y="8908"/>
                    <a:pt x="11443" y="5740"/>
                  </a:cubicBezTo>
                  <a:cubicBezTo>
                    <a:pt x="11443" y="2571"/>
                    <a:pt x="8908" y="1"/>
                    <a:pt x="5739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6"/>
            <p:cNvSpPr/>
            <p:nvPr/>
          </p:nvSpPr>
          <p:spPr>
            <a:xfrm>
              <a:off x="8567280" y="1793520"/>
              <a:ext cx="34922" cy="60479"/>
            </a:xfrm>
            <a:custGeom>
              <a:rect b="b" l="l" r="r" t="t"/>
              <a:pathLst>
                <a:path extrusionOk="0" h="3777" w="2184">
                  <a:moveTo>
                    <a:pt x="239" y="1"/>
                  </a:moveTo>
                  <a:cubicBezTo>
                    <a:pt x="177" y="1"/>
                    <a:pt x="124" y="27"/>
                    <a:pt x="107" y="80"/>
                  </a:cubicBezTo>
                  <a:cubicBezTo>
                    <a:pt x="71" y="150"/>
                    <a:pt x="71" y="291"/>
                    <a:pt x="107" y="432"/>
                  </a:cubicBezTo>
                  <a:lnTo>
                    <a:pt x="1585" y="1911"/>
                  </a:lnTo>
                  <a:lnTo>
                    <a:pt x="107" y="3425"/>
                  </a:lnTo>
                  <a:cubicBezTo>
                    <a:pt x="1" y="3495"/>
                    <a:pt x="1" y="3636"/>
                    <a:pt x="107" y="3706"/>
                  </a:cubicBezTo>
                  <a:cubicBezTo>
                    <a:pt x="142" y="3777"/>
                    <a:pt x="247" y="3777"/>
                    <a:pt x="283" y="3777"/>
                  </a:cubicBezTo>
                  <a:cubicBezTo>
                    <a:pt x="318" y="3777"/>
                    <a:pt x="423" y="3706"/>
                    <a:pt x="423" y="3706"/>
                  </a:cubicBezTo>
                  <a:lnTo>
                    <a:pt x="2078" y="2052"/>
                  </a:lnTo>
                  <a:cubicBezTo>
                    <a:pt x="2184" y="1946"/>
                    <a:pt x="2184" y="1840"/>
                    <a:pt x="2078" y="1735"/>
                  </a:cubicBezTo>
                  <a:lnTo>
                    <a:pt x="423" y="80"/>
                  </a:lnTo>
                  <a:cubicBezTo>
                    <a:pt x="371" y="27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6"/>
            <p:cNvSpPr/>
            <p:nvPr/>
          </p:nvSpPr>
          <p:spPr>
            <a:xfrm>
              <a:off x="8478720" y="1793520"/>
              <a:ext cx="34201" cy="60479"/>
            </a:xfrm>
            <a:custGeom>
              <a:rect b="b" l="l" r="r" t="t"/>
              <a:pathLst>
                <a:path extrusionOk="0" h="3777" w="2149">
                  <a:moveTo>
                    <a:pt x="1920" y="1"/>
                  </a:moveTo>
                  <a:cubicBezTo>
                    <a:pt x="1867" y="1"/>
                    <a:pt x="1814" y="27"/>
                    <a:pt x="1761" y="80"/>
                  </a:cubicBezTo>
                  <a:lnTo>
                    <a:pt x="106" y="1735"/>
                  </a:lnTo>
                  <a:cubicBezTo>
                    <a:pt x="1" y="1840"/>
                    <a:pt x="1" y="1946"/>
                    <a:pt x="106" y="2052"/>
                  </a:cubicBezTo>
                  <a:lnTo>
                    <a:pt x="1761" y="3706"/>
                  </a:lnTo>
                  <a:cubicBezTo>
                    <a:pt x="1796" y="3777"/>
                    <a:pt x="1902" y="3777"/>
                    <a:pt x="1937" y="3777"/>
                  </a:cubicBezTo>
                  <a:cubicBezTo>
                    <a:pt x="1972" y="3777"/>
                    <a:pt x="2043" y="3706"/>
                    <a:pt x="2078" y="3671"/>
                  </a:cubicBezTo>
                  <a:cubicBezTo>
                    <a:pt x="2148" y="3601"/>
                    <a:pt x="2148" y="3460"/>
                    <a:pt x="2078" y="3354"/>
                  </a:cubicBezTo>
                  <a:lnTo>
                    <a:pt x="564" y="1876"/>
                  </a:lnTo>
                  <a:lnTo>
                    <a:pt x="2078" y="362"/>
                  </a:lnTo>
                  <a:cubicBezTo>
                    <a:pt x="2148" y="291"/>
                    <a:pt x="2148" y="150"/>
                    <a:pt x="2078" y="80"/>
                  </a:cubicBezTo>
                  <a:cubicBezTo>
                    <a:pt x="2025" y="27"/>
                    <a:pt x="1972" y="1"/>
                    <a:pt x="192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6"/>
            <p:cNvSpPr/>
            <p:nvPr/>
          </p:nvSpPr>
          <p:spPr>
            <a:xfrm>
              <a:off x="8523000" y="1784880"/>
              <a:ext cx="34201" cy="77755"/>
            </a:xfrm>
            <a:custGeom>
              <a:rect b="b" l="l" r="r" t="t"/>
              <a:pathLst>
                <a:path extrusionOk="0" h="4837" w="2149">
                  <a:moveTo>
                    <a:pt x="1898" y="1"/>
                  </a:moveTo>
                  <a:cubicBezTo>
                    <a:pt x="1819" y="1"/>
                    <a:pt x="1745" y="47"/>
                    <a:pt x="1691" y="154"/>
                  </a:cubicBezTo>
                  <a:lnTo>
                    <a:pt x="36" y="4555"/>
                  </a:lnTo>
                  <a:cubicBezTo>
                    <a:pt x="1" y="4626"/>
                    <a:pt x="36" y="4766"/>
                    <a:pt x="177" y="4837"/>
                  </a:cubicBezTo>
                  <a:lnTo>
                    <a:pt x="247" y="4837"/>
                  </a:lnTo>
                  <a:cubicBezTo>
                    <a:pt x="388" y="4837"/>
                    <a:pt x="423" y="4766"/>
                    <a:pt x="423" y="4696"/>
                  </a:cubicBezTo>
                  <a:lnTo>
                    <a:pt x="2113" y="295"/>
                  </a:lnTo>
                  <a:cubicBezTo>
                    <a:pt x="2148" y="190"/>
                    <a:pt x="2113" y="84"/>
                    <a:pt x="1972" y="13"/>
                  </a:cubicBezTo>
                  <a:cubicBezTo>
                    <a:pt x="1948" y="5"/>
                    <a:pt x="1923" y="1"/>
                    <a:pt x="1898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6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6"/>
            <p:cNvSpPr/>
            <p:nvPr/>
          </p:nvSpPr>
          <p:spPr>
            <a:xfrm>
              <a:off x="5628600" y="1631160"/>
              <a:ext cx="205194" cy="205934"/>
            </a:xfrm>
            <a:custGeom>
              <a:rect b="b" l="l" r="r" t="t"/>
              <a:pathLst>
                <a:path extrusionOk="0" h="12781" w="12745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2"/>
                    <a:pt x="2852" y="0"/>
                    <a:pt x="6373" y="0"/>
                  </a:cubicBezTo>
                  <a:cubicBezTo>
                    <a:pt x="9893" y="0"/>
                    <a:pt x="12745" y="2852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6"/>
            <p:cNvSpPr/>
            <p:nvPr/>
          </p:nvSpPr>
          <p:spPr>
            <a:xfrm>
              <a:off x="5624640" y="162756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620" y="423"/>
                  </a:moveTo>
                  <a:cubicBezTo>
                    <a:pt x="9999" y="423"/>
                    <a:pt x="12781" y="3204"/>
                    <a:pt x="12781" y="6584"/>
                  </a:cubicBezTo>
                  <a:cubicBezTo>
                    <a:pt x="12781" y="9999"/>
                    <a:pt x="9999" y="12745"/>
                    <a:pt x="6620" y="12745"/>
                  </a:cubicBezTo>
                  <a:cubicBezTo>
                    <a:pt x="3240" y="12745"/>
                    <a:pt x="458" y="9999"/>
                    <a:pt x="458" y="6584"/>
                  </a:cubicBezTo>
                  <a:cubicBezTo>
                    <a:pt x="458" y="3204"/>
                    <a:pt x="3240" y="423"/>
                    <a:pt x="6620" y="423"/>
                  </a:cubicBezTo>
                  <a:close/>
                  <a:moveTo>
                    <a:pt x="6620" y="0"/>
                  </a:moveTo>
                  <a:cubicBezTo>
                    <a:pt x="2958" y="0"/>
                    <a:pt x="1" y="2958"/>
                    <a:pt x="1" y="6584"/>
                  </a:cubicBezTo>
                  <a:cubicBezTo>
                    <a:pt x="1" y="10245"/>
                    <a:pt x="2958" y="13203"/>
                    <a:pt x="6620" y="13203"/>
                  </a:cubicBezTo>
                  <a:cubicBezTo>
                    <a:pt x="10281" y="13203"/>
                    <a:pt x="13203" y="10245"/>
                    <a:pt x="13203" y="6584"/>
                  </a:cubicBezTo>
                  <a:cubicBezTo>
                    <a:pt x="13203" y="2958"/>
                    <a:pt x="10281" y="0"/>
                    <a:pt x="662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6"/>
            <p:cNvSpPr/>
            <p:nvPr/>
          </p:nvSpPr>
          <p:spPr>
            <a:xfrm>
              <a:off x="5681160" y="1738440"/>
              <a:ext cx="20161" cy="28801"/>
            </a:xfrm>
            <a:custGeom>
              <a:rect b="b" l="l" r="r" t="t"/>
              <a:pathLst>
                <a:path extrusionOk="0" h="1797" w="1268">
                  <a:moveTo>
                    <a:pt x="352" y="1"/>
                  </a:moveTo>
                  <a:cubicBezTo>
                    <a:pt x="176" y="1"/>
                    <a:pt x="0" y="177"/>
                    <a:pt x="0" y="353"/>
                  </a:cubicBezTo>
                  <a:lnTo>
                    <a:pt x="0" y="1585"/>
                  </a:lnTo>
                  <a:cubicBezTo>
                    <a:pt x="0" y="1726"/>
                    <a:pt x="106" y="1796"/>
                    <a:pt x="211" y="1796"/>
                  </a:cubicBezTo>
                  <a:cubicBezTo>
                    <a:pt x="352" y="1796"/>
                    <a:pt x="458" y="1726"/>
                    <a:pt x="458" y="1585"/>
                  </a:cubicBezTo>
                  <a:lnTo>
                    <a:pt x="458" y="423"/>
                  </a:lnTo>
                  <a:lnTo>
                    <a:pt x="845" y="423"/>
                  </a:lnTo>
                  <a:lnTo>
                    <a:pt x="845" y="1585"/>
                  </a:lnTo>
                  <a:cubicBezTo>
                    <a:pt x="845" y="1726"/>
                    <a:pt x="916" y="1796"/>
                    <a:pt x="1056" y="1796"/>
                  </a:cubicBezTo>
                  <a:cubicBezTo>
                    <a:pt x="1197" y="1796"/>
                    <a:pt x="1268" y="1726"/>
                    <a:pt x="1232" y="1585"/>
                  </a:cubicBezTo>
                  <a:lnTo>
                    <a:pt x="1232" y="353"/>
                  </a:lnTo>
                  <a:cubicBezTo>
                    <a:pt x="1232" y="177"/>
                    <a:pt x="1056" y="1"/>
                    <a:pt x="88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26"/>
            <p:cNvSpPr/>
            <p:nvPr/>
          </p:nvSpPr>
          <p:spPr>
            <a:xfrm>
              <a:off x="5708160" y="1716120"/>
              <a:ext cx="19441" cy="50760"/>
            </a:xfrm>
            <a:custGeom>
              <a:rect b="b" l="l" r="r" t="t"/>
              <a:pathLst>
                <a:path extrusionOk="0" h="3175" w="1233">
                  <a:moveTo>
                    <a:pt x="933" y="1"/>
                  </a:moveTo>
                  <a:cubicBezTo>
                    <a:pt x="916" y="1"/>
                    <a:pt x="898" y="2"/>
                    <a:pt x="880" y="5"/>
                  </a:cubicBezTo>
                  <a:lnTo>
                    <a:pt x="352" y="5"/>
                  </a:lnTo>
                  <a:cubicBezTo>
                    <a:pt x="176" y="5"/>
                    <a:pt x="0" y="182"/>
                    <a:pt x="0" y="358"/>
                  </a:cubicBezTo>
                  <a:lnTo>
                    <a:pt x="0" y="2963"/>
                  </a:lnTo>
                  <a:cubicBezTo>
                    <a:pt x="0" y="3104"/>
                    <a:pt x="70" y="3174"/>
                    <a:pt x="211" y="3174"/>
                  </a:cubicBezTo>
                  <a:cubicBezTo>
                    <a:pt x="352" y="3174"/>
                    <a:pt x="423" y="3104"/>
                    <a:pt x="423" y="2963"/>
                  </a:cubicBezTo>
                  <a:lnTo>
                    <a:pt x="423" y="393"/>
                  </a:lnTo>
                  <a:lnTo>
                    <a:pt x="775" y="393"/>
                  </a:lnTo>
                  <a:lnTo>
                    <a:pt x="775" y="2963"/>
                  </a:lnTo>
                  <a:cubicBezTo>
                    <a:pt x="775" y="3104"/>
                    <a:pt x="880" y="3174"/>
                    <a:pt x="986" y="3174"/>
                  </a:cubicBezTo>
                  <a:cubicBezTo>
                    <a:pt x="1127" y="3174"/>
                    <a:pt x="1232" y="3104"/>
                    <a:pt x="1232" y="2963"/>
                  </a:cubicBezTo>
                  <a:lnTo>
                    <a:pt x="1232" y="358"/>
                  </a:lnTo>
                  <a:cubicBezTo>
                    <a:pt x="1232" y="165"/>
                    <a:pt x="1115" y="1"/>
                    <a:pt x="93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26"/>
            <p:cNvSpPr/>
            <p:nvPr/>
          </p:nvSpPr>
          <p:spPr>
            <a:xfrm>
              <a:off x="5734440" y="1724760"/>
              <a:ext cx="20161" cy="42120"/>
            </a:xfrm>
            <a:custGeom>
              <a:rect b="b" l="l" r="r" t="t"/>
              <a:pathLst>
                <a:path extrusionOk="0" h="2642" w="1268">
                  <a:moveTo>
                    <a:pt x="353" y="1"/>
                  </a:moveTo>
                  <a:cubicBezTo>
                    <a:pt x="177" y="1"/>
                    <a:pt x="1" y="177"/>
                    <a:pt x="1" y="353"/>
                  </a:cubicBezTo>
                  <a:lnTo>
                    <a:pt x="1" y="2430"/>
                  </a:lnTo>
                  <a:cubicBezTo>
                    <a:pt x="1" y="2571"/>
                    <a:pt x="71" y="2641"/>
                    <a:pt x="212" y="2641"/>
                  </a:cubicBezTo>
                  <a:cubicBezTo>
                    <a:pt x="353" y="2641"/>
                    <a:pt x="423" y="2571"/>
                    <a:pt x="423" y="2430"/>
                  </a:cubicBezTo>
                  <a:lnTo>
                    <a:pt x="423" y="458"/>
                  </a:lnTo>
                  <a:lnTo>
                    <a:pt x="846" y="458"/>
                  </a:lnTo>
                  <a:lnTo>
                    <a:pt x="846" y="2430"/>
                  </a:lnTo>
                  <a:cubicBezTo>
                    <a:pt x="846" y="2571"/>
                    <a:pt x="916" y="2641"/>
                    <a:pt x="1057" y="2641"/>
                  </a:cubicBezTo>
                  <a:cubicBezTo>
                    <a:pt x="1198" y="2641"/>
                    <a:pt x="1268" y="2571"/>
                    <a:pt x="1268" y="2430"/>
                  </a:cubicBezTo>
                  <a:lnTo>
                    <a:pt x="1268" y="353"/>
                  </a:lnTo>
                  <a:cubicBezTo>
                    <a:pt x="1268" y="177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26"/>
            <p:cNvSpPr/>
            <p:nvPr/>
          </p:nvSpPr>
          <p:spPr>
            <a:xfrm>
              <a:off x="5760360" y="1693440"/>
              <a:ext cx="20161" cy="73443"/>
            </a:xfrm>
            <a:custGeom>
              <a:rect b="b" l="l" r="r" t="t"/>
              <a:pathLst>
                <a:path extrusionOk="0" h="4578" w="1268">
                  <a:moveTo>
                    <a:pt x="352" y="0"/>
                  </a:moveTo>
                  <a:cubicBezTo>
                    <a:pt x="176" y="0"/>
                    <a:pt x="0" y="176"/>
                    <a:pt x="0" y="352"/>
                  </a:cubicBezTo>
                  <a:lnTo>
                    <a:pt x="0" y="4366"/>
                  </a:lnTo>
                  <a:cubicBezTo>
                    <a:pt x="0" y="4507"/>
                    <a:pt x="106" y="4577"/>
                    <a:pt x="211" y="4577"/>
                  </a:cubicBezTo>
                  <a:cubicBezTo>
                    <a:pt x="352" y="4577"/>
                    <a:pt x="458" y="4507"/>
                    <a:pt x="458" y="4366"/>
                  </a:cubicBezTo>
                  <a:lnTo>
                    <a:pt x="458" y="458"/>
                  </a:lnTo>
                  <a:lnTo>
                    <a:pt x="845" y="458"/>
                  </a:lnTo>
                  <a:lnTo>
                    <a:pt x="845" y="4366"/>
                  </a:lnTo>
                  <a:cubicBezTo>
                    <a:pt x="845" y="4507"/>
                    <a:pt x="915" y="4577"/>
                    <a:pt x="1056" y="4577"/>
                  </a:cubicBezTo>
                  <a:cubicBezTo>
                    <a:pt x="1197" y="4577"/>
                    <a:pt x="1268" y="4507"/>
                    <a:pt x="1232" y="4366"/>
                  </a:cubicBezTo>
                  <a:lnTo>
                    <a:pt x="1232" y="352"/>
                  </a:lnTo>
                  <a:cubicBezTo>
                    <a:pt x="1232" y="176"/>
                    <a:pt x="1056" y="0"/>
                    <a:pt x="88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26"/>
            <p:cNvSpPr/>
            <p:nvPr/>
          </p:nvSpPr>
          <p:spPr>
            <a:xfrm>
              <a:off x="5676840" y="1760400"/>
              <a:ext cx="108717" cy="6480"/>
            </a:xfrm>
            <a:custGeom>
              <a:rect b="b" l="l" r="r" t="t"/>
              <a:pathLst>
                <a:path extrusionOk="0" h="424" w="6761">
                  <a:moveTo>
                    <a:pt x="212" y="1"/>
                  </a:moveTo>
                  <a:cubicBezTo>
                    <a:pt x="71" y="1"/>
                    <a:pt x="1" y="71"/>
                    <a:pt x="1" y="212"/>
                  </a:cubicBezTo>
                  <a:cubicBezTo>
                    <a:pt x="1" y="353"/>
                    <a:pt x="71" y="423"/>
                    <a:pt x="212" y="423"/>
                  </a:cubicBezTo>
                  <a:lnTo>
                    <a:pt x="6549" y="423"/>
                  </a:lnTo>
                  <a:cubicBezTo>
                    <a:pt x="6620" y="423"/>
                    <a:pt x="6760" y="353"/>
                    <a:pt x="6760" y="212"/>
                  </a:cubicBezTo>
                  <a:cubicBezTo>
                    <a:pt x="6760" y="71"/>
                    <a:pt x="6690" y="1"/>
                    <a:pt x="654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26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26"/>
            <p:cNvSpPr/>
            <p:nvPr/>
          </p:nvSpPr>
          <p:spPr>
            <a:xfrm>
              <a:off x="8220240" y="2752920"/>
              <a:ext cx="205934" cy="205934"/>
            </a:xfrm>
            <a:custGeom>
              <a:rect b="b" l="l" r="r" t="t"/>
              <a:pathLst>
                <a:path extrusionOk="0" h="12781" w="12781">
                  <a:moveTo>
                    <a:pt x="12781" y="6373"/>
                  </a:moveTo>
                  <a:cubicBezTo>
                    <a:pt x="12781" y="9894"/>
                    <a:pt x="9894" y="12781"/>
                    <a:pt x="6373" y="12781"/>
                  </a:cubicBezTo>
                  <a:cubicBezTo>
                    <a:pt x="2852" y="12781"/>
                    <a:pt x="1" y="9894"/>
                    <a:pt x="1" y="6373"/>
                  </a:cubicBezTo>
                  <a:cubicBezTo>
                    <a:pt x="1" y="2852"/>
                    <a:pt x="2852" y="1"/>
                    <a:pt x="6373" y="1"/>
                  </a:cubicBezTo>
                  <a:cubicBezTo>
                    <a:pt x="9894" y="1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26"/>
            <p:cNvSpPr/>
            <p:nvPr/>
          </p:nvSpPr>
          <p:spPr>
            <a:xfrm>
              <a:off x="8217000" y="274968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584" y="423"/>
                  </a:moveTo>
                  <a:cubicBezTo>
                    <a:pt x="9999" y="423"/>
                    <a:pt x="12745" y="3204"/>
                    <a:pt x="12745" y="6584"/>
                  </a:cubicBezTo>
                  <a:cubicBezTo>
                    <a:pt x="12745" y="9999"/>
                    <a:pt x="9999" y="12745"/>
                    <a:pt x="6584" y="12745"/>
                  </a:cubicBezTo>
                  <a:cubicBezTo>
                    <a:pt x="3204" y="12745"/>
                    <a:pt x="423" y="9999"/>
                    <a:pt x="423" y="6584"/>
                  </a:cubicBezTo>
                  <a:cubicBezTo>
                    <a:pt x="423" y="3204"/>
                    <a:pt x="3204" y="423"/>
                    <a:pt x="6584" y="423"/>
                  </a:cubicBezTo>
                  <a:close/>
                  <a:moveTo>
                    <a:pt x="6584" y="0"/>
                  </a:moveTo>
                  <a:cubicBezTo>
                    <a:pt x="2958" y="0"/>
                    <a:pt x="0" y="2958"/>
                    <a:pt x="0" y="6584"/>
                  </a:cubicBezTo>
                  <a:cubicBezTo>
                    <a:pt x="0" y="10246"/>
                    <a:pt x="2958" y="13203"/>
                    <a:pt x="6584" y="13203"/>
                  </a:cubicBezTo>
                  <a:cubicBezTo>
                    <a:pt x="10246" y="13203"/>
                    <a:pt x="13203" y="10246"/>
                    <a:pt x="13203" y="6584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26"/>
            <p:cNvSpPr/>
            <p:nvPr/>
          </p:nvSpPr>
          <p:spPr>
            <a:xfrm>
              <a:off x="8297640" y="2823840"/>
              <a:ext cx="59399" cy="64441"/>
            </a:xfrm>
            <a:custGeom>
              <a:rect b="b" l="l" r="r" t="t"/>
              <a:pathLst>
                <a:path extrusionOk="0" h="4015" w="3698">
                  <a:moveTo>
                    <a:pt x="1937" y="493"/>
                  </a:moveTo>
                  <a:cubicBezTo>
                    <a:pt x="2712" y="493"/>
                    <a:pt x="3345" y="1092"/>
                    <a:pt x="3345" y="1902"/>
                  </a:cubicBezTo>
                  <a:cubicBezTo>
                    <a:pt x="3345" y="2500"/>
                    <a:pt x="2923" y="3099"/>
                    <a:pt x="2289" y="3239"/>
                  </a:cubicBezTo>
                  <a:cubicBezTo>
                    <a:pt x="2219" y="3310"/>
                    <a:pt x="2113" y="3380"/>
                    <a:pt x="2113" y="3486"/>
                  </a:cubicBezTo>
                  <a:lnTo>
                    <a:pt x="2113" y="3556"/>
                  </a:lnTo>
                  <a:lnTo>
                    <a:pt x="1691" y="3556"/>
                  </a:lnTo>
                  <a:lnTo>
                    <a:pt x="1691" y="3451"/>
                  </a:lnTo>
                  <a:cubicBezTo>
                    <a:pt x="1691" y="3345"/>
                    <a:pt x="1585" y="3239"/>
                    <a:pt x="1515" y="3204"/>
                  </a:cubicBezTo>
                  <a:cubicBezTo>
                    <a:pt x="881" y="3099"/>
                    <a:pt x="459" y="2500"/>
                    <a:pt x="459" y="1866"/>
                  </a:cubicBezTo>
                  <a:cubicBezTo>
                    <a:pt x="459" y="1057"/>
                    <a:pt x="1198" y="493"/>
                    <a:pt x="1937" y="493"/>
                  </a:cubicBezTo>
                  <a:close/>
                  <a:moveTo>
                    <a:pt x="1867" y="0"/>
                  </a:moveTo>
                  <a:cubicBezTo>
                    <a:pt x="846" y="0"/>
                    <a:pt x="1" y="845"/>
                    <a:pt x="1" y="1866"/>
                  </a:cubicBezTo>
                  <a:cubicBezTo>
                    <a:pt x="1" y="2641"/>
                    <a:pt x="494" y="3345"/>
                    <a:pt x="1233" y="3627"/>
                  </a:cubicBezTo>
                  <a:lnTo>
                    <a:pt x="1233" y="3803"/>
                  </a:lnTo>
                  <a:cubicBezTo>
                    <a:pt x="1233" y="3908"/>
                    <a:pt x="1339" y="4014"/>
                    <a:pt x="1480" y="4014"/>
                  </a:cubicBezTo>
                  <a:lnTo>
                    <a:pt x="2289" y="4014"/>
                  </a:lnTo>
                  <a:cubicBezTo>
                    <a:pt x="2430" y="4014"/>
                    <a:pt x="2536" y="3873"/>
                    <a:pt x="2465" y="3803"/>
                  </a:cubicBezTo>
                  <a:lnTo>
                    <a:pt x="2465" y="3627"/>
                  </a:lnTo>
                  <a:cubicBezTo>
                    <a:pt x="3240" y="3345"/>
                    <a:pt x="3698" y="2641"/>
                    <a:pt x="3698" y="1866"/>
                  </a:cubicBezTo>
                  <a:cubicBezTo>
                    <a:pt x="3698" y="845"/>
                    <a:pt x="2888" y="0"/>
                    <a:pt x="186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26"/>
            <p:cNvSpPr/>
            <p:nvPr/>
          </p:nvSpPr>
          <p:spPr>
            <a:xfrm>
              <a:off x="8322480" y="2899440"/>
              <a:ext cx="11160" cy="6480"/>
            </a:xfrm>
            <a:custGeom>
              <a:rect b="b" l="l" r="r" t="t"/>
              <a:pathLst>
                <a:path extrusionOk="0" h="424" w="706">
                  <a:moveTo>
                    <a:pt x="212" y="1"/>
                  </a:moveTo>
                  <a:cubicBezTo>
                    <a:pt x="107" y="1"/>
                    <a:pt x="1" y="71"/>
                    <a:pt x="1" y="212"/>
                  </a:cubicBezTo>
                  <a:cubicBezTo>
                    <a:pt x="1" y="318"/>
                    <a:pt x="107" y="423"/>
                    <a:pt x="212" y="423"/>
                  </a:cubicBezTo>
                  <a:lnTo>
                    <a:pt x="494" y="423"/>
                  </a:lnTo>
                  <a:cubicBezTo>
                    <a:pt x="635" y="423"/>
                    <a:pt x="705" y="318"/>
                    <a:pt x="705" y="212"/>
                  </a:cubicBezTo>
                  <a:cubicBezTo>
                    <a:pt x="705" y="71"/>
                    <a:pt x="635" y="1"/>
                    <a:pt x="49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26"/>
            <p:cNvSpPr/>
            <p:nvPr/>
          </p:nvSpPr>
          <p:spPr>
            <a:xfrm>
              <a:off x="8317440" y="2889720"/>
              <a:ext cx="20519" cy="7201"/>
            </a:xfrm>
            <a:custGeom>
              <a:rect b="b" l="l" r="r" t="t"/>
              <a:pathLst>
                <a:path extrusionOk="0" h="459" w="1303">
                  <a:moveTo>
                    <a:pt x="247" y="0"/>
                  </a:moveTo>
                  <a:cubicBezTo>
                    <a:pt x="106" y="0"/>
                    <a:pt x="0" y="106"/>
                    <a:pt x="0" y="247"/>
                  </a:cubicBezTo>
                  <a:cubicBezTo>
                    <a:pt x="0" y="353"/>
                    <a:pt x="106" y="458"/>
                    <a:pt x="247" y="458"/>
                  </a:cubicBezTo>
                  <a:lnTo>
                    <a:pt x="1056" y="458"/>
                  </a:lnTo>
                  <a:cubicBezTo>
                    <a:pt x="1197" y="458"/>
                    <a:pt x="1303" y="353"/>
                    <a:pt x="1303" y="247"/>
                  </a:cubicBezTo>
                  <a:cubicBezTo>
                    <a:pt x="1303" y="106"/>
                    <a:pt x="1197" y="0"/>
                    <a:pt x="1056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26"/>
            <p:cNvSpPr/>
            <p:nvPr/>
          </p:nvSpPr>
          <p:spPr>
            <a:xfrm>
              <a:off x="8324640" y="2805120"/>
              <a:ext cx="6480" cy="16201"/>
            </a:xfrm>
            <a:custGeom>
              <a:rect b="b" l="l" r="r" t="t"/>
              <a:pathLst>
                <a:path extrusionOk="0" h="1022" w="424">
                  <a:moveTo>
                    <a:pt x="212" y="1"/>
                  </a:moveTo>
                  <a:cubicBezTo>
                    <a:pt x="71" y="1"/>
                    <a:pt x="1" y="106"/>
                    <a:pt x="1" y="247"/>
                  </a:cubicBezTo>
                  <a:lnTo>
                    <a:pt x="1" y="810"/>
                  </a:lnTo>
                  <a:cubicBezTo>
                    <a:pt x="1" y="951"/>
                    <a:pt x="71" y="1022"/>
                    <a:pt x="212" y="1022"/>
                  </a:cubicBezTo>
                  <a:cubicBezTo>
                    <a:pt x="353" y="1022"/>
                    <a:pt x="423" y="951"/>
                    <a:pt x="423" y="775"/>
                  </a:cubicBezTo>
                  <a:lnTo>
                    <a:pt x="423" y="247"/>
                  </a:lnTo>
                  <a:cubicBezTo>
                    <a:pt x="423" y="106"/>
                    <a:pt x="353" y="1"/>
                    <a:pt x="212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26"/>
            <p:cNvSpPr/>
            <p:nvPr/>
          </p:nvSpPr>
          <p:spPr>
            <a:xfrm>
              <a:off x="835992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47" y="1"/>
                  </a:moveTo>
                  <a:cubicBezTo>
                    <a:pt x="106" y="1"/>
                    <a:pt x="1" y="107"/>
                    <a:pt x="1" y="247"/>
                  </a:cubicBezTo>
                  <a:cubicBezTo>
                    <a:pt x="1" y="353"/>
                    <a:pt x="106" y="459"/>
                    <a:pt x="247" y="459"/>
                  </a:cubicBezTo>
                  <a:lnTo>
                    <a:pt x="775" y="459"/>
                  </a:lnTo>
                  <a:cubicBezTo>
                    <a:pt x="881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7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26"/>
            <p:cNvSpPr/>
            <p:nvPr/>
          </p:nvSpPr>
          <p:spPr>
            <a:xfrm>
              <a:off x="8280000" y="2850120"/>
              <a:ext cx="15481" cy="7201"/>
            </a:xfrm>
            <a:custGeom>
              <a:rect b="b" l="l" r="r" t="t"/>
              <a:pathLst>
                <a:path extrusionOk="0" h="459" w="987">
                  <a:moveTo>
                    <a:pt x="212" y="1"/>
                  </a:moveTo>
                  <a:cubicBezTo>
                    <a:pt x="106" y="1"/>
                    <a:pt x="0" y="107"/>
                    <a:pt x="0" y="247"/>
                  </a:cubicBezTo>
                  <a:cubicBezTo>
                    <a:pt x="0" y="353"/>
                    <a:pt x="106" y="459"/>
                    <a:pt x="212" y="459"/>
                  </a:cubicBezTo>
                  <a:lnTo>
                    <a:pt x="810" y="459"/>
                  </a:lnTo>
                  <a:cubicBezTo>
                    <a:pt x="916" y="459"/>
                    <a:pt x="986" y="353"/>
                    <a:pt x="986" y="247"/>
                  </a:cubicBezTo>
                  <a:cubicBezTo>
                    <a:pt x="986" y="107"/>
                    <a:pt x="881" y="1"/>
                    <a:pt x="740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26"/>
            <p:cNvSpPr/>
            <p:nvPr/>
          </p:nvSpPr>
          <p:spPr>
            <a:xfrm>
              <a:off x="8290080" y="2815920"/>
              <a:ext cx="16561" cy="16200"/>
            </a:xfrm>
            <a:custGeom>
              <a:rect b="b" l="l" r="r" t="t"/>
              <a:pathLst>
                <a:path extrusionOk="0" h="1031" w="1057">
                  <a:moveTo>
                    <a:pt x="229" y="1"/>
                  </a:moveTo>
                  <a:cubicBezTo>
                    <a:pt x="176" y="1"/>
                    <a:pt x="123" y="27"/>
                    <a:pt x="71" y="80"/>
                  </a:cubicBezTo>
                  <a:cubicBezTo>
                    <a:pt x="0" y="150"/>
                    <a:pt x="0" y="291"/>
                    <a:pt x="71" y="362"/>
                  </a:cubicBezTo>
                  <a:lnTo>
                    <a:pt x="634" y="995"/>
                  </a:lnTo>
                  <a:cubicBezTo>
                    <a:pt x="704" y="1031"/>
                    <a:pt x="775" y="1031"/>
                    <a:pt x="810" y="1031"/>
                  </a:cubicBezTo>
                  <a:cubicBezTo>
                    <a:pt x="880" y="1031"/>
                    <a:pt x="916" y="995"/>
                    <a:pt x="951" y="960"/>
                  </a:cubicBezTo>
                  <a:cubicBezTo>
                    <a:pt x="1056" y="855"/>
                    <a:pt x="1056" y="714"/>
                    <a:pt x="951" y="643"/>
                  </a:cubicBezTo>
                  <a:lnTo>
                    <a:pt x="387" y="80"/>
                  </a:lnTo>
                  <a:cubicBezTo>
                    <a:pt x="335" y="27"/>
                    <a:pt x="282" y="1"/>
                    <a:pt x="22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26"/>
            <p:cNvSpPr/>
            <p:nvPr/>
          </p:nvSpPr>
          <p:spPr>
            <a:xfrm>
              <a:off x="8348760" y="2815920"/>
              <a:ext cx="18000" cy="16200"/>
            </a:xfrm>
            <a:custGeom>
              <a:rect b="b" l="l" r="r" t="t"/>
              <a:pathLst>
                <a:path extrusionOk="0" h="1031" w="1128">
                  <a:moveTo>
                    <a:pt x="876" y="1"/>
                  </a:moveTo>
                  <a:cubicBezTo>
                    <a:pt x="819" y="1"/>
                    <a:pt x="757" y="27"/>
                    <a:pt x="705" y="80"/>
                  </a:cubicBezTo>
                  <a:lnTo>
                    <a:pt x="106" y="678"/>
                  </a:lnTo>
                  <a:cubicBezTo>
                    <a:pt x="0" y="784"/>
                    <a:pt x="0" y="890"/>
                    <a:pt x="106" y="995"/>
                  </a:cubicBezTo>
                  <a:cubicBezTo>
                    <a:pt x="141" y="1031"/>
                    <a:pt x="247" y="1031"/>
                    <a:pt x="282" y="1031"/>
                  </a:cubicBezTo>
                  <a:cubicBezTo>
                    <a:pt x="317" y="1031"/>
                    <a:pt x="423" y="995"/>
                    <a:pt x="458" y="960"/>
                  </a:cubicBezTo>
                  <a:lnTo>
                    <a:pt x="1021" y="362"/>
                  </a:lnTo>
                  <a:cubicBezTo>
                    <a:pt x="1127" y="291"/>
                    <a:pt x="1127" y="150"/>
                    <a:pt x="1021" y="80"/>
                  </a:cubicBezTo>
                  <a:cubicBezTo>
                    <a:pt x="986" y="27"/>
                    <a:pt x="933" y="1"/>
                    <a:pt x="87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26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26"/>
            <p:cNvSpPr/>
            <p:nvPr/>
          </p:nvSpPr>
          <p:spPr>
            <a:xfrm>
              <a:off x="6111720" y="3825360"/>
              <a:ext cx="205211" cy="205211"/>
            </a:xfrm>
            <a:custGeom>
              <a:rect b="b" l="l" r="r" t="t"/>
              <a:pathLst>
                <a:path extrusionOk="0" h="12746" w="12746">
                  <a:moveTo>
                    <a:pt x="12746" y="6373"/>
                  </a:moveTo>
                  <a:cubicBezTo>
                    <a:pt x="12746" y="9894"/>
                    <a:pt x="9894" y="12746"/>
                    <a:pt x="6373" y="12746"/>
                  </a:cubicBezTo>
                  <a:cubicBezTo>
                    <a:pt x="2852" y="12746"/>
                    <a:pt x="1" y="9894"/>
                    <a:pt x="1" y="6373"/>
                  </a:cubicBezTo>
                  <a:cubicBezTo>
                    <a:pt x="1" y="2853"/>
                    <a:pt x="2852" y="1"/>
                    <a:pt x="6373" y="1"/>
                  </a:cubicBezTo>
                  <a:cubicBezTo>
                    <a:pt x="9894" y="1"/>
                    <a:pt x="12746" y="2853"/>
                    <a:pt x="12746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26"/>
            <p:cNvSpPr/>
            <p:nvPr/>
          </p:nvSpPr>
          <p:spPr>
            <a:xfrm>
              <a:off x="6107760" y="3821400"/>
              <a:ext cx="212766" cy="212766"/>
            </a:xfrm>
            <a:custGeom>
              <a:rect b="b" l="l" r="r" t="t"/>
              <a:pathLst>
                <a:path extrusionOk="0" h="13203" w="13203">
                  <a:moveTo>
                    <a:pt x="6619" y="458"/>
                  </a:moveTo>
                  <a:cubicBezTo>
                    <a:pt x="9999" y="458"/>
                    <a:pt x="12780" y="3239"/>
                    <a:pt x="12780" y="6619"/>
                  </a:cubicBezTo>
                  <a:cubicBezTo>
                    <a:pt x="12780" y="9999"/>
                    <a:pt x="9999" y="12780"/>
                    <a:pt x="6619" y="12780"/>
                  </a:cubicBezTo>
                  <a:cubicBezTo>
                    <a:pt x="3239" y="12780"/>
                    <a:pt x="458" y="9999"/>
                    <a:pt x="458" y="6619"/>
                  </a:cubicBezTo>
                  <a:cubicBezTo>
                    <a:pt x="458" y="3239"/>
                    <a:pt x="3239" y="458"/>
                    <a:pt x="6619" y="458"/>
                  </a:cubicBezTo>
                  <a:close/>
                  <a:moveTo>
                    <a:pt x="6619" y="0"/>
                  </a:moveTo>
                  <a:cubicBezTo>
                    <a:pt x="2958" y="0"/>
                    <a:pt x="0" y="2958"/>
                    <a:pt x="0" y="6619"/>
                  </a:cubicBezTo>
                  <a:cubicBezTo>
                    <a:pt x="0" y="10281"/>
                    <a:pt x="2958" y="13203"/>
                    <a:pt x="6619" y="13203"/>
                  </a:cubicBezTo>
                  <a:cubicBezTo>
                    <a:pt x="10281" y="13203"/>
                    <a:pt x="13203" y="10281"/>
                    <a:pt x="13203" y="6619"/>
                  </a:cubicBezTo>
                  <a:cubicBezTo>
                    <a:pt x="13203" y="2958"/>
                    <a:pt x="10281" y="0"/>
                    <a:pt x="661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26"/>
            <p:cNvSpPr/>
            <p:nvPr/>
          </p:nvSpPr>
          <p:spPr>
            <a:xfrm>
              <a:off x="6217200" y="3878280"/>
              <a:ext cx="47520" cy="46799"/>
            </a:xfrm>
            <a:custGeom>
              <a:rect b="b" l="l" r="r" t="t"/>
              <a:pathLst>
                <a:path extrusionOk="0" h="2930" w="2958">
                  <a:moveTo>
                    <a:pt x="261" y="0"/>
                  </a:moveTo>
                  <a:cubicBezTo>
                    <a:pt x="141" y="0"/>
                    <a:pt x="35" y="92"/>
                    <a:pt x="35" y="183"/>
                  </a:cubicBezTo>
                  <a:cubicBezTo>
                    <a:pt x="0" y="324"/>
                    <a:pt x="71" y="465"/>
                    <a:pt x="211" y="465"/>
                  </a:cubicBezTo>
                  <a:cubicBezTo>
                    <a:pt x="1373" y="641"/>
                    <a:pt x="2289" y="1556"/>
                    <a:pt x="2465" y="2753"/>
                  </a:cubicBezTo>
                  <a:cubicBezTo>
                    <a:pt x="2465" y="2824"/>
                    <a:pt x="2605" y="2929"/>
                    <a:pt x="2676" y="2929"/>
                  </a:cubicBezTo>
                  <a:cubicBezTo>
                    <a:pt x="2817" y="2894"/>
                    <a:pt x="2887" y="2788"/>
                    <a:pt x="2958" y="2648"/>
                  </a:cubicBezTo>
                  <a:cubicBezTo>
                    <a:pt x="2711" y="1310"/>
                    <a:pt x="1655" y="183"/>
                    <a:pt x="317" y="7"/>
                  </a:cubicBezTo>
                  <a:cubicBezTo>
                    <a:pt x="298" y="2"/>
                    <a:pt x="279" y="0"/>
                    <a:pt x="26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26"/>
            <p:cNvSpPr/>
            <p:nvPr/>
          </p:nvSpPr>
          <p:spPr>
            <a:xfrm>
              <a:off x="6164280" y="3878280"/>
              <a:ext cx="46799" cy="46797"/>
            </a:xfrm>
            <a:custGeom>
              <a:rect b="b" l="l" r="r" t="t"/>
              <a:pathLst>
                <a:path extrusionOk="0" h="2923" w="2924">
                  <a:moveTo>
                    <a:pt x="2641" y="0"/>
                  </a:moveTo>
                  <a:cubicBezTo>
                    <a:pt x="1304" y="246"/>
                    <a:pt x="177" y="1303"/>
                    <a:pt x="1" y="2641"/>
                  </a:cubicBezTo>
                  <a:cubicBezTo>
                    <a:pt x="1" y="2781"/>
                    <a:pt x="107" y="2887"/>
                    <a:pt x="247" y="2922"/>
                  </a:cubicBezTo>
                  <a:cubicBezTo>
                    <a:pt x="318" y="2922"/>
                    <a:pt x="459" y="2817"/>
                    <a:pt x="459" y="2711"/>
                  </a:cubicBezTo>
                  <a:cubicBezTo>
                    <a:pt x="635" y="1549"/>
                    <a:pt x="1550" y="634"/>
                    <a:pt x="2747" y="458"/>
                  </a:cubicBezTo>
                  <a:cubicBezTo>
                    <a:pt x="2818" y="422"/>
                    <a:pt x="2923" y="317"/>
                    <a:pt x="2923" y="176"/>
                  </a:cubicBezTo>
                  <a:cubicBezTo>
                    <a:pt x="2888" y="106"/>
                    <a:pt x="2782" y="0"/>
                    <a:pt x="2641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26"/>
            <p:cNvSpPr/>
            <p:nvPr/>
          </p:nvSpPr>
          <p:spPr>
            <a:xfrm>
              <a:off x="6164280" y="3931200"/>
              <a:ext cx="46799" cy="46078"/>
            </a:xfrm>
            <a:custGeom>
              <a:rect b="b" l="l" r="r" t="t"/>
              <a:pathLst>
                <a:path extrusionOk="0" h="2888" w="2924">
                  <a:moveTo>
                    <a:pt x="177" y="0"/>
                  </a:moveTo>
                  <a:cubicBezTo>
                    <a:pt x="107" y="35"/>
                    <a:pt x="1" y="141"/>
                    <a:pt x="1" y="247"/>
                  </a:cubicBezTo>
                  <a:cubicBezTo>
                    <a:pt x="247" y="1620"/>
                    <a:pt x="1304" y="2711"/>
                    <a:pt x="2712" y="2887"/>
                  </a:cubicBezTo>
                  <a:cubicBezTo>
                    <a:pt x="2782" y="2887"/>
                    <a:pt x="2888" y="2817"/>
                    <a:pt x="2888" y="2711"/>
                  </a:cubicBezTo>
                  <a:cubicBezTo>
                    <a:pt x="2923" y="2606"/>
                    <a:pt x="2818" y="2465"/>
                    <a:pt x="2712" y="2465"/>
                  </a:cubicBezTo>
                  <a:cubicBezTo>
                    <a:pt x="1550" y="2289"/>
                    <a:pt x="635" y="1373"/>
                    <a:pt x="459" y="176"/>
                  </a:cubicBezTo>
                  <a:cubicBezTo>
                    <a:pt x="423" y="71"/>
                    <a:pt x="318" y="0"/>
                    <a:pt x="17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26"/>
            <p:cNvSpPr/>
            <p:nvPr/>
          </p:nvSpPr>
          <p:spPr>
            <a:xfrm>
              <a:off x="6217200" y="3931560"/>
              <a:ext cx="46078" cy="45720"/>
            </a:xfrm>
            <a:custGeom>
              <a:rect b="b" l="l" r="r" t="t"/>
              <a:pathLst>
                <a:path extrusionOk="0" h="2862" w="2888">
                  <a:moveTo>
                    <a:pt x="2607" y="0"/>
                  </a:moveTo>
                  <a:cubicBezTo>
                    <a:pt x="2502" y="0"/>
                    <a:pt x="2429" y="69"/>
                    <a:pt x="2429" y="185"/>
                  </a:cubicBezTo>
                  <a:cubicBezTo>
                    <a:pt x="2289" y="1347"/>
                    <a:pt x="1303" y="2263"/>
                    <a:pt x="176" y="2439"/>
                  </a:cubicBezTo>
                  <a:cubicBezTo>
                    <a:pt x="71" y="2474"/>
                    <a:pt x="0" y="2580"/>
                    <a:pt x="0" y="2685"/>
                  </a:cubicBezTo>
                  <a:cubicBezTo>
                    <a:pt x="0" y="2791"/>
                    <a:pt x="141" y="2861"/>
                    <a:pt x="211" y="2861"/>
                  </a:cubicBezTo>
                  <a:cubicBezTo>
                    <a:pt x="1620" y="2685"/>
                    <a:pt x="2711" y="1594"/>
                    <a:pt x="2852" y="291"/>
                  </a:cubicBezTo>
                  <a:cubicBezTo>
                    <a:pt x="2887" y="150"/>
                    <a:pt x="2817" y="9"/>
                    <a:pt x="2676" y="9"/>
                  </a:cubicBezTo>
                  <a:cubicBezTo>
                    <a:pt x="2652" y="3"/>
                    <a:pt x="2629" y="0"/>
                    <a:pt x="2607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26"/>
            <p:cNvSpPr/>
            <p:nvPr/>
          </p:nvSpPr>
          <p:spPr>
            <a:xfrm>
              <a:off x="6159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71" y="0"/>
                    <a:pt x="0" y="106"/>
                    <a:pt x="0" y="247"/>
                  </a:cubicBezTo>
                  <a:lnTo>
                    <a:pt x="0" y="1021"/>
                  </a:lnTo>
                  <a:cubicBezTo>
                    <a:pt x="0" y="1162"/>
                    <a:pt x="71" y="1233"/>
                    <a:pt x="212" y="1233"/>
                  </a:cubicBezTo>
                  <a:lnTo>
                    <a:pt x="2042" y="1233"/>
                  </a:lnTo>
                  <a:cubicBezTo>
                    <a:pt x="2183" y="1233"/>
                    <a:pt x="2289" y="1127"/>
                    <a:pt x="2289" y="1021"/>
                  </a:cubicBezTo>
                  <a:cubicBezTo>
                    <a:pt x="2289" y="959"/>
                    <a:pt x="2205" y="840"/>
                    <a:pt x="2087" y="840"/>
                  </a:cubicBezTo>
                  <a:cubicBezTo>
                    <a:pt x="2072" y="840"/>
                    <a:pt x="2058" y="842"/>
                    <a:pt x="2042" y="845"/>
                  </a:cubicBezTo>
                  <a:lnTo>
                    <a:pt x="423" y="845"/>
                  </a:lnTo>
                  <a:lnTo>
                    <a:pt x="423" y="458"/>
                  </a:lnTo>
                  <a:lnTo>
                    <a:pt x="2042" y="458"/>
                  </a:lnTo>
                  <a:cubicBezTo>
                    <a:pt x="2183" y="458"/>
                    <a:pt x="2289" y="353"/>
                    <a:pt x="2289" y="247"/>
                  </a:cubicBezTo>
                  <a:cubicBezTo>
                    <a:pt x="2289" y="106"/>
                    <a:pt x="2183" y="0"/>
                    <a:pt x="204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26"/>
            <p:cNvSpPr/>
            <p:nvPr/>
          </p:nvSpPr>
          <p:spPr>
            <a:xfrm>
              <a:off x="6204240" y="3945960"/>
              <a:ext cx="20518" cy="36720"/>
            </a:xfrm>
            <a:custGeom>
              <a:rect b="b" l="l" r="r" t="t"/>
              <a:pathLst>
                <a:path extrusionOk="0" h="2290" w="1304">
                  <a:moveTo>
                    <a:pt x="247" y="1"/>
                  </a:moveTo>
                  <a:cubicBezTo>
                    <a:pt x="106" y="1"/>
                    <a:pt x="0" y="106"/>
                    <a:pt x="0" y="212"/>
                  </a:cubicBezTo>
                  <a:lnTo>
                    <a:pt x="0" y="2078"/>
                  </a:lnTo>
                  <a:cubicBezTo>
                    <a:pt x="0" y="2219"/>
                    <a:pt x="106" y="2289"/>
                    <a:pt x="247" y="2289"/>
                  </a:cubicBezTo>
                  <a:lnTo>
                    <a:pt x="1021" y="2289"/>
                  </a:lnTo>
                  <a:cubicBezTo>
                    <a:pt x="1162" y="2289"/>
                    <a:pt x="1233" y="2219"/>
                    <a:pt x="1303" y="2078"/>
                  </a:cubicBezTo>
                  <a:lnTo>
                    <a:pt x="1303" y="212"/>
                  </a:lnTo>
                  <a:cubicBezTo>
                    <a:pt x="1303" y="106"/>
                    <a:pt x="1197" y="1"/>
                    <a:pt x="1057" y="1"/>
                  </a:cubicBezTo>
                  <a:cubicBezTo>
                    <a:pt x="951" y="1"/>
                    <a:pt x="845" y="106"/>
                    <a:pt x="845" y="212"/>
                  </a:cubicBezTo>
                  <a:lnTo>
                    <a:pt x="845" y="1867"/>
                  </a:lnTo>
                  <a:lnTo>
                    <a:pt x="458" y="1867"/>
                  </a:lnTo>
                  <a:lnTo>
                    <a:pt x="458" y="212"/>
                  </a:lnTo>
                  <a:cubicBezTo>
                    <a:pt x="458" y="106"/>
                    <a:pt x="353" y="1"/>
                    <a:pt x="24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26"/>
            <p:cNvSpPr/>
            <p:nvPr/>
          </p:nvSpPr>
          <p:spPr>
            <a:xfrm>
              <a:off x="6231960" y="3918240"/>
              <a:ext cx="36721" cy="19441"/>
            </a:xfrm>
            <a:custGeom>
              <a:rect b="b" l="l" r="r" t="t"/>
              <a:pathLst>
                <a:path extrusionOk="0" h="1233" w="2289">
                  <a:moveTo>
                    <a:pt x="212" y="0"/>
                  </a:moveTo>
                  <a:cubicBezTo>
                    <a:pt x="106" y="0"/>
                    <a:pt x="1" y="106"/>
                    <a:pt x="1" y="247"/>
                  </a:cubicBezTo>
                  <a:cubicBezTo>
                    <a:pt x="1" y="353"/>
                    <a:pt x="106" y="458"/>
                    <a:pt x="212" y="458"/>
                  </a:cubicBezTo>
                  <a:lnTo>
                    <a:pt x="1867" y="458"/>
                  </a:lnTo>
                  <a:lnTo>
                    <a:pt x="1867" y="810"/>
                  </a:lnTo>
                  <a:lnTo>
                    <a:pt x="212" y="810"/>
                  </a:lnTo>
                  <a:cubicBezTo>
                    <a:pt x="106" y="810"/>
                    <a:pt x="1" y="881"/>
                    <a:pt x="1" y="1021"/>
                  </a:cubicBezTo>
                  <a:cubicBezTo>
                    <a:pt x="1" y="1162"/>
                    <a:pt x="106" y="1233"/>
                    <a:pt x="212" y="1233"/>
                  </a:cubicBezTo>
                  <a:lnTo>
                    <a:pt x="2078" y="1233"/>
                  </a:lnTo>
                  <a:cubicBezTo>
                    <a:pt x="2219" y="1233"/>
                    <a:pt x="2289" y="1162"/>
                    <a:pt x="2289" y="1057"/>
                  </a:cubicBezTo>
                  <a:lnTo>
                    <a:pt x="2289" y="247"/>
                  </a:lnTo>
                  <a:cubicBezTo>
                    <a:pt x="2289" y="106"/>
                    <a:pt x="2219" y="0"/>
                    <a:pt x="2078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26"/>
            <p:cNvSpPr/>
            <p:nvPr/>
          </p:nvSpPr>
          <p:spPr>
            <a:xfrm>
              <a:off x="6204240" y="3873600"/>
              <a:ext cx="20518" cy="36721"/>
            </a:xfrm>
            <a:custGeom>
              <a:rect b="b" l="l" r="r" t="t"/>
              <a:pathLst>
                <a:path extrusionOk="0" h="2289" w="1304">
                  <a:moveTo>
                    <a:pt x="247" y="0"/>
                  </a:moveTo>
                  <a:cubicBezTo>
                    <a:pt x="106" y="0"/>
                    <a:pt x="0" y="71"/>
                    <a:pt x="0" y="212"/>
                  </a:cubicBezTo>
                  <a:lnTo>
                    <a:pt x="0" y="2042"/>
                  </a:lnTo>
                  <a:cubicBezTo>
                    <a:pt x="0" y="2183"/>
                    <a:pt x="141" y="2289"/>
                    <a:pt x="247" y="2289"/>
                  </a:cubicBezTo>
                  <a:cubicBezTo>
                    <a:pt x="317" y="2289"/>
                    <a:pt x="458" y="2183"/>
                    <a:pt x="458" y="2042"/>
                  </a:cubicBezTo>
                  <a:lnTo>
                    <a:pt x="458" y="423"/>
                  </a:lnTo>
                  <a:lnTo>
                    <a:pt x="810" y="423"/>
                  </a:lnTo>
                  <a:lnTo>
                    <a:pt x="810" y="2042"/>
                  </a:lnTo>
                  <a:cubicBezTo>
                    <a:pt x="810" y="2183"/>
                    <a:pt x="951" y="2289"/>
                    <a:pt x="1021" y="2289"/>
                  </a:cubicBezTo>
                  <a:cubicBezTo>
                    <a:pt x="1162" y="2289"/>
                    <a:pt x="1233" y="2183"/>
                    <a:pt x="1303" y="2042"/>
                  </a:cubicBezTo>
                  <a:lnTo>
                    <a:pt x="1303" y="212"/>
                  </a:lnTo>
                  <a:cubicBezTo>
                    <a:pt x="1303" y="71"/>
                    <a:pt x="1197" y="0"/>
                    <a:pt x="1057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26"/>
            <p:cNvSpPr/>
            <p:nvPr/>
          </p:nvSpPr>
          <p:spPr>
            <a:xfrm>
              <a:off x="6188760" y="3902760"/>
              <a:ext cx="50760" cy="50760"/>
            </a:xfrm>
            <a:custGeom>
              <a:rect b="b" l="l" r="r" t="t"/>
              <a:pathLst>
                <a:path extrusionOk="0" h="3170" w="3170">
                  <a:moveTo>
                    <a:pt x="1585" y="423"/>
                  </a:moveTo>
                  <a:cubicBezTo>
                    <a:pt x="2184" y="423"/>
                    <a:pt x="2712" y="951"/>
                    <a:pt x="2712" y="1585"/>
                  </a:cubicBezTo>
                  <a:cubicBezTo>
                    <a:pt x="2712" y="2184"/>
                    <a:pt x="2184" y="2712"/>
                    <a:pt x="1585" y="2712"/>
                  </a:cubicBezTo>
                  <a:cubicBezTo>
                    <a:pt x="951" y="2712"/>
                    <a:pt x="423" y="2184"/>
                    <a:pt x="423" y="1585"/>
                  </a:cubicBezTo>
                  <a:cubicBezTo>
                    <a:pt x="423" y="951"/>
                    <a:pt x="951" y="423"/>
                    <a:pt x="1585" y="423"/>
                  </a:cubicBezTo>
                  <a:close/>
                  <a:moveTo>
                    <a:pt x="1585" y="1"/>
                  </a:moveTo>
                  <a:cubicBezTo>
                    <a:pt x="705" y="1"/>
                    <a:pt x="1" y="705"/>
                    <a:pt x="1" y="1585"/>
                  </a:cubicBezTo>
                  <a:cubicBezTo>
                    <a:pt x="1" y="2465"/>
                    <a:pt x="705" y="3169"/>
                    <a:pt x="1585" y="3169"/>
                  </a:cubicBezTo>
                  <a:cubicBezTo>
                    <a:pt x="2465" y="3169"/>
                    <a:pt x="3169" y="2465"/>
                    <a:pt x="3169" y="1585"/>
                  </a:cubicBezTo>
                  <a:cubicBezTo>
                    <a:pt x="3169" y="705"/>
                    <a:pt x="2465" y="1"/>
                    <a:pt x="1585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26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26"/>
            <p:cNvSpPr/>
            <p:nvPr/>
          </p:nvSpPr>
          <p:spPr>
            <a:xfrm>
              <a:off x="6771600" y="1297440"/>
              <a:ext cx="205934" cy="205194"/>
            </a:xfrm>
            <a:custGeom>
              <a:rect b="b" l="l" r="r" t="t"/>
              <a:pathLst>
                <a:path extrusionOk="0" h="12745" w="12781">
                  <a:moveTo>
                    <a:pt x="12781" y="6373"/>
                  </a:moveTo>
                  <a:cubicBezTo>
                    <a:pt x="12781" y="9893"/>
                    <a:pt x="9894" y="12745"/>
                    <a:pt x="6373" y="12745"/>
                  </a:cubicBezTo>
                  <a:cubicBezTo>
                    <a:pt x="2853" y="12745"/>
                    <a:pt x="1" y="9893"/>
                    <a:pt x="1" y="6373"/>
                  </a:cubicBezTo>
                  <a:cubicBezTo>
                    <a:pt x="1" y="2852"/>
                    <a:pt x="2853" y="0"/>
                    <a:pt x="6373" y="0"/>
                  </a:cubicBezTo>
                  <a:cubicBezTo>
                    <a:pt x="9894" y="0"/>
                    <a:pt x="12781" y="2852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26"/>
            <p:cNvSpPr/>
            <p:nvPr/>
          </p:nvSpPr>
          <p:spPr>
            <a:xfrm>
              <a:off x="6768360" y="129348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584" y="458"/>
                  </a:moveTo>
                  <a:cubicBezTo>
                    <a:pt x="9999" y="458"/>
                    <a:pt x="12745" y="3240"/>
                    <a:pt x="12745" y="6620"/>
                  </a:cubicBezTo>
                  <a:cubicBezTo>
                    <a:pt x="12745" y="9999"/>
                    <a:pt x="9999" y="12781"/>
                    <a:pt x="6584" y="12781"/>
                  </a:cubicBezTo>
                  <a:cubicBezTo>
                    <a:pt x="3204" y="12781"/>
                    <a:pt x="423" y="9999"/>
                    <a:pt x="423" y="6620"/>
                  </a:cubicBezTo>
                  <a:cubicBezTo>
                    <a:pt x="423" y="3240"/>
                    <a:pt x="3204" y="458"/>
                    <a:pt x="6584" y="458"/>
                  </a:cubicBezTo>
                  <a:close/>
                  <a:moveTo>
                    <a:pt x="6584" y="1"/>
                  </a:moveTo>
                  <a:cubicBezTo>
                    <a:pt x="2958" y="1"/>
                    <a:pt x="1" y="2958"/>
                    <a:pt x="1" y="6620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20"/>
                  </a:cubicBezTo>
                  <a:cubicBezTo>
                    <a:pt x="13203" y="2958"/>
                    <a:pt x="10246" y="1"/>
                    <a:pt x="658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26"/>
            <p:cNvSpPr/>
            <p:nvPr/>
          </p:nvSpPr>
          <p:spPr>
            <a:xfrm>
              <a:off x="6842160" y="1347120"/>
              <a:ext cx="71280" cy="106565"/>
            </a:xfrm>
            <a:custGeom>
              <a:rect b="b" l="l" r="r" t="t"/>
              <a:pathLst>
                <a:path extrusionOk="0" h="6620" w="4437">
                  <a:moveTo>
                    <a:pt x="2465" y="880"/>
                  </a:moveTo>
                  <a:lnTo>
                    <a:pt x="2465" y="2852"/>
                  </a:lnTo>
                  <a:cubicBezTo>
                    <a:pt x="2465" y="2993"/>
                    <a:pt x="2535" y="3098"/>
                    <a:pt x="2676" y="3098"/>
                  </a:cubicBezTo>
                  <a:lnTo>
                    <a:pt x="3944" y="3098"/>
                  </a:lnTo>
                  <a:lnTo>
                    <a:pt x="2007" y="5739"/>
                  </a:lnTo>
                  <a:lnTo>
                    <a:pt x="2007" y="3732"/>
                  </a:lnTo>
                  <a:cubicBezTo>
                    <a:pt x="2007" y="3626"/>
                    <a:pt x="1937" y="3521"/>
                    <a:pt x="1796" y="3521"/>
                  </a:cubicBezTo>
                  <a:lnTo>
                    <a:pt x="529" y="3521"/>
                  </a:lnTo>
                  <a:lnTo>
                    <a:pt x="2465" y="880"/>
                  </a:lnTo>
                  <a:close/>
                  <a:moveTo>
                    <a:pt x="2782" y="0"/>
                  </a:moveTo>
                  <a:cubicBezTo>
                    <a:pt x="2676" y="0"/>
                    <a:pt x="2535" y="0"/>
                    <a:pt x="2500" y="106"/>
                  </a:cubicBezTo>
                  <a:lnTo>
                    <a:pt x="141" y="3345"/>
                  </a:lnTo>
                  <a:cubicBezTo>
                    <a:pt x="36" y="3450"/>
                    <a:pt x="0" y="3626"/>
                    <a:pt x="71" y="3732"/>
                  </a:cubicBezTo>
                  <a:cubicBezTo>
                    <a:pt x="141" y="3873"/>
                    <a:pt x="247" y="3979"/>
                    <a:pt x="423" y="3979"/>
                  </a:cubicBezTo>
                  <a:lnTo>
                    <a:pt x="1585" y="3979"/>
                  </a:lnTo>
                  <a:lnTo>
                    <a:pt x="1585" y="6373"/>
                  </a:lnTo>
                  <a:cubicBezTo>
                    <a:pt x="1585" y="6478"/>
                    <a:pt x="1620" y="6549"/>
                    <a:pt x="1726" y="6619"/>
                  </a:cubicBezTo>
                  <a:lnTo>
                    <a:pt x="1796" y="6619"/>
                  </a:lnTo>
                  <a:cubicBezTo>
                    <a:pt x="1902" y="6619"/>
                    <a:pt x="1937" y="6549"/>
                    <a:pt x="1972" y="6513"/>
                  </a:cubicBezTo>
                  <a:lnTo>
                    <a:pt x="4366" y="3274"/>
                  </a:lnTo>
                  <a:cubicBezTo>
                    <a:pt x="4437" y="3169"/>
                    <a:pt x="4437" y="2993"/>
                    <a:pt x="4401" y="2852"/>
                  </a:cubicBezTo>
                  <a:cubicBezTo>
                    <a:pt x="4366" y="2746"/>
                    <a:pt x="4155" y="2641"/>
                    <a:pt x="4049" y="2641"/>
                  </a:cubicBezTo>
                  <a:lnTo>
                    <a:pt x="2887" y="2641"/>
                  </a:lnTo>
                  <a:lnTo>
                    <a:pt x="2887" y="211"/>
                  </a:lnTo>
                  <a:cubicBezTo>
                    <a:pt x="2887" y="141"/>
                    <a:pt x="2852" y="35"/>
                    <a:pt x="278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26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26"/>
            <p:cNvSpPr/>
            <p:nvPr/>
          </p:nvSpPr>
          <p:spPr>
            <a:xfrm>
              <a:off x="5663880" y="3058560"/>
              <a:ext cx="205934" cy="205211"/>
            </a:xfrm>
            <a:custGeom>
              <a:rect b="b" l="l" r="r" t="t"/>
              <a:pathLst>
                <a:path extrusionOk="0" h="12746" w="12781">
                  <a:moveTo>
                    <a:pt x="12781" y="6373"/>
                  </a:moveTo>
                  <a:cubicBezTo>
                    <a:pt x="12781" y="9894"/>
                    <a:pt x="9894" y="12746"/>
                    <a:pt x="6373" y="12746"/>
                  </a:cubicBezTo>
                  <a:cubicBezTo>
                    <a:pt x="2853" y="12746"/>
                    <a:pt x="1" y="9894"/>
                    <a:pt x="1" y="6373"/>
                  </a:cubicBezTo>
                  <a:cubicBezTo>
                    <a:pt x="1" y="2853"/>
                    <a:pt x="2853" y="1"/>
                    <a:pt x="6373" y="1"/>
                  </a:cubicBezTo>
                  <a:cubicBezTo>
                    <a:pt x="9894" y="1"/>
                    <a:pt x="12781" y="2853"/>
                    <a:pt x="12781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26"/>
            <p:cNvSpPr/>
            <p:nvPr/>
          </p:nvSpPr>
          <p:spPr>
            <a:xfrm>
              <a:off x="5660640" y="3054600"/>
              <a:ext cx="212749" cy="212766"/>
            </a:xfrm>
            <a:custGeom>
              <a:rect b="b" l="l" r="r" t="t"/>
              <a:pathLst>
                <a:path extrusionOk="0" h="13203" w="13204">
                  <a:moveTo>
                    <a:pt x="6584" y="458"/>
                  </a:moveTo>
                  <a:cubicBezTo>
                    <a:pt x="9999" y="458"/>
                    <a:pt x="12746" y="3239"/>
                    <a:pt x="12746" y="6619"/>
                  </a:cubicBezTo>
                  <a:cubicBezTo>
                    <a:pt x="12746" y="9999"/>
                    <a:pt x="9999" y="12780"/>
                    <a:pt x="6584" y="12780"/>
                  </a:cubicBezTo>
                  <a:cubicBezTo>
                    <a:pt x="3205" y="12780"/>
                    <a:pt x="423" y="9999"/>
                    <a:pt x="423" y="6619"/>
                  </a:cubicBezTo>
                  <a:cubicBezTo>
                    <a:pt x="423" y="3239"/>
                    <a:pt x="3205" y="458"/>
                    <a:pt x="6584" y="458"/>
                  </a:cubicBezTo>
                  <a:close/>
                  <a:moveTo>
                    <a:pt x="6584" y="0"/>
                  </a:moveTo>
                  <a:cubicBezTo>
                    <a:pt x="2958" y="0"/>
                    <a:pt x="1" y="2958"/>
                    <a:pt x="1" y="6619"/>
                  </a:cubicBezTo>
                  <a:cubicBezTo>
                    <a:pt x="1" y="10281"/>
                    <a:pt x="2958" y="13203"/>
                    <a:pt x="6584" y="13203"/>
                  </a:cubicBezTo>
                  <a:cubicBezTo>
                    <a:pt x="10246" y="13203"/>
                    <a:pt x="13203" y="10281"/>
                    <a:pt x="13203" y="6619"/>
                  </a:cubicBezTo>
                  <a:cubicBezTo>
                    <a:pt x="13203" y="2958"/>
                    <a:pt x="10246" y="0"/>
                    <a:pt x="6584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26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26"/>
            <p:cNvSpPr/>
            <p:nvPr/>
          </p:nvSpPr>
          <p:spPr>
            <a:xfrm>
              <a:off x="7787520" y="3278520"/>
              <a:ext cx="205211" cy="205934"/>
            </a:xfrm>
            <a:custGeom>
              <a:rect b="b" l="l" r="r" t="t"/>
              <a:pathLst>
                <a:path extrusionOk="0" h="12781" w="12746">
                  <a:moveTo>
                    <a:pt x="12745" y="6373"/>
                  </a:moveTo>
                  <a:cubicBezTo>
                    <a:pt x="12745" y="9894"/>
                    <a:pt x="9893" y="12781"/>
                    <a:pt x="6373" y="12781"/>
                  </a:cubicBezTo>
                  <a:cubicBezTo>
                    <a:pt x="2852" y="12781"/>
                    <a:pt x="0" y="9894"/>
                    <a:pt x="0" y="6373"/>
                  </a:cubicBezTo>
                  <a:cubicBezTo>
                    <a:pt x="0" y="2853"/>
                    <a:pt x="2852" y="1"/>
                    <a:pt x="6373" y="1"/>
                  </a:cubicBezTo>
                  <a:cubicBezTo>
                    <a:pt x="9893" y="1"/>
                    <a:pt x="12745" y="2853"/>
                    <a:pt x="12745" y="63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26"/>
            <p:cNvSpPr/>
            <p:nvPr/>
          </p:nvSpPr>
          <p:spPr>
            <a:xfrm>
              <a:off x="7783560" y="3274920"/>
              <a:ext cx="212749" cy="212749"/>
            </a:xfrm>
            <a:custGeom>
              <a:rect b="b" l="l" r="r" t="t"/>
              <a:pathLst>
                <a:path extrusionOk="0" h="13204" w="13204">
                  <a:moveTo>
                    <a:pt x="6620" y="423"/>
                  </a:moveTo>
                  <a:cubicBezTo>
                    <a:pt x="10000" y="423"/>
                    <a:pt x="12781" y="3204"/>
                    <a:pt x="12781" y="6584"/>
                  </a:cubicBezTo>
                  <a:cubicBezTo>
                    <a:pt x="12781" y="9999"/>
                    <a:pt x="10000" y="12745"/>
                    <a:pt x="6620" y="12745"/>
                  </a:cubicBezTo>
                  <a:cubicBezTo>
                    <a:pt x="3240" y="12745"/>
                    <a:pt x="459" y="9999"/>
                    <a:pt x="459" y="6584"/>
                  </a:cubicBezTo>
                  <a:cubicBezTo>
                    <a:pt x="459" y="3204"/>
                    <a:pt x="3240" y="423"/>
                    <a:pt x="6620" y="423"/>
                  </a:cubicBezTo>
                  <a:close/>
                  <a:moveTo>
                    <a:pt x="6620" y="1"/>
                  </a:moveTo>
                  <a:cubicBezTo>
                    <a:pt x="2958" y="1"/>
                    <a:pt x="1" y="2958"/>
                    <a:pt x="1" y="6584"/>
                  </a:cubicBezTo>
                  <a:cubicBezTo>
                    <a:pt x="1" y="10246"/>
                    <a:pt x="2958" y="13203"/>
                    <a:pt x="6620" y="13203"/>
                  </a:cubicBezTo>
                  <a:cubicBezTo>
                    <a:pt x="10281" y="13203"/>
                    <a:pt x="13203" y="10246"/>
                    <a:pt x="13203" y="6584"/>
                  </a:cubicBezTo>
                  <a:cubicBezTo>
                    <a:pt x="13203" y="2958"/>
                    <a:pt x="10281" y="1"/>
                    <a:pt x="6620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26"/>
            <p:cNvSpPr/>
            <p:nvPr/>
          </p:nvSpPr>
          <p:spPr>
            <a:xfrm>
              <a:off x="7835760" y="3339720"/>
              <a:ext cx="96120" cy="96120"/>
            </a:xfrm>
            <a:custGeom>
              <a:rect b="b" l="l" r="r" t="t"/>
              <a:pathLst>
                <a:path extrusionOk="0" h="5986" w="5986">
                  <a:moveTo>
                    <a:pt x="2747" y="458"/>
                  </a:moveTo>
                  <a:lnTo>
                    <a:pt x="2747" y="2887"/>
                  </a:lnTo>
                  <a:cubicBezTo>
                    <a:pt x="2747" y="3063"/>
                    <a:pt x="2923" y="3239"/>
                    <a:pt x="3099" y="3239"/>
                  </a:cubicBezTo>
                  <a:lnTo>
                    <a:pt x="5493" y="3239"/>
                  </a:lnTo>
                  <a:cubicBezTo>
                    <a:pt x="5387" y="4507"/>
                    <a:pt x="4296" y="5528"/>
                    <a:pt x="2993" y="5528"/>
                  </a:cubicBezTo>
                  <a:cubicBezTo>
                    <a:pt x="1585" y="5528"/>
                    <a:pt x="423" y="4401"/>
                    <a:pt x="423" y="2993"/>
                  </a:cubicBezTo>
                  <a:cubicBezTo>
                    <a:pt x="423" y="1655"/>
                    <a:pt x="1444" y="599"/>
                    <a:pt x="2747" y="458"/>
                  </a:cubicBezTo>
                  <a:close/>
                  <a:moveTo>
                    <a:pt x="2993" y="0"/>
                  </a:moveTo>
                  <a:cubicBezTo>
                    <a:pt x="1303" y="0"/>
                    <a:pt x="1" y="1303"/>
                    <a:pt x="1" y="2993"/>
                  </a:cubicBezTo>
                  <a:cubicBezTo>
                    <a:pt x="1" y="4647"/>
                    <a:pt x="1339" y="5985"/>
                    <a:pt x="2993" y="5985"/>
                  </a:cubicBezTo>
                  <a:cubicBezTo>
                    <a:pt x="4613" y="5985"/>
                    <a:pt x="5916" y="4647"/>
                    <a:pt x="5986" y="2993"/>
                  </a:cubicBezTo>
                  <a:cubicBezTo>
                    <a:pt x="5986" y="2852"/>
                    <a:pt x="5880" y="2746"/>
                    <a:pt x="5740" y="2746"/>
                  </a:cubicBezTo>
                  <a:lnTo>
                    <a:pt x="3205" y="2746"/>
                  </a:lnTo>
                  <a:lnTo>
                    <a:pt x="3205" y="211"/>
                  </a:lnTo>
                  <a:cubicBezTo>
                    <a:pt x="3205" y="71"/>
                    <a:pt x="3099" y="0"/>
                    <a:pt x="299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26"/>
            <p:cNvSpPr/>
            <p:nvPr/>
          </p:nvSpPr>
          <p:spPr>
            <a:xfrm>
              <a:off x="7893720" y="3326760"/>
              <a:ext cx="51480" cy="51480"/>
            </a:xfrm>
            <a:custGeom>
              <a:rect b="b" l="l" r="r" t="t"/>
              <a:pathLst>
                <a:path extrusionOk="0" h="3205" w="3205">
                  <a:moveTo>
                    <a:pt x="388" y="493"/>
                  </a:moveTo>
                  <a:cubicBezTo>
                    <a:pt x="1585" y="564"/>
                    <a:pt x="2606" y="1549"/>
                    <a:pt x="2677" y="2782"/>
                  </a:cubicBezTo>
                  <a:lnTo>
                    <a:pt x="388" y="2782"/>
                  </a:lnTo>
                  <a:lnTo>
                    <a:pt x="388" y="493"/>
                  </a:lnTo>
                  <a:close/>
                  <a:moveTo>
                    <a:pt x="212" y="0"/>
                  </a:moveTo>
                  <a:cubicBezTo>
                    <a:pt x="107" y="0"/>
                    <a:pt x="1" y="106"/>
                    <a:pt x="1" y="212"/>
                  </a:cubicBezTo>
                  <a:lnTo>
                    <a:pt x="1" y="2852"/>
                  </a:lnTo>
                  <a:cubicBezTo>
                    <a:pt x="1" y="3028"/>
                    <a:pt x="177" y="3204"/>
                    <a:pt x="353" y="3204"/>
                  </a:cubicBezTo>
                  <a:lnTo>
                    <a:pt x="2958" y="3204"/>
                  </a:lnTo>
                  <a:cubicBezTo>
                    <a:pt x="3099" y="3204"/>
                    <a:pt x="3170" y="3099"/>
                    <a:pt x="3205" y="2993"/>
                  </a:cubicBezTo>
                  <a:cubicBezTo>
                    <a:pt x="3205" y="1338"/>
                    <a:pt x="1867" y="0"/>
                    <a:pt x="212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26"/>
            <p:cNvSpPr/>
            <p:nvPr/>
          </p:nvSpPr>
          <p:spPr>
            <a:xfrm>
              <a:off x="846900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1" y="2218"/>
                  </a:moveTo>
                  <a:cubicBezTo>
                    <a:pt x="4401" y="3415"/>
                    <a:pt x="3415" y="4401"/>
                    <a:pt x="2183" y="4401"/>
                  </a:cubicBezTo>
                  <a:cubicBezTo>
                    <a:pt x="951" y="4401"/>
                    <a:pt x="0" y="3415"/>
                    <a:pt x="0" y="2218"/>
                  </a:cubicBezTo>
                  <a:cubicBezTo>
                    <a:pt x="0" y="986"/>
                    <a:pt x="951" y="0"/>
                    <a:pt x="2183" y="0"/>
                  </a:cubicBezTo>
                  <a:cubicBezTo>
                    <a:pt x="3415" y="0"/>
                    <a:pt x="4401" y="986"/>
                    <a:pt x="4401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26"/>
            <p:cNvSpPr/>
            <p:nvPr/>
          </p:nvSpPr>
          <p:spPr>
            <a:xfrm>
              <a:off x="8465040" y="2195640"/>
              <a:ext cx="78124" cy="77405"/>
            </a:xfrm>
            <a:custGeom>
              <a:rect b="b" l="l" r="r" t="t"/>
              <a:pathLst>
                <a:path extrusionOk="0" h="4825" w="4860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39" y="4402"/>
                    <a:pt x="458" y="3522"/>
                    <a:pt x="458" y="2430"/>
                  </a:cubicBezTo>
                  <a:cubicBezTo>
                    <a:pt x="458" y="1304"/>
                    <a:pt x="1339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092"/>
                    <a:pt x="1" y="2430"/>
                  </a:cubicBezTo>
                  <a:cubicBezTo>
                    <a:pt x="1" y="3733"/>
                    <a:pt x="1127" y="4824"/>
                    <a:pt x="2430" y="4824"/>
                  </a:cubicBezTo>
                  <a:cubicBezTo>
                    <a:pt x="3768" y="4824"/>
                    <a:pt x="4859" y="3733"/>
                    <a:pt x="4859" y="2430"/>
                  </a:cubicBezTo>
                  <a:cubicBezTo>
                    <a:pt x="4859" y="1092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26"/>
            <p:cNvSpPr/>
            <p:nvPr/>
          </p:nvSpPr>
          <p:spPr>
            <a:xfrm>
              <a:off x="7730640" y="1737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1" y="2183"/>
                  </a:moveTo>
                  <a:cubicBezTo>
                    <a:pt x="4401" y="3415"/>
                    <a:pt x="3416" y="4401"/>
                    <a:pt x="2183" y="4401"/>
                  </a:cubicBezTo>
                  <a:cubicBezTo>
                    <a:pt x="951" y="4401"/>
                    <a:pt x="1" y="3415"/>
                    <a:pt x="1" y="2183"/>
                  </a:cubicBezTo>
                  <a:cubicBezTo>
                    <a:pt x="1" y="951"/>
                    <a:pt x="951" y="0"/>
                    <a:pt x="2183" y="0"/>
                  </a:cubicBezTo>
                  <a:cubicBezTo>
                    <a:pt x="3416" y="0"/>
                    <a:pt x="4401" y="951"/>
                    <a:pt x="4401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26"/>
            <p:cNvSpPr/>
            <p:nvPr/>
          </p:nvSpPr>
          <p:spPr>
            <a:xfrm>
              <a:off x="7726680" y="1733760"/>
              <a:ext cx="78121" cy="78124"/>
            </a:xfrm>
            <a:custGeom>
              <a:rect b="b" l="l" r="r" t="t"/>
              <a:pathLst>
                <a:path extrusionOk="0" h="4860" w="4859">
                  <a:moveTo>
                    <a:pt x="2429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29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29" y="459"/>
                  </a:cubicBezTo>
                  <a:close/>
                  <a:moveTo>
                    <a:pt x="2429" y="1"/>
                  </a:moveTo>
                  <a:cubicBezTo>
                    <a:pt x="1127" y="1"/>
                    <a:pt x="0" y="1128"/>
                    <a:pt x="0" y="2430"/>
                  </a:cubicBezTo>
                  <a:cubicBezTo>
                    <a:pt x="0" y="3768"/>
                    <a:pt x="1127" y="4859"/>
                    <a:pt x="2429" y="4859"/>
                  </a:cubicBezTo>
                  <a:cubicBezTo>
                    <a:pt x="3767" y="4859"/>
                    <a:pt x="4859" y="3768"/>
                    <a:pt x="4859" y="2430"/>
                  </a:cubicBezTo>
                  <a:cubicBezTo>
                    <a:pt x="4859" y="1128"/>
                    <a:pt x="3767" y="1"/>
                    <a:pt x="2429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26"/>
            <p:cNvSpPr/>
            <p:nvPr/>
          </p:nvSpPr>
          <p:spPr>
            <a:xfrm>
              <a:off x="6586920" y="378972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219"/>
                  </a:moveTo>
                  <a:cubicBezTo>
                    <a:pt x="4402" y="3416"/>
                    <a:pt x="3416" y="4402"/>
                    <a:pt x="2219" y="4402"/>
                  </a:cubicBezTo>
                  <a:cubicBezTo>
                    <a:pt x="986" y="4402"/>
                    <a:pt x="1" y="3416"/>
                    <a:pt x="1" y="2219"/>
                  </a:cubicBezTo>
                  <a:cubicBezTo>
                    <a:pt x="1" y="987"/>
                    <a:pt x="986" y="1"/>
                    <a:pt x="2219" y="1"/>
                  </a:cubicBezTo>
                  <a:cubicBezTo>
                    <a:pt x="3416" y="1"/>
                    <a:pt x="4402" y="987"/>
                    <a:pt x="4402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26"/>
            <p:cNvSpPr/>
            <p:nvPr/>
          </p:nvSpPr>
          <p:spPr>
            <a:xfrm>
              <a:off x="6583680" y="3786120"/>
              <a:ext cx="77401" cy="77401"/>
            </a:xfrm>
            <a:custGeom>
              <a:rect b="b" l="l" r="r" t="t"/>
              <a:pathLst>
                <a:path extrusionOk="0" h="4824" w="4824">
                  <a:moveTo>
                    <a:pt x="2430" y="423"/>
                  </a:moveTo>
                  <a:cubicBezTo>
                    <a:pt x="3521" y="423"/>
                    <a:pt x="4401" y="1303"/>
                    <a:pt x="4401" y="2430"/>
                  </a:cubicBezTo>
                  <a:cubicBezTo>
                    <a:pt x="4401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0" y="1092"/>
                    <a:pt x="0" y="2430"/>
                  </a:cubicBezTo>
                  <a:cubicBezTo>
                    <a:pt x="0" y="3732"/>
                    <a:pt x="1092" y="4824"/>
                    <a:pt x="2430" y="4824"/>
                  </a:cubicBezTo>
                  <a:cubicBezTo>
                    <a:pt x="3732" y="4824"/>
                    <a:pt x="4824" y="3732"/>
                    <a:pt x="4824" y="2430"/>
                  </a:cubicBezTo>
                  <a:cubicBezTo>
                    <a:pt x="4824" y="1092"/>
                    <a:pt x="3732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26"/>
            <p:cNvSpPr/>
            <p:nvPr/>
          </p:nvSpPr>
          <p:spPr>
            <a:xfrm>
              <a:off x="5443920" y="3527280"/>
              <a:ext cx="70564" cy="70564"/>
            </a:xfrm>
            <a:custGeom>
              <a:rect b="b" l="l" r="r" t="t"/>
              <a:pathLst>
                <a:path extrusionOk="0" h="4402" w="4402">
                  <a:moveTo>
                    <a:pt x="4402" y="2183"/>
                  </a:moveTo>
                  <a:cubicBezTo>
                    <a:pt x="4402" y="3415"/>
                    <a:pt x="3416" y="4401"/>
                    <a:pt x="2184" y="4401"/>
                  </a:cubicBezTo>
                  <a:cubicBezTo>
                    <a:pt x="952" y="4401"/>
                    <a:pt x="1" y="3415"/>
                    <a:pt x="1" y="2183"/>
                  </a:cubicBezTo>
                  <a:cubicBezTo>
                    <a:pt x="1" y="951"/>
                    <a:pt x="952" y="0"/>
                    <a:pt x="2184" y="0"/>
                  </a:cubicBezTo>
                  <a:cubicBezTo>
                    <a:pt x="3416" y="0"/>
                    <a:pt x="4402" y="951"/>
                    <a:pt x="4402" y="2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26"/>
            <p:cNvSpPr/>
            <p:nvPr/>
          </p:nvSpPr>
          <p:spPr>
            <a:xfrm>
              <a:off x="5439960" y="3523320"/>
              <a:ext cx="78125" cy="78125"/>
            </a:xfrm>
            <a:custGeom>
              <a:rect b="b" l="l" r="r" t="t"/>
              <a:pathLst>
                <a:path extrusionOk="0" h="4860" w="4860">
                  <a:moveTo>
                    <a:pt x="2430" y="459"/>
                  </a:moveTo>
                  <a:cubicBezTo>
                    <a:pt x="3521" y="459"/>
                    <a:pt x="4401" y="1339"/>
                    <a:pt x="4401" y="2430"/>
                  </a:cubicBezTo>
                  <a:cubicBezTo>
                    <a:pt x="4401" y="3522"/>
                    <a:pt x="3521" y="4402"/>
                    <a:pt x="2430" y="4402"/>
                  </a:cubicBezTo>
                  <a:cubicBezTo>
                    <a:pt x="1338" y="4402"/>
                    <a:pt x="458" y="3522"/>
                    <a:pt x="458" y="2430"/>
                  </a:cubicBezTo>
                  <a:cubicBezTo>
                    <a:pt x="458" y="1339"/>
                    <a:pt x="1338" y="459"/>
                    <a:pt x="2430" y="459"/>
                  </a:cubicBezTo>
                  <a:close/>
                  <a:moveTo>
                    <a:pt x="2430" y="1"/>
                  </a:moveTo>
                  <a:cubicBezTo>
                    <a:pt x="1127" y="1"/>
                    <a:pt x="1" y="1127"/>
                    <a:pt x="1" y="2430"/>
                  </a:cubicBezTo>
                  <a:cubicBezTo>
                    <a:pt x="1" y="3768"/>
                    <a:pt x="1127" y="4859"/>
                    <a:pt x="2430" y="4859"/>
                  </a:cubicBezTo>
                  <a:cubicBezTo>
                    <a:pt x="3768" y="4859"/>
                    <a:pt x="4859" y="3768"/>
                    <a:pt x="4859" y="2430"/>
                  </a:cubicBezTo>
                  <a:cubicBezTo>
                    <a:pt x="4859" y="1127"/>
                    <a:pt x="3768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26"/>
            <p:cNvSpPr/>
            <p:nvPr/>
          </p:nvSpPr>
          <p:spPr>
            <a:xfrm>
              <a:off x="6189480" y="1290240"/>
              <a:ext cx="70559" cy="70564"/>
            </a:xfrm>
            <a:custGeom>
              <a:rect b="b" l="l" r="r" t="t"/>
              <a:pathLst>
                <a:path extrusionOk="0" h="4402" w="4401">
                  <a:moveTo>
                    <a:pt x="4401" y="2219"/>
                  </a:moveTo>
                  <a:cubicBezTo>
                    <a:pt x="4401" y="3416"/>
                    <a:pt x="3415" y="4401"/>
                    <a:pt x="2218" y="4401"/>
                  </a:cubicBezTo>
                  <a:cubicBezTo>
                    <a:pt x="986" y="4401"/>
                    <a:pt x="0" y="3416"/>
                    <a:pt x="0" y="2219"/>
                  </a:cubicBezTo>
                  <a:cubicBezTo>
                    <a:pt x="0" y="986"/>
                    <a:pt x="986" y="0"/>
                    <a:pt x="2218" y="0"/>
                  </a:cubicBezTo>
                  <a:cubicBezTo>
                    <a:pt x="3415" y="0"/>
                    <a:pt x="4401" y="986"/>
                    <a:pt x="4401" y="2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26"/>
            <p:cNvSpPr/>
            <p:nvPr/>
          </p:nvSpPr>
          <p:spPr>
            <a:xfrm>
              <a:off x="6185880" y="1286640"/>
              <a:ext cx="77405" cy="77401"/>
            </a:xfrm>
            <a:custGeom>
              <a:rect b="b" l="l" r="r" t="t"/>
              <a:pathLst>
                <a:path extrusionOk="0" h="4824" w="4825">
                  <a:moveTo>
                    <a:pt x="2430" y="423"/>
                  </a:moveTo>
                  <a:cubicBezTo>
                    <a:pt x="3521" y="423"/>
                    <a:pt x="4402" y="1303"/>
                    <a:pt x="4402" y="2430"/>
                  </a:cubicBezTo>
                  <a:cubicBezTo>
                    <a:pt x="4402" y="3521"/>
                    <a:pt x="3521" y="4401"/>
                    <a:pt x="2430" y="4401"/>
                  </a:cubicBezTo>
                  <a:cubicBezTo>
                    <a:pt x="1303" y="4401"/>
                    <a:pt x="423" y="3521"/>
                    <a:pt x="423" y="2430"/>
                  </a:cubicBezTo>
                  <a:cubicBezTo>
                    <a:pt x="423" y="1303"/>
                    <a:pt x="1303" y="423"/>
                    <a:pt x="2430" y="423"/>
                  </a:cubicBezTo>
                  <a:close/>
                  <a:moveTo>
                    <a:pt x="2430" y="0"/>
                  </a:moveTo>
                  <a:cubicBezTo>
                    <a:pt x="1092" y="0"/>
                    <a:pt x="1" y="1092"/>
                    <a:pt x="1" y="2430"/>
                  </a:cubicBezTo>
                  <a:cubicBezTo>
                    <a:pt x="1" y="3732"/>
                    <a:pt x="1092" y="4824"/>
                    <a:pt x="2430" y="4824"/>
                  </a:cubicBezTo>
                  <a:cubicBezTo>
                    <a:pt x="3733" y="4824"/>
                    <a:pt x="4824" y="3732"/>
                    <a:pt x="4824" y="2430"/>
                  </a:cubicBezTo>
                  <a:cubicBezTo>
                    <a:pt x="4824" y="1092"/>
                    <a:pt x="3733" y="0"/>
                    <a:pt x="2430" y="0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26"/>
            <p:cNvSpPr/>
            <p:nvPr/>
          </p:nvSpPr>
          <p:spPr>
            <a:xfrm>
              <a:off x="5663880" y="2199240"/>
              <a:ext cx="70564" cy="70559"/>
            </a:xfrm>
            <a:custGeom>
              <a:rect b="b" l="l" r="r" t="t"/>
              <a:pathLst>
                <a:path extrusionOk="0" h="4401" w="4402">
                  <a:moveTo>
                    <a:pt x="4402" y="2218"/>
                  </a:moveTo>
                  <a:cubicBezTo>
                    <a:pt x="4402" y="3415"/>
                    <a:pt x="3416" y="4401"/>
                    <a:pt x="2219" y="4401"/>
                  </a:cubicBezTo>
                  <a:cubicBezTo>
                    <a:pt x="987" y="4401"/>
                    <a:pt x="1" y="3415"/>
                    <a:pt x="1" y="2218"/>
                  </a:cubicBezTo>
                  <a:cubicBezTo>
                    <a:pt x="1" y="986"/>
                    <a:pt x="987" y="0"/>
                    <a:pt x="2219" y="0"/>
                  </a:cubicBezTo>
                  <a:cubicBezTo>
                    <a:pt x="3416" y="0"/>
                    <a:pt x="4402" y="986"/>
                    <a:pt x="4402" y="2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26"/>
            <p:cNvSpPr/>
            <p:nvPr/>
          </p:nvSpPr>
          <p:spPr>
            <a:xfrm>
              <a:off x="5660640" y="2195640"/>
              <a:ext cx="77405" cy="77405"/>
            </a:xfrm>
            <a:custGeom>
              <a:rect b="b" l="l" r="r" t="t"/>
              <a:pathLst>
                <a:path extrusionOk="0" h="4825" w="4825">
                  <a:moveTo>
                    <a:pt x="2430" y="423"/>
                  </a:moveTo>
                  <a:cubicBezTo>
                    <a:pt x="3521" y="423"/>
                    <a:pt x="4402" y="1304"/>
                    <a:pt x="4402" y="2430"/>
                  </a:cubicBezTo>
                  <a:cubicBezTo>
                    <a:pt x="4402" y="3522"/>
                    <a:pt x="3521" y="4402"/>
                    <a:pt x="2430" y="4402"/>
                  </a:cubicBezTo>
                  <a:cubicBezTo>
                    <a:pt x="1303" y="4402"/>
                    <a:pt x="423" y="3522"/>
                    <a:pt x="423" y="2430"/>
                  </a:cubicBezTo>
                  <a:cubicBezTo>
                    <a:pt x="423" y="1304"/>
                    <a:pt x="1303" y="423"/>
                    <a:pt x="2430" y="423"/>
                  </a:cubicBezTo>
                  <a:close/>
                  <a:moveTo>
                    <a:pt x="2430" y="1"/>
                  </a:moveTo>
                  <a:cubicBezTo>
                    <a:pt x="1092" y="1"/>
                    <a:pt x="1" y="1092"/>
                    <a:pt x="1" y="2430"/>
                  </a:cubicBezTo>
                  <a:cubicBezTo>
                    <a:pt x="1" y="3733"/>
                    <a:pt x="1092" y="4824"/>
                    <a:pt x="2430" y="4824"/>
                  </a:cubicBezTo>
                  <a:cubicBezTo>
                    <a:pt x="3733" y="4824"/>
                    <a:pt x="4824" y="3733"/>
                    <a:pt x="4824" y="2430"/>
                  </a:cubicBezTo>
                  <a:cubicBezTo>
                    <a:pt x="4824" y="1092"/>
                    <a:pt x="3733" y="1"/>
                    <a:pt x="2430" y="1"/>
                  </a:cubicBezTo>
                  <a:close/>
                </a:path>
              </a:pathLst>
            </a:custGeom>
            <a:solidFill>
              <a:srgbClr val="B3BB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26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26"/>
            <p:cNvSpPr/>
            <p:nvPr/>
          </p:nvSpPr>
          <p:spPr>
            <a:xfrm>
              <a:off x="7403760" y="927720"/>
              <a:ext cx="361427" cy="362160"/>
            </a:xfrm>
            <a:custGeom>
              <a:rect b="b" l="l" r="r" t="t"/>
              <a:pathLst>
                <a:path extrusionOk="0" h="22463" w="22428">
                  <a:moveTo>
                    <a:pt x="22427" y="11232"/>
                  </a:moveTo>
                  <a:cubicBezTo>
                    <a:pt x="22427" y="17428"/>
                    <a:pt x="17393" y="22462"/>
                    <a:pt x="11197" y="22462"/>
                  </a:cubicBezTo>
                  <a:cubicBezTo>
                    <a:pt x="5000" y="22462"/>
                    <a:pt x="1" y="17428"/>
                    <a:pt x="1" y="11232"/>
                  </a:cubicBezTo>
                  <a:cubicBezTo>
                    <a:pt x="1" y="5035"/>
                    <a:pt x="5000" y="36"/>
                    <a:pt x="11197" y="36"/>
                  </a:cubicBezTo>
                  <a:cubicBezTo>
                    <a:pt x="17393" y="1"/>
                    <a:pt x="22427" y="5035"/>
                    <a:pt x="22427" y="11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26"/>
            <p:cNvSpPr/>
            <p:nvPr/>
          </p:nvSpPr>
          <p:spPr>
            <a:xfrm>
              <a:off x="7399800" y="92448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3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3"/>
                    <a:pt x="17533" y="22462"/>
                    <a:pt x="11443" y="22462"/>
                  </a:cubicBezTo>
                  <a:cubicBezTo>
                    <a:pt x="5387" y="22462"/>
                    <a:pt x="458" y="17533"/>
                    <a:pt x="458" y="11443"/>
                  </a:cubicBezTo>
                  <a:cubicBezTo>
                    <a:pt x="458" y="5387"/>
                    <a:pt x="5387" y="458"/>
                    <a:pt x="11443" y="458"/>
                  </a:cubicBezTo>
                  <a:close/>
                  <a:moveTo>
                    <a:pt x="11443" y="0"/>
                  </a:moveTo>
                  <a:cubicBezTo>
                    <a:pt x="5176" y="0"/>
                    <a:pt x="0" y="5176"/>
                    <a:pt x="0" y="11443"/>
                  </a:cubicBezTo>
                  <a:cubicBezTo>
                    <a:pt x="0" y="17745"/>
                    <a:pt x="5176" y="22885"/>
                    <a:pt x="11443" y="22885"/>
                  </a:cubicBezTo>
                  <a:cubicBezTo>
                    <a:pt x="17745" y="22885"/>
                    <a:pt x="22885" y="17745"/>
                    <a:pt x="22885" y="11443"/>
                  </a:cubicBezTo>
                  <a:cubicBezTo>
                    <a:pt x="22885" y="5176"/>
                    <a:pt x="17745" y="0"/>
                    <a:pt x="1144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26"/>
            <p:cNvSpPr/>
            <p:nvPr/>
          </p:nvSpPr>
          <p:spPr>
            <a:xfrm>
              <a:off x="7479360" y="1006920"/>
              <a:ext cx="113394" cy="109076"/>
            </a:xfrm>
            <a:custGeom>
              <a:rect b="b" l="l" r="r" t="t"/>
              <a:pathLst>
                <a:path extrusionOk="0" h="6777" w="7042">
                  <a:moveTo>
                    <a:pt x="2679" y="1"/>
                  </a:moveTo>
                  <a:cubicBezTo>
                    <a:pt x="2333" y="1"/>
                    <a:pt x="1985" y="75"/>
                    <a:pt x="1655" y="228"/>
                  </a:cubicBezTo>
                  <a:cubicBezTo>
                    <a:pt x="1549" y="263"/>
                    <a:pt x="1514" y="298"/>
                    <a:pt x="1514" y="404"/>
                  </a:cubicBezTo>
                  <a:cubicBezTo>
                    <a:pt x="1479" y="439"/>
                    <a:pt x="1514" y="509"/>
                    <a:pt x="1549" y="580"/>
                  </a:cubicBezTo>
                  <a:lnTo>
                    <a:pt x="2711" y="1706"/>
                  </a:lnTo>
                  <a:lnTo>
                    <a:pt x="2711" y="2516"/>
                  </a:lnTo>
                  <a:lnTo>
                    <a:pt x="1901" y="2516"/>
                  </a:lnTo>
                  <a:lnTo>
                    <a:pt x="775" y="1354"/>
                  </a:lnTo>
                  <a:cubicBezTo>
                    <a:pt x="704" y="1319"/>
                    <a:pt x="669" y="1319"/>
                    <a:pt x="599" y="1319"/>
                  </a:cubicBezTo>
                  <a:cubicBezTo>
                    <a:pt x="493" y="1319"/>
                    <a:pt x="458" y="1354"/>
                    <a:pt x="423" y="1425"/>
                  </a:cubicBezTo>
                  <a:cubicBezTo>
                    <a:pt x="0" y="2305"/>
                    <a:pt x="176" y="3432"/>
                    <a:pt x="880" y="4136"/>
                  </a:cubicBezTo>
                  <a:cubicBezTo>
                    <a:pt x="1336" y="4615"/>
                    <a:pt x="1955" y="4866"/>
                    <a:pt x="2582" y="4866"/>
                  </a:cubicBezTo>
                  <a:cubicBezTo>
                    <a:pt x="2875" y="4866"/>
                    <a:pt x="3170" y="4811"/>
                    <a:pt x="3451" y="4699"/>
                  </a:cubicBezTo>
                  <a:lnTo>
                    <a:pt x="5457" y="6741"/>
                  </a:lnTo>
                  <a:cubicBezTo>
                    <a:pt x="5528" y="6776"/>
                    <a:pt x="5598" y="6776"/>
                    <a:pt x="5633" y="6776"/>
                  </a:cubicBezTo>
                  <a:cubicBezTo>
                    <a:pt x="5704" y="6776"/>
                    <a:pt x="5774" y="6776"/>
                    <a:pt x="5774" y="6671"/>
                  </a:cubicBezTo>
                  <a:cubicBezTo>
                    <a:pt x="5880" y="6600"/>
                    <a:pt x="5880" y="6459"/>
                    <a:pt x="5774" y="6389"/>
                  </a:cubicBezTo>
                  <a:lnTo>
                    <a:pt x="3662" y="4277"/>
                  </a:lnTo>
                  <a:cubicBezTo>
                    <a:pt x="3610" y="4225"/>
                    <a:pt x="3540" y="4192"/>
                    <a:pt x="3478" y="4192"/>
                  </a:cubicBezTo>
                  <a:cubicBezTo>
                    <a:pt x="3456" y="4192"/>
                    <a:pt x="3434" y="4197"/>
                    <a:pt x="3415" y="4206"/>
                  </a:cubicBezTo>
                  <a:cubicBezTo>
                    <a:pt x="3145" y="4329"/>
                    <a:pt x="2861" y="4388"/>
                    <a:pt x="2582" y="4388"/>
                  </a:cubicBezTo>
                  <a:cubicBezTo>
                    <a:pt x="2064" y="4388"/>
                    <a:pt x="1564" y="4185"/>
                    <a:pt x="1197" y="3819"/>
                  </a:cubicBezTo>
                  <a:cubicBezTo>
                    <a:pt x="704" y="3326"/>
                    <a:pt x="528" y="2587"/>
                    <a:pt x="704" y="1918"/>
                  </a:cubicBezTo>
                  <a:lnTo>
                    <a:pt x="704" y="1918"/>
                  </a:lnTo>
                  <a:lnTo>
                    <a:pt x="1655" y="2904"/>
                  </a:lnTo>
                  <a:cubicBezTo>
                    <a:pt x="1690" y="2904"/>
                    <a:pt x="1761" y="2939"/>
                    <a:pt x="1831" y="2939"/>
                  </a:cubicBezTo>
                  <a:lnTo>
                    <a:pt x="2887" y="2939"/>
                  </a:lnTo>
                  <a:cubicBezTo>
                    <a:pt x="2993" y="2939"/>
                    <a:pt x="3098" y="2868"/>
                    <a:pt x="3098" y="2727"/>
                  </a:cubicBezTo>
                  <a:lnTo>
                    <a:pt x="3098" y="1636"/>
                  </a:lnTo>
                  <a:cubicBezTo>
                    <a:pt x="3098" y="1530"/>
                    <a:pt x="3098" y="1495"/>
                    <a:pt x="3063" y="1425"/>
                  </a:cubicBezTo>
                  <a:lnTo>
                    <a:pt x="2113" y="509"/>
                  </a:lnTo>
                  <a:cubicBezTo>
                    <a:pt x="2280" y="465"/>
                    <a:pt x="2452" y="443"/>
                    <a:pt x="2623" y="443"/>
                  </a:cubicBezTo>
                  <a:cubicBezTo>
                    <a:pt x="3136" y="443"/>
                    <a:pt x="3644" y="641"/>
                    <a:pt x="4014" y="1038"/>
                  </a:cubicBezTo>
                  <a:cubicBezTo>
                    <a:pt x="4577" y="1636"/>
                    <a:pt x="4753" y="2516"/>
                    <a:pt x="4401" y="3256"/>
                  </a:cubicBezTo>
                  <a:cubicBezTo>
                    <a:pt x="4366" y="3326"/>
                    <a:pt x="4401" y="3432"/>
                    <a:pt x="4472" y="3467"/>
                  </a:cubicBezTo>
                  <a:lnTo>
                    <a:pt x="6654" y="5579"/>
                  </a:lnTo>
                  <a:cubicBezTo>
                    <a:pt x="6707" y="5632"/>
                    <a:pt x="6760" y="5658"/>
                    <a:pt x="6813" y="5658"/>
                  </a:cubicBezTo>
                  <a:cubicBezTo>
                    <a:pt x="6866" y="5658"/>
                    <a:pt x="6918" y="5632"/>
                    <a:pt x="6971" y="5579"/>
                  </a:cubicBezTo>
                  <a:cubicBezTo>
                    <a:pt x="7042" y="5509"/>
                    <a:pt x="7042" y="5368"/>
                    <a:pt x="6971" y="5262"/>
                  </a:cubicBezTo>
                  <a:lnTo>
                    <a:pt x="4929" y="3256"/>
                  </a:lnTo>
                  <a:cubicBezTo>
                    <a:pt x="5246" y="2375"/>
                    <a:pt x="5035" y="1354"/>
                    <a:pt x="4366" y="686"/>
                  </a:cubicBezTo>
                  <a:cubicBezTo>
                    <a:pt x="3893" y="235"/>
                    <a:pt x="3291" y="1"/>
                    <a:pt x="2679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26"/>
            <p:cNvSpPr/>
            <p:nvPr/>
          </p:nvSpPr>
          <p:spPr>
            <a:xfrm>
              <a:off x="7584120" y="1109520"/>
              <a:ext cx="112673" cy="108726"/>
            </a:xfrm>
            <a:custGeom>
              <a:rect b="b" l="l" r="r" t="t"/>
              <a:pathLst>
                <a:path extrusionOk="0" h="6770" w="7007">
                  <a:moveTo>
                    <a:pt x="1343" y="1"/>
                  </a:moveTo>
                  <a:cubicBezTo>
                    <a:pt x="1285" y="1"/>
                    <a:pt x="1233" y="27"/>
                    <a:pt x="1197" y="80"/>
                  </a:cubicBezTo>
                  <a:cubicBezTo>
                    <a:pt x="1092" y="151"/>
                    <a:pt x="1092" y="291"/>
                    <a:pt x="1197" y="397"/>
                  </a:cubicBezTo>
                  <a:lnTo>
                    <a:pt x="3310" y="2509"/>
                  </a:lnTo>
                  <a:cubicBezTo>
                    <a:pt x="3360" y="2534"/>
                    <a:pt x="3427" y="2559"/>
                    <a:pt x="3487" y="2559"/>
                  </a:cubicBezTo>
                  <a:cubicBezTo>
                    <a:pt x="3512" y="2559"/>
                    <a:pt x="3536" y="2555"/>
                    <a:pt x="3556" y="2545"/>
                  </a:cubicBezTo>
                  <a:cubicBezTo>
                    <a:pt x="3827" y="2422"/>
                    <a:pt x="4111" y="2363"/>
                    <a:pt x="4389" y="2363"/>
                  </a:cubicBezTo>
                  <a:cubicBezTo>
                    <a:pt x="4907" y="2363"/>
                    <a:pt x="5408" y="2566"/>
                    <a:pt x="5774" y="2932"/>
                  </a:cubicBezTo>
                  <a:cubicBezTo>
                    <a:pt x="6302" y="3425"/>
                    <a:pt x="6478" y="4164"/>
                    <a:pt x="6302" y="4833"/>
                  </a:cubicBezTo>
                  <a:lnTo>
                    <a:pt x="5387" y="3918"/>
                  </a:lnTo>
                  <a:cubicBezTo>
                    <a:pt x="5317" y="3918"/>
                    <a:pt x="5246" y="3847"/>
                    <a:pt x="5211" y="3847"/>
                  </a:cubicBezTo>
                  <a:lnTo>
                    <a:pt x="4084" y="3847"/>
                  </a:lnTo>
                  <a:cubicBezTo>
                    <a:pt x="3979" y="3847"/>
                    <a:pt x="3873" y="3953"/>
                    <a:pt x="3873" y="4059"/>
                  </a:cubicBezTo>
                  <a:lnTo>
                    <a:pt x="3873" y="5185"/>
                  </a:lnTo>
                  <a:cubicBezTo>
                    <a:pt x="3873" y="5256"/>
                    <a:pt x="3873" y="5291"/>
                    <a:pt x="3908" y="5361"/>
                  </a:cubicBezTo>
                  <a:lnTo>
                    <a:pt x="4859" y="6277"/>
                  </a:lnTo>
                  <a:cubicBezTo>
                    <a:pt x="4702" y="6318"/>
                    <a:pt x="4541" y="6338"/>
                    <a:pt x="4380" y="6338"/>
                  </a:cubicBezTo>
                  <a:cubicBezTo>
                    <a:pt x="3856" y="6338"/>
                    <a:pt x="3335" y="6126"/>
                    <a:pt x="2958" y="5748"/>
                  </a:cubicBezTo>
                  <a:cubicBezTo>
                    <a:pt x="2394" y="5185"/>
                    <a:pt x="2218" y="4305"/>
                    <a:pt x="2570" y="3566"/>
                  </a:cubicBezTo>
                  <a:cubicBezTo>
                    <a:pt x="2606" y="3460"/>
                    <a:pt x="2570" y="3319"/>
                    <a:pt x="2500" y="3284"/>
                  </a:cubicBezTo>
                  <a:lnTo>
                    <a:pt x="388" y="1172"/>
                  </a:lnTo>
                  <a:cubicBezTo>
                    <a:pt x="352" y="1136"/>
                    <a:pt x="300" y="1119"/>
                    <a:pt x="247" y="1119"/>
                  </a:cubicBezTo>
                  <a:cubicBezTo>
                    <a:pt x="194" y="1119"/>
                    <a:pt x="141" y="1136"/>
                    <a:pt x="106" y="1172"/>
                  </a:cubicBezTo>
                  <a:cubicBezTo>
                    <a:pt x="0" y="1277"/>
                    <a:pt x="0" y="1383"/>
                    <a:pt x="106" y="1488"/>
                  </a:cubicBezTo>
                  <a:lnTo>
                    <a:pt x="2113" y="3495"/>
                  </a:lnTo>
                  <a:cubicBezTo>
                    <a:pt x="1796" y="4375"/>
                    <a:pt x="2042" y="5396"/>
                    <a:pt x="2676" y="6065"/>
                  </a:cubicBezTo>
                  <a:cubicBezTo>
                    <a:pt x="3134" y="6488"/>
                    <a:pt x="3803" y="6769"/>
                    <a:pt x="4401" y="6769"/>
                  </a:cubicBezTo>
                  <a:cubicBezTo>
                    <a:pt x="4718" y="6769"/>
                    <a:pt x="5070" y="6664"/>
                    <a:pt x="5317" y="6488"/>
                  </a:cubicBezTo>
                  <a:cubicBezTo>
                    <a:pt x="5422" y="6453"/>
                    <a:pt x="5422" y="6382"/>
                    <a:pt x="5457" y="6312"/>
                  </a:cubicBezTo>
                  <a:cubicBezTo>
                    <a:pt x="5493" y="6277"/>
                    <a:pt x="5457" y="6206"/>
                    <a:pt x="5422" y="6136"/>
                  </a:cubicBezTo>
                  <a:lnTo>
                    <a:pt x="4331" y="5044"/>
                  </a:lnTo>
                  <a:lnTo>
                    <a:pt x="4331" y="4270"/>
                  </a:lnTo>
                  <a:lnTo>
                    <a:pt x="5105" y="4270"/>
                  </a:lnTo>
                  <a:lnTo>
                    <a:pt x="6197" y="5502"/>
                  </a:lnTo>
                  <a:cubicBezTo>
                    <a:pt x="6267" y="5537"/>
                    <a:pt x="6302" y="5537"/>
                    <a:pt x="6373" y="5537"/>
                  </a:cubicBezTo>
                  <a:cubicBezTo>
                    <a:pt x="6478" y="5537"/>
                    <a:pt x="6514" y="5432"/>
                    <a:pt x="6549" y="5396"/>
                  </a:cubicBezTo>
                  <a:cubicBezTo>
                    <a:pt x="7006" y="4481"/>
                    <a:pt x="6795" y="3390"/>
                    <a:pt x="6091" y="2685"/>
                  </a:cubicBezTo>
                  <a:cubicBezTo>
                    <a:pt x="5626" y="2196"/>
                    <a:pt x="4991" y="1928"/>
                    <a:pt x="4352" y="1928"/>
                  </a:cubicBezTo>
                  <a:cubicBezTo>
                    <a:pt x="4071" y="1928"/>
                    <a:pt x="3789" y="1980"/>
                    <a:pt x="3521" y="2087"/>
                  </a:cubicBezTo>
                  <a:lnTo>
                    <a:pt x="1514" y="80"/>
                  </a:lnTo>
                  <a:cubicBezTo>
                    <a:pt x="1461" y="27"/>
                    <a:pt x="1400" y="1"/>
                    <a:pt x="1343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26"/>
            <p:cNvSpPr/>
            <p:nvPr/>
          </p:nvSpPr>
          <p:spPr>
            <a:xfrm>
              <a:off x="7479360" y="1007640"/>
              <a:ext cx="217075" cy="210587"/>
            </a:xfrm>
            <a:custGeom>
              <a:rect b="b" l="l" r="r" t="t"/>
              <a:pathLst>
                <a:path extrusionOk="0" h="13084" w="13485">
                  <a:moveTo>
                    <a:pt x="10862" y="413"/>
                  </a:moveTo>
                  <a:cubicBezTo>
                    <a:pt x="11033" y="413"/>
                    <a:pt x="11205" y="435"/>
                    <a:pt x="11372" y="479"/>
                  </a:cubicBezTo>
                  <a:lnTo>
                    <a:pt x="10457" y="1395"/>
                  </a:lnTo>
                  <a:cubicBezTo>
                    <a:pt x="10457" y="1465"/>
                    <a:pt x="10386" y="1536"/>
                    <a:pt x="10386" y="1606"/>
                  </a:cubicBezTo>
                  <a:lnTo>
                    <a:pt x="10386" y="2662"/>
                  </a:lnTo>
                  <a:cubicBezTo>
                    <a:pt x="10386" y="2768"/>
                    <a:pt x="10492" y="2874"/>
                    <a:pt x="10633" y="2874"/>
                  </a:cubicBezTo>
                  <a:lnTo>
                    <a:pt x="11724" y="2874"/>
                  </a:lnTo>
                  <a:cubicBezTo>
                    <a:pt x="11795" y="2874"/>
                    <a:pt x="11865" y="2874"/>
                    <a:pt x="11900" y="2838"/>
                  </a:cubicBezTo>
                  <a:lnTo>
                    <a:pt x="12816" y="1888"/>
                  </a:lnTo>
                  <a:lnTo>
                    <a:pt x="12816" y="1888"/>
                  </a:lnTo>
                  <a:cubicBezTo>
                    <a:pt x="12992" y="2557"/>
                    <a:pt x="12780" y="3296"/>
                    <a:pt x="12287" y="3789"/>
                  </a:cubicBezTo>
                  <a:cubicBezTo>
                    <a:pt x="11921" y="4155"/>
                    <a:pt x="11421" y="4358"/>
                    <a:pt x="10912" y="4358"/>
                  </a:cubicBezTo>
                  <a:cubicBezTo>
                    <a:pt x="10639" y="4358"/>
                    <a:pt x="10363" y="4299"/>
                    <a:pt x="10105" y="4176"/>
                  </a:cubicBezTo>
                  <a:cubicBezTo>
                    <a:pt x="10076" y="4167"/>
                    <a:pt x="10045" y="4162"/>
                    <a:pt x="10015" y="4162"/>
                  </a:cubicBezTo>
                  <a:cubicBezTo>
                    <a:pt x="9931" y="4162"/>
                    <a:pt x="9849" y="4195"/>
                    <a:pt x="9823" y="4247"/>
                  </a:cubicBezTo>
                  <a:lnTo>
                    <a:pt x="4472" y="9563"/>
                  </a:lnTo>
                  <a:cubicBezTo>
                    <a:pt x="4401" y="9633"/>
                    <a:pt x="4366" y="9739"/>
                    <a:pt x="4401" y="9809"/>
                  </a:cubicBezTo>
                  <a:cubicBezTo>
                    <a:pt x="4753" y="10584"/>
                    <a:pt x="4577" y="11464"/>
                    <a:pt x="4014" y="12027"/>
                  </a:cubicBezTo>
                  <a:cubicBezTo>
                    <a:pt x="3644" y="12423"/>
                    <a:pt x="3136" y="12621"/>
                    <a:pt x="2623" y="12621"/>
                  </a:cubicBezTo>
                  <a:cubicBezTo>
                    <a:pt x="2452" y="12621"/>
                    <a:pt x="2280" y="12599"/>
                    <a:pt x="2113" y="12555"/>
                  </a:cubicBezTo>
                  <a:lnTo>
                    <a:pt x="3063" y="11675"/>
                  </a:lnTo>
                  <a:cubicBezTo>
                    <a:pt x="3063" y="11605"/>
                    <a:pt x="3098" y="11534"/>
                    <a:pt x="3098" y="11499"/>
                  </a:cubicBezTo>
                  <a:lnTo>
                    <a:pt x="3098" y="10373"/>
                  </a:lnTo>
                  <a:cubicBezTo>
                    <a:pt x="3098" y="10267"/>
                    <a:pt x="2993" y="10161"/>
                    <a:pt x="2887" y="10161"/>
                  </a:cubicBezTo>
                  <a:lnTo>
                    <a:pt x="1761" y="10161"/>
                  </a:lnTo>
                  <a:cubicBezTo>
                    <a:pt x="1690" y="10161"/>
                    <a:pt x="1655" y="10161"/>
                    <a:pt x="1585" y="10232"/>
                  </a:cubicBezTo>
                  <a:lnTo>
                    <a:pt x="669" y="11147"/>
                  </a:lnTo>
                  <a:cubicBezTo>
                    <a:pt x="493" y="10478"/>
                    <a:pt x="704" y="9739"/>
                    <a:pt x="1197" y="9246"/>
                  </a:cubicBezTo>
                  <a:cubicBezTo>
                    <a:pt x="1564" y="8880"/>
                    <a:pt x="2064" y="8677"/>
                    <a:pt x="2582" y="8677"/>
                  </a:cubicBezTo>
                  <a:cubicBezTo>
                    <a:pt x="2861" y="8677"/>
                    <a:pt x="3145" y="8736"/>
                    <a:pt x="3415" y="8859"/>
                  </a:cubicBezTo>
                  <a:cubicBezTo>
                    <a:pt x="3436" y="8869"/>
                    <a:pt x="3463" y="8873"/>
                    <a:pt x="3491" y="8873"/>
                  </a:cubicBezTo>
                  <a:cubicBezTo>
                    <a:pt x="3559" y="8873"/>
                    <a:pt x="3637" y="8848"/>
                    <a:pt x="3662" y="8823"/>
                  </a:cubicBezTo>
                  <a:lnTo>
                    <a:pt x="9048" y="3472"/>
                  </a:lnTo>
                  <a:cubicBezTo>
                    <a:pt x="9084" y="3402"/>
                    <a:pt x="9119" y="3296"/>
                    <a:pt x="9084" y="3226"/>
                  </a:cubicBezTo>
                  <a:cubicBezTo>
                    <a:pt x="8732" y="2486"/>
                    <a:pt x="8908" y="1606"/>
                    <a:pt x="9471" y="1008"/>
                  </a:cubicBezTo>
                  <a:cubicBezTo>
                    <a:pt x="9841" y="611"/>
                    <a:pt x="10349" y="413"/>
                    <a:pt x="10862" y="413"/>
                  </a:cubicBezTo>
                  <a:close/>
                  <a:moveTo>
                    <a:pt x="10901" y="1"/>
                  </a:moveTo>
                  <a:cubicBezTo>
                    <a:pt x="10256" y="1"/>
                    <a:pt x="9615" y="265"/>
                    <a:pt x="9154" y="726"/>
                  </a:cubicBezTo>
                  <a:cubicBezTo>
                    <a:pt x="8450" y="1360"/>
                    <a:pt x="8239" y="2381"/>
                    <a:pt x="8591" y="3261"/>
                  </a:cubicBezTo>
                  <a:lnTo>
                    <a:pt x="3451" y="8331"/>
                  </a:lnTo>
                  <a:cubicBezTo>
                    <a:pt x="3181" y="8234"/>
                    <a:pt x="2898" y="8186"/>
                    <a:pt x="2616" y="8186"/>
                  </a:cubicBezTo>
                  <a:cubicBezTo>
                    <a:pt x="1978" y="8186"/>
                    <a:pt x="1345" y="8430"/>
                    <a:pt x="880" y="8894"/>
                  </a:cubicBezTo>
                  <a:cubicBezTo>
                    <a:pt x="176" y="9633"/>
                    <a:pt x="0" y="10689"/>
                    <a:pt x="423" y="11605"/>
                  </a:cubicBezTo>
                  <a:cubicBezTo>
                    <a:pt x="458" y="11710"/>
                    <a:pt x="493" y="11746"/>
                    <a:pt x="599" y="11746"/>
                  </a:cubicBezTo>
                  <a:cubicBezTo>
                    <a:pt x="609" y="11766"/>
                    <a:pt x="622" y="11775"/>
                    <a:pt x="639" y="11775"/>
                  </a:cubicBezTo>
                  <a:cubicBezTo>
                    <a:pt x="678" y="11775"/>
                    <a:pt x="735" y="11725"/>
                    <a:pt x="810" y="11675"/>
                  </a:cubicBezTo>
                  <a:lnTo>
                    <a:pt x="1901" y="10584"/>
                  </a:lnTo>
                  <a:lnTo>
                    <a:pt x="2711" y="10584"/>
                  </a:lnTo>
                  <a:lnTo>
                    <a:pt x="2711" y="11358"/>
                  </a:lnTo>
                  <a:lnTo>
                    <a:pt x="1514" y="12520"/>
                  </a:lnTo>
                  <a:cubicBezTo>
                    <a:pt x="1479" y="12555"/>
                    <a:pt x="1479" y="12591"/>
                    <a:pt x="1479" y="12696"/>
                  </a:cubicBezTo>
                  <a:cubicBezTo>
                    <a:pt x="1479" y="12767"/>
                    <a:pt x="1549" y="12802"/>
                    <a:pt x="1585" y="12872"/>
                  </a:cubicBezTo>
                  <a:cubicBezTo>
                    <a:pt x="1937" y="12978"/>
                    <a:pt x="2254" y="13083"/>
                    <a:pt x="2606" y="13083"/>
                  </a:cubicBezTo>
                  <a:cubicBezTo>
                    <a:pt x="3239" y="13083"/>
                    <a:pt x="3873" y="12802"/>
                    <a:pt x="4331" y="12344"/>
                  </a:cubicBezTo>
                  <a:cubicBezTo>
                    <a:pt x="5035" y="11675"/>
                    <a:pt x="5246" y="10654"/>
                    <a:pt x="4894" y="9774"/>
                  </a:cubicBezTo>
                  <a:lnTo>
                    <a:pt x="10034" y="4704"/>
                  </a:lnTo>
                  <a:cubicBezTo>
                    <a:pt x="10304" y="4801"/>
                    <a:pt x="10587" y="4849"/>
                    <a:pt x="10868" y="4849"/>
                  </a:cubicBezTo>
                  <a:cubicBezTo>
                    <a:pt x="11507" y="4849"/>
                    <a:pt x="12140" y="4605"/>
                    <a:pt x="12604" y="4141"/>
                  </a:cubicBezTo>
                  <a:cubicBezTo>
                    <a:pt x="13308" y="3402"/>
                    <a:pt x="13484" y="2345"/>
                    <a:pt x="13097" y="1395"/>
                  </a:cubicBezTo>
                  <a:cubicBezTo>
                    <a:pt x="13027" y="1324"/>
                    <a:pt x="12992" y="1289"/>
                    <a:pt x="12921" y="1289"/>
                  </a:cubicBezTo>
                  <a:cubicBezTo>
                    <a:pt x="12902" y="1280"/>
                    <a:pt x="12883" y="1275"/>
                    <a:pt x="12864" y="1275"/>
                  </a:cubicBezTo>
                  <a:cubicBezTo>
                    <a:pt x="12810" y="1275"/>
                    <a:pt x="12752" y="1308"/>
                    <a:pt x="12675" y="1360"/>
                  </a:cubicBezTo>
                  <a:lnTo>
                    <a:pt x="11583" y="2486"/>
                  </a:lnTo>
                  <a:lnTo>
                    <a:pt x="10809" y="2486"/>
                  </a:lnTo>
                  <a:lnTo>
                    <a:pt x="10809" y="1676"/>
                  </a:lnTo>
                  <a:lnTo>
                    <a:pt x="11971" y="585"/>
                  </a:lnTo>
                  <a:cubicBezTo>
                    <a:pt x="12041" y="550"/>
                    <a:pt x="12041" y="479"/>
                    <a:pt x="12041" y="409"/>
                  </a:cubicBezTo>
                  <a:cubicBezTo>
                    <a:pt x="12041" y="303"/>
                    <a:pt x="11935" y="268"/>
                    <a:pt x="11900" y="233"/>
                  </a:cubicBezTo>
                  <a:cubicBezTo>
                    <a:pt x="11583" y="75"/>
                    <a:pt x="11242" y="1"/>
                    <a:pt x="10901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26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26"/>
            <p:cNvSpPr/>
            <p:nvPr/>
          </p:nvSpPr>
          <p:spPr>
            <a:xfrm>
              <a:off x="7290360" y="3853800"/>
              <a:ext cx="361427" cy="361467"/>
            </a:xfrm>
            <a:custGeom>
              <a:rect b="b" l="l" r="r" t="t"/>
              <a:pathLst>
                <a:path extrusionOk="0" h="22427" w="22428">
                  <a:moveTo>
                    <a:pt x="22427" y="11196"/>
                  </a:moveTo>
                  <a:cubicBezTo>
                    <a:pt x="22427" y="17392"/>
                    <a:pt x="17393" y="22427"/>
                    <a:pt x="11196" y="22427"/>
                  </a:cubicBezTo>
                  <a:cubicBezTo>
                    <a:pt x="5000" y="22427"/>
                    <a:pt x="1" y="17392"/>
                    <a:pt x="1" y="11196"/>
                  </a:cubicBezTo>
                  <a:cubicBezTo>
                    <a:pt x="1" y="4999"/>
                    <a:pt x="5000" y="0"/>
                    <a:pt x="11196" y="0"/>
                  </a:cubicBezTo>
                  <a:cubicBezTo>
                    <a:pt x="17393" y="0"/>
                    <a:pt x="22427" y="4999"/>
                    <a:pt x="22427" y="11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r="5400000" dist="9360">
                <a:srgbClr val="1A1A1A">
                  <a:alpha val="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26"/>
            <p:cNvSpPr/>
            <p:nvPr/>
          </p:nvSpPr>
          <p:spPr>
            <a:xfrm>
              <a:off x="7286400" y="3849840"/>
              <a:ext cx="369021" cy="369021"/>
            </a:xfrm>
            <a:custGeom>
              <a:rect b="b" l="l" r="r" t="t"/>
              <a:pathLst>
                <a:path extrusionOk="0" h="22885" w="22885">
                  <a:moveTo>
                    <a:pt x="11442" y="458"/>
                  </a:moveTo>
                  <a:cubicBezTo>
                    <a:pt x="17533" y="458"/>
                    <a:pt x="22462" y="5387"/>
                    <a:pt x="22462" y="11443"/>
                  </a:cubicBezTo>
                  <a:cubicBezTo>
                    <a:pt x="22462" y="17534"/>
                    <a:pt x="17533" y="22463"/>
                    <a:pt x="11442" y="22463"/>
                  </a:cubicBezTo>
                  <a:cubicBezTo>
                    <a:pt x="5387" y="22463"/>
                    <a:pt x="458" y="17534"/>
                    <a:pt x="458" y="11443"/>
                  </a:cubicBezTo>
                  <a:cubicBezTo>
                    <a:pt x="458" y="5387"/>
                    <a:pt x="5387" y="458"/>
                    <a:pt x="11442" y="458"/>
                  </a:cubicBezTo>
                  <a:close/>
                  <a:moveTo>
                    <a:pt x="11442" y="1"/>
                  </a:moveTo>
                  <a:cubicBezTo>
                    <a:pt x="5175" y="1"/>
                    <a:pt x="0" y="5176"/>
                    <a:pt x="0" y="11443"/>
                  </a:cubicBezTo>
                  <a:cubicBezTo>
                    <a:pt x="0" y="17745"/>
                    <a:pt x="5175" y="22885"/>
                    <a:pt x="11442" y="22885"/>
                  </a:cubicBezTo>
                  <a:cubicBezTo>
                    <a:pt x="17744" y="22885"/>
                    <a:pt x="22884" y="17745"/>
                    <a:pt x="22884" y="11443"/>
                  </a:cubicBezTo>
                  <a:cubicBezTo>
                    <a:pt x="22884" y="5176"/>
                    <a:pt x="17744" y="1"/>
                    <a:pt x="114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26"/>
            <p:cNvSpPr/>
            <p:nvPr/>
          </p:nvSpPr>
          <p:spPr>
            <a:xfrm>
              <a:off x="7380000" y="3961800"/>
              <a:ext cx="83165" cy="105837"/>
            </a:xfrm>
            <a:custGeom>
              <a:rect b="b" l="l" r="r" t="t"/>
              <a:pathLst>
                <a:path extrusionOk="0" h="6585" w="5176">
                  <a:moveTo>
                    <a:pt x="3978" y="423"/>
                  </a:moveTo>
                  <a:lnTo>
                    <a:pt x="3978" y="2641"/>
                  </a:lnTo>
                  <a:lnTo>
                    <a:pt x="4718" y="2641"/>
                  </a:lnTo>
                  <a:lnTo>
                    <a:pt x="4718" y="6162"/>
                  </a:lnTo>
                  <a:lnTo>
                    <a:pt x="1338" y="6162"/>
                  </a:lnTo>
                  <a:cubicBezTo>
                    <a:pt x="1127" y="6162"/>
                    <a:pt x="880" y="6056"/>
                    <a:pt x="704" y="5880"/>
                  </a:cubicBezTo>
                  <a:cubicBezTo>
                    <a:pt x="528" y="5704"/>
                    <a:pt x="458" y="5493"/>
                    <a:pt x="458" y="5281"/>
                  </a:cubicBezTo>
                  <a:lnTo>
                    <a:pt x="458" y="423"/>
                  </a:lnTo>
                  <a:close/>
                  <a:moveTo>
                    <a:pt x="0" y="0"/>
                  </a:moveTo>
                  <a:lnTo>
                    <a:pt x="0" y="5281"/>
                  </a:lnTo>
                  <a:cubicBezTo>
                    <a:pt x="0" y="5633"/>
                    <a:pt x="141" y="5915"/>
                    <a:pt x="423" y="6197"/>
                  </a:cubicBezTo>
                  <a:cubicBezTo>
                    <a:pt x="634" y="6443"/>
                    <a:pt x="986" y="6584"/>
                    <a:pt x="1338" y="6584"/>
                  </a:cubicBezTo>
                  <a:lnTo>
                    <a:pt x="5176" y="6584"/>
                  </a:lnTo>
                  <a:lnTo>
                    <a:pt x="5176" y="2183"/>
                  </a:lnTo>
                  <a:lnTo>
                    <a:pt x="4401" y="2183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26"/>
            <p:cNvSpPr/>
            <p:nvPr/>
          </p:nvSpPr>
          <p:spPr>
            <a:xfrm>
              <a:off x="7486200" y="3997080"/>
              <a:ext cx="82436" cy="106565"/>
            </a:xfrm>
            <a:custGeom>
              <a:rect b="b" l="l" r="r" t="t"/>
              <a:pathLst>
                <a:path extrusionOk="0" h="6620" w="5141">
                  <a:moveTo>
                    <a:pt x="3803" y="458"/>
                  </a:moveTo>
                  <a:cubicBezTo>
                    <a:pt x="4050" y="458"/>
                    <a:pt x="4261" y="528"/>
                    <a:pt x="4437" y="704"/>
                  </a:cubicBezTo>
                  <a:cubicBezTo>
                    <a:pt x="4613" y="880"/>
                    <a:pt x="4683" y="1092"/>
                    <a:pt x="4683" y="1338"/>
                  </a:cubicBezTo>
                  <a:lnTo>
                    <a:pt x="4683" y="6161"/>
                  </a:lnTo>
                  <a:lnTo>
                    <a:pt x="1163" y="6161"/>
                  </a:lnTo>
                  <a:lnTo>
                    <a:pt x="1163" y="3979"/>
                  </a:lnTo>
                  <a:lnTo>
                    <a:pt x="423" y="3979"/>
                  </a:lnTo>
                  <a:lnTo>
                    <a:pt x="423" y="458"/>
                  </a:lnTo>
                  <a:close/>
                  <a:moveTo>
                    <a:pt x="1" y="0"/>
                  </a:moveTo>
                  <a:lnTo>
                    <a:pt x="1" y="4401"/>
                  </a:lnTo>
                  <a:lnTo>
                    <a:pt x="740" y="4401"/>
                  </a:lnTo>
                  <a:lnTo>
                    <a:pt x="740" y="6619"/>
                  </a:lnTo>
                  <a:lnTo>
                    <a:pt x="5141" y="6619"/>
                  </a:lnTo>
                  <a:lnTo>
                    <a:pt x="5141" y="1338"/>
                  </a:lnTo>
                  <a:cubicBezTo>
                    <a:pt x="5141" y="986"/>
                    <a:pt x="5000" y="669"/>
                    <a:pt x="4754" y="387"/>
                  </a:cubicBezTo>
                  <a:cubicBezTo>
                    <a:pt x="4507" y="141"/>
                    <a:pt x="4155" y="0"/>
                    <a:pt x="3803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26"/>
            <p:cNvSpPr/>
            <p:nvPr/>
          </p:nvSpPr>
          <p:spPr>
            <a:xfrm>
              <a:off x="7456680" y="3985200"/>
              <a:ext cx="35282" cy="93960"/>
            </a:xfrm>
            <a:custGeom>
              <a:rect b="b" l="l" r="r" t="t"/>
              <a:pathLst>
                <a:path extrusionOk="0" h="5846" w="2219">
                  <a:moveTo>
                    <a:pt x="1127" y="423"/>
                  </a:moveTo>
                  <a:cubicBezTo>
                    <a:pt x="1479" y="423"/>
                    <a:pt x="1760" y="740"/>
                    <a:pt x="1760" y="1092"/>
                  </a:cubicBezTo>
                  <a:lnTo>
                    <a:pt x="1760" y="4754"/>
                  </a:lnTo>
                  <a:cubicBezTo>
                    <a:pt x="1760" y="5106"/>
                    <a:pt x="1479" y="5423"/>
                    <a:pt x="1127" y="5423"/>
                  </a:cubicBezTo>
                  <a:cubicBezTo>
                    <a:pt x="775" y="5423"/>
                    <a:pt x="458" y="5106"/>
                    <a:pt x="458" y="4754"/>
                  </a:cubicBezTo>
                  <a:lnTo>
                    <a:pt x="458" y="1092"/>
                  </a:lnTo>
                  <a:cubicBezTo>
                    <a:pt x="458" y="740"/>
                    <a:pt x="775" y="423"/>
                    <a:pt x="1127" y="423"/>
                  </a:cubicBezTo>
                  <a:close/>
                  <a:moveTo>
                    <a:pt x="1127" y="1"/>
                  </a:moveTo>
                  <a:cubicBezTo>
                    <a:pt x="493" y="1"/>
                    <a:pt x="0" y="494"/>
                    <a:pt x="0" y="1092"/>
                  </a:cubicBezTo>
                  <a:lnTo>
                    <a:pt x="0" y="4754"/>
                  </a:lnTo>
                  <a:cubicBezTo>
                    <a:pt x="0" y="5352"/>
                    <a:pt x="493" y="5845"/>
                    <a:pt x="1127" y="5845"/>
                  </a:cubicBezTo>
                  <a:cubicBezTo>
                    <a:pt x="1725" y="5845"/>
                    <a:pt x="2218" y="5352"/>
                    <a:pt x="2218" y="4754"/>
                  </a:cubicBezTo>
                  <a:lnTo>
                    <a:pt x="2218" y="1092"/>
                  </a:lnTo>
                  <a:cubicBezTo>
                    <a:pt x="2218" y="494"/>
                    <a:pt x="1725" y="1"/>
                    <a:pt x="1127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26"/>
            <p:cNvSpPr/>
            <p:nvPr/>
          </p:nvSpPr>
          <p:spPr>
            <a:xfrm>
              <a:off x="7368120" y="39315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247" y="493"/>
                    <a:pt x="5282" y="564"/>
                  </a:cubicBezTo>
                  <a:cubicBezTo>
                    <a:pt x="5387" y="669"/>
                    <a:pt x="5423" y="740"/>
                    <a:pt x="5423" y="881"/>
                  </a:cubicBezTo>
                  <a:lnTo>
                    <a:pt x="5423" y="1338"/>
                  </a:lnTo>
                  <a:cubicBezTo>
                    <a:pt x="5423" y="1444"/>
                    <a:pt x="5387" y="1550"/>
                    <a:pt x="5282" y="1620"/>
                  </a:cubicBezTo>
                  <a:cubicBezTo>
                    <a:pt x="5211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20"/>
                  </a:cubicBezTo>
                  <a:cubicBezTo>
                    <a:pt x="494" y="1550"/>
                    <a:pt x="458" y="1444"/>
                    <a:pt x="458" y="1338"/>
                  </a:cubicBezTo>
                  <a:lnTo>
                    <a:pt x="458" y="881"/>
                  </a:lnTo>
                  <a:cubicBezTo>
                    <a:pt x="458" y="740"/>
                    <a:pt x="494" y="669"/>
                    <a:pt x="564" y="564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0"/>
                  </a:moveTo>
                  <a:cubicBezTo>
                    <a:pt x="670" y="0"/>
                    <a:pt x="458" y="106"/>
                    <a:pt x="282" y="282"/>
                  </a:cubicBezTo>
                  <a:cubicBezTo>
                    <a:pt x="106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106" y="1761"/>
                    <a:pt x="282" y="1937"/>
                  </a:cubicBezTo>
                  <a:cubicBezTo>
                    <a:pt x="458" y="2113"/>
                    <a:pt x="670" y="2218"/>
                    <a:pt x="881" y="2218"/>
                  </a:cubicBezTo>
                  <a:lnTo>
                    <a:pt x="4965" y="2218"/>
                  </a:lnTo>
                  <a:cubicBezTo>
                    <a:pt x="5247" y="2218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211" y="0"/>
                    <a:pt x="4965" y="0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26"/>
            <p:cNvSpPr/>
            <p:nvPr/>
          </p:nvSpPr>
          <p:spPr>
            <a:xfrm>
              <a:off x="7486920" y="4097160"/>
              <a:ext cx="93960" cy="35282"/>
            </a:xfrm>
            <a:custGeom>
              <a:rect b="b" l="l" r="r" t="t"/>
              <a:pathLst>
                <a:path extrusionOk="0" h="2219" w="5846">
                  <a:moveTo>
                    <a:pt x="4965" y="458"/>
                  </a:moveTo>
                  <a:cubicBezTo>
                    <a:pt x="5106" y="458"/>
                    <a:pt x="5176" y="493"/>
                    <a:pt x="5282" y="599"/>
                  </a:cubicBezTo>
                  <a:cubicBezTo>
                    <a:pt x="5352" y="669"/>
                    <a:pt x="5423" y="775"/>
                    <a:pt x="5423" y="881"/>
                  </a:cubicBezTo>
                  <a:lnTo>
                    <a:pt x="5423" y="1338"/>
                  </a:lnTo>
                  <a:cubicBezTo>
                    <a:pt x="5423" y="1479"/>
                    <a:pt x="5352" y="1550"/>
                    <a:pt x="5282" y="1655"/>
                  </a:cubicBezTo>
                  <a:cubicBezTo>
                    <a:pt x="5176" y="1726"/>
                    <a:pt x="5106" y="1761"/>
                    <a:pt x="4965" y="1761"/>
                  </a:cubicBezTo>
                  <a:lnTo>
                    <a:pt x="881" y="1761"/>
                  </a:lnTo>
                  <a:cubicBezTo>
                    <a:pt x="740" y="1761"/>
                    <a:pt x="670" y="1726"/>
                    <a:pt x="564" y="1655"/>
                  </a:cubicBezTo>
                  <a:cubicBezTo>
                    <a:pt x="494" y="1550"/>
                    <a:pt x="423" y="1479"/>
                    <a:pt x="423" y="1338"/>
                  </a:cubicBezTo>
                  <a:lnTo>
                    <a:pt x="423" y="881"/>
                  </a:lnTo>
                  <a:cubicBezTo>
                    <a:pt x="423" y="775"/>
                    <a:pt x="494" y="669"/>
                    <a:pt x="564" y="599"/>
                  </a:cubicBezTo>
                  <a:cubicBezTo>
                    <a:pt x="670" y="493"/>
                    <a:pt x="740" y="458"/>
                    <a:pt x="881" y="458"/>
                  </a:cubicBezTo>
                  <a:close/>
                  <a:moveTo>
                    <a:pt x="881" y="1"/>
                  </a:moveTo>
                  <a:cubicBezTo>
                    <a:pt x="670" y="1"/>
                    <a:pt x="423" y="106"/>
                    <a:pt x="247" y="282"/>
                  </a:cubicBezTo>
                  <a:cubicBezTo>
                    <a:pt x="71" y="458"/>
                    <a:pt x="1" y="669"/>
                    <a:pt x="1" y="881"/>
                  </a:cubicBezTo>
                  <a:lnTo>
                    <a:pt x="1" y="1338"/>
                  </a:lnTo>
                  <a:cubicBezTo>
                    <a:pt x="1" y="1550"/>
                    <a:pt x="71" y="1761"/>
                    <a:pt x="247" y="1937"/>
                  </a:cubicBezTo>
                  <a:cubicBezTo>
                    <a:pt x="423" y="2113"/>
                    <a:pt x="670" y="2219"/>
                    <a:pt x="881" y="2219"/>
                  </a:cubicBezTo>
                  <a:lnTo>
                    <a:pt x="4965" y="2219"/>
                  </a:lnTo>
                  <a:cubicBezTo>
                    <a:pt x="5176" y="2219"/>
                    <a:pt x="5423" y="2113"/>
                    <a:pt x="5599" y="1937"/>
                  </a:cubicBezTo>
                  <a:cubicBezTo>
                    <a:pt x="5775" y="1761"/>
                    <a:pt x="5845" y="1550"/>
                    <a:pt x="5845" y="1338"/>
                  </a:cubicBezTo>
                  <a:lnTo>
                    <a:pt x="5845" y="881"/>
                  </a:lnTo>
                  <a:cubicBezTo>
                    <a:pt x="5845" y="669"/>
                    <a:pt x="5775" y="458"/>
                    <a:pt x="5599" y="282"/>
                  </a:cubicBezTo>
                  <a:cubicBezTo>
                    <a:pt x="5423" y="106"/>
                    <a:pt x="5176" y="1"/>
                    <a:pt x="4965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26"/>
            <p:cNvSpPr/>
            <p:nvPr/>
          </p:nvSpPr>
          <p:spPr>
            <a:xfrm>
              <a:off x="5740560" y="3107520"/>
              <a:ext cx="58320" cy="45719"/>
            </a:xfrm>
            <a:custGeom>
              <a:rect b="b" l="l" r="r" t="t"/>
              <a:pathLst>
                <a:path extrusionOk="0" h="2853" w="3628">
                  <a:moveTo>
                    <a:pt x="1796" y="423"/>
                  </a:moveTo>
                  <a:cubicBezTo>
                    <a:pt x="2571" y="423"/>
                    <a:pt x="3169" y="1022"/>
                    <a:pt x="3169" y="1726"/>
                  </a:cubicBezTo>
                  <a:lnTo>
                    <a:pt x="3169" y="2395"/>
                  </a:lnTo>
                  <a:lnTo>
                    <a:pt x="459" y="2395"/>
                  </a:lnTo>
                  <a:lnTo>
                    <a:pt x="459" y="1726"/>
                  </a:lnTo>
                  <a:cubicBezTo>
                    <a:pt x="459" y="951"/>
                    <a:pt x="1057" y="423"/>
                    <a:pt x="1796" y="423"/>
                  </a:cubicBezTo>
                  <a:close/>
                  <a:moveTo>
                    <a:pt x="1796" y="1"/>
                  </a:moveTo>
                  <a:cubicBezTo>
                    <a:pt x="811" y="1"/>
                    <a:pt x="1" y="740"/>
                    <a:pt x="1" y="1726"/>
                  </a:cubicBezTo>
                  <a:lnTo>
                    <a:pt x="1" y="2641"/>
                  </a:lnTo>
                  <a:cubicBezTo>
                    <a:pt x="1" y="2782"/>
                    <a:pt x="106" y="2852"/>
                    <a:pt x="212" y="2852"/>
                  </a:cubicBezTo>
                  <a:lnTo>
                    <a:pt x="3381" y="2852"/>
                  </a:lnTo>
                  <a:cubicBezTo>
                    <a:pt x="3486" y="2852"/>
                    <a:pt x="3627" y="2782"/>
                    <a:pt x="3627" y="2676"/>
                  </a:cubicBezTo>
                  <a:lnTo>
                    <a:pt x="3627" y="1726"/>
                  </a:lnTo>
                  <a:cubicBezTo>
                    <a:pt x="3627" y="740"/>
                    <a:pt x="2817" y="1"/>
                    <a:pt x="1796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26"/>
            <p:cNvSpPr/>
            <p:nvPr/>
          </p:nvSpPr>
          <p:spPr>
            <a:xfrm>
              <a:off x="5726520" y="3146040"/>
              <a:ext cx="85325" cy="69485"/>
            </a:xfrm>
            <a:custGeom>
              <a:rect b="b" l="l" r="r" t="t"/>
              <a:pathLst>
                <a:path extrusionOk="0" h="4332" w="5317">
                  <a:moveTo>
                    <a:pt x="4542" y="458"/>
                  </a:moveTo>
                  <a:cubicBezTo>
                    <a:pt x="4718" y="458"/>
                    <a:pt x="4894" y="634"/>
                    <a:pt x="4894" y="810"/>
                  </a:cubicBezTo>
                  <a:lnTo>
                    <a:pt x="4894" y="3521"/>
                  </a:lnTo>
                  <a:cubicBezTo>
                    <a:pt x="4894" y="3768"/>
                    <a:pt x="4718" y="3909"/>
                    <a:pt x="4542" y="3909"/>
                  </a:cubicBezTo>
                  <a:lnTo>
                    <a:pt x="810" y="3909"/>
                  </a:lnTo>
                  <a:cubicBezTo>
                    <a:pt x="634" y="3909"/>
                    <a:pt x="458" y="3733"/>
                    <a:pt x="458" y="3521"/>
                  </a:cubicBezTo>
                  <a:lnTo>
                    <a:pt x="458" y="810"/>
                  </a:lnTo>
                  <a:cubicBezTo>
                    <a:pt x="458" y="599"/>
                    <a:pt x="634" y="458"/>
                    <a:pt x="810" y="458"/>
                  </a:cubicBezTo>
                  <a:close/>
                  <a:moveTo>
                    <a:pt x="810" y="1"/>
                  </a:moveTo>
                  <a:cubicBezTo>
                    <a:pt x="353" y="1"/>
                    <a:pt x="1" y="388"/>
                    <a:pt x="1" y="810"/>
                  </a:cubicBezTo>
                  <a:lnTo>
                    <a:pt x="1" y="3521"/>
                  </a:lnTo>
                  <a:cubicBezTo>
                    <a:pt x="1" y="3979"/>
                    <a:pt x="353" y="4331"/>
                    <a:pt x="810" y="4331"/>
                  </a:cubicBezTo>
                  <a:lnTo>
                    <a:pt x="4542" y="4331"/>
                  </a:lnTo>
                  <a:cubicBezTo>
                    <a:pt x="4965" y="4331"/>
                    <a:pt x="5317" y="3979"/>
                    <a:pt x="5317" y="3521"/>
                  </a:cubicBezTo>
                  <a:lnTo>
                    <a:pt x="5317" y="810"/>
                  </a:lnTo>
                  <a:cubicBezTo>
                    <a:pt x="5317" y="388"/>
                    <a:pt x="4965" y="1"/>
                    <a:pt x="4542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26"/>
            <p:cNvSpPr/>
            <p:nvPr/>
          </p:nvSpPr>
          <p:spPr>
            <a:xfrm>
              <a:off x="5759280" y="3170520"/>
              <a:ext cx="20518" cy="21240"/>
            </a:xfrm>
            <a:custGeom>
              <a:rect b="b" l="l" r="r" t="t"/>
              <a:pathLst>
                <a:path extrusionOk="0" h="1339" w="1304">
                  <a:moveTo>
                    <a:pt x="634" y="458"/>
                  </a:moveTo>
                  <a:cubicBezTo>
                    <a:pt x="740" y="458"/>
                    <a:pt x="881" y="529"/>
                    <a:pt x="881" y="669"/>
                  </a:cubicBezTo>
                  <a:cubicBezTo>
                    <a:pt x="881" y="810"/>
                    <a:pt x="775" y="881"/>
                    <a:pt x="634" y="881"/>
                  </a:cubicBezTo>
                  <a:cubicBezTo>
                    <a:pt x="529" y="881"/>
                    <a:pt x="423" y="810"/>
                    <a:pt x="423" y="669"/>
                  </a:cubicBezTo>
                  <a:cubicBezTo>
                    <a:pt x="423" y="529"/>
                    <a:pt x="529" y="458"/>
                    <a:pt x="634" y="458"/>
                  </a:cubicBezTo>
                  <a:close/>
                  <a:moveTo>
                    <a:pt x="634" y="1"/>
                  </a:moveTo>
                  <a:cubicBezTo>
                    <a:pt x="247" y="1"/>
                    <a:pt x="1" y="317"/>
                    <a:pt x="1" y="669"/>
                  </a:cubicBezTo>
                  <a:cubicBezTo>
                    <a:pt x="1" y="1022"/>
                    <a:pt x="282" y="1338"/>
                    <a:pt x="634" y="1338"/>
                  </a:cubicBezTo>
                  <a:cubicBezTo>
                    <a:pt x="986" y="1338"/>
                    <a:pt x="1303" y="1022"/>
                    <a:pt x="1303" y="669"/>
                  </a:cubicBezTo>
                  <a:cubicBezTo>
                    <a:pt x="1303" y="317"/>
                    <a:pt x="1057" y="1"/>
                    <a:pt x="634" y="1"/>
                  </a:cubicBezTo>
                  <a:close/>
                </a:path>
              </a:pathLst>
            </a:custGeom>
            <a:solidFill>
              <a:srgbClr val="116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26"/>
            <p:cNvSpPr/>
            <p:nvPr/>
          </p:nvSpPr>
          <p:spPr>
            <a:xfrm>
              <a:off x="6086520" y="1840680"/>
              <a:ext cx="1582953" cy="1576145"/>
            </a:xfrm>
            <a:custGeom>
              <a:rect b="b" l="l" r="r" t="t"/>
              <a:pathLst>
                <a:path extrusionOk="0" h="97700" w="98122">
                  <a:moveTo>
                    <a:pt x="98122" y="48832"/>
                  </a:moveTo>
                  <a:cubicBezTo>
                    <a:pt x="98122" y="75836"/>
                    <a:pt x="76153" y="97699"/>
                    <a:pt x="49079" y="97699"/>
                  </a:cubicBezTo>
                  <a:cubicBezTo>
                    <a:pt x="21970" y="97699"/>
                    <a:pt x="1" y="75836"/>
                    <a:pt x="1" y="48832"/>
                  </a:cubicBezTo>
                  <a:cubicBezTo>
                    <a:pt x="1" y="21864"/>
                    <a:pt x="21970" y="1"/>
                    <a:pt x="49079" y="1"/>
                  </a:cubicBezTo>
                  <a:cubicBezTo>
                    <a:pt x="76153" y="1"/>
                    <a:pt x="98122" y="21864"/>
                    <a:pt x="98122" y="488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26"/>
            <p:cNvSpPr/>
            <p:nvPr/>
          </p:nvSpPr>
          <p:spPr>
            <a:xfrm>
              <a:off x="5997960" y="1752120"/>
              <a:ext cx="1760717" cy="1753073"/>
            </a:xfrm>
            <a:custGeom>
              <a:rect b="b" l="l" r="r" t="t"/>
              <a:pathLst>
                <a:path extrusionOk="0" h="108684" w="109141">
                  <a:moveTo>
                    <a:pt x="54571" y="10985"/>
                  </a:moveTo>
                  <a:cubicBezTo>
                    <a:pt x="78582" y="10985"/>
                    <a:pt x="98121" y="30454"/>
                    <a:pt x="98121" y="54324"/>
                  </a:cubicBezTo>
                  <a:cubicBezTo>
                    <a:pt x="98121" y="78230"/>
                    <a:pt x="78582" y="97699"/>
                    <a:pt x="54571" y="97699"/>
                  </a:cubicBezTo>
                  <a:cubicBezTo>
                    <a:pt x="30525" y="97699"/>
                    <a:pt x="10985" y="78230"/>
                    <a:pt x="10985" y="54324"/>
                  </a:cubicBezTo>
                  <a:cubicBezTo>
                    <a:pt x="10985" y="30454"/>
                    <a:pt x="30525" y="10985"/>
                    <a:pt x="54571" y="10985"/>
                  </a:cubicBezTo>
                  <a:close/>
                  <a:moveTo>
                    <a:pt x="54571" y="1"/>
                  </a:moveTo>
                  <a:cubicBezTo>
                    <a:pt x="24469" y="1"/>
                    <a:pt x="0" y="24364"/>
                    <a:pt x="0" y="54324"/>
                  </a:cubicBezTo>
                  <a:cubicBezTo>
                    <a:pt x="0" y="84320"/>
                    <a:pt x="24469" y="108683"/>
                    <a:pt x="54571" y="108683"/>
                  </a:cubicBezTo>
                  <a:cubicBezTo>
                    <a:pt x="84672" y="108683"/>
                    <a:pt x="109141" y="84320"/>
                    <a:pt x="109141" y="54324"/>
                  </a:cubicBezTo>
                  <a:cubicBezTo>
                    <a:pt x="109141" y="24364"/>
                    <a:pt x="84672" y="1"/>
                    <a:pt x="54571" y="1"/>
                  </a:cubicBezTo>
                  <a:close/>
                </a:path>
              </a:pathLst>
            </a:custGeom>
            <a:solidFill>
              <a:srgbClr val="B8E6CB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26"/>
            <p:cNvSpPr/>
            <p:nvPr/>
          </p:nvSpPr>
          <p:spPr>
            <a:xfrm>
              <a:off x="6068880" y="1823040"/>
              <a:ext cx="1618484" cy="1611346"/>
            </a:xfrm>
            <a:custGeom>
              <a:rect b="b" l="l" r="r" t="t"/>
              <a:pathLst>
                <a:path extrusionOk="0" h="99882" w="100340">
                  <a:moveTo>
                    <a:pt x="50170" y="6584"/>
                  </a:moveTo>
                  <a:cubicBezTo>
                    <a:pt x="74181" y="6584"/>
                    <a:pt x="93720" y="26053"/>
                    <a:pt x="93720" y="49923"/>
                  </a:cubicBezTo>
                  <a:cubicBezTo>
                    <a:pt x="93720" y="73829"/>
                    <a:pt x="74181" y="93298"/>
                    <a:pt x="50170" y="93298"/>
                  </a:cubicBezTo>
                  <a:cubicBezTo>
                    <a:pt x="26124" y="93298"/>
                    <a:pt x="6584" y="73829"/>
                    <a:pt x="6584" y="49923"/>
                  </a:cubicBezTo>
                  <a:cubicBezTo>
                    <a:pt x="6584" y="26053"/>
                    <a:pt x="26124" y="6584"/>
                    <a:pt x="50170" y="6584"/>
                  </a:cubicBezTo>
                  <a:close/>
                  <a:moveTo>
                    <a:pt x="50170" y="0"/>
                  </a:moveTo>
                  <a:cubicBezTo>
                    <a:pt x="22462" y="0"/>
                    <a:pt x="0" y="22392"/>
                    <a:pt x="0" y="49923"/>
                  </a:cubicBezTo>
                  <a:cubicBezTo>
                    <a:pt x="0" y="77490"/>
                    <a:pt x="22462" y="99882"/>
                    <a:pt x="50170" y="99882"/>
                  </a:cubicBezTo>
                  <a:cubicBezTo>
                    <a:pt x="77842" y="99882"/>
                    <a:pt x="100339" y="77490"/>
                    <a:pt x="100339" y="49923"/>
                  </a:cubicBezTo>
                  <a:cubicBezTo>
                    <a:pt x="100339" y="22392"/>
                    <a:pt x="77842" y="0"/>
                    <a:pt x="50170" y="0"/>
                  </a:cubicBezTo>
                  <a:close/>
                </a:path>
              </a:pathLst>
            </a:custGeom>
            <a:solidFill>
              <a:srgbClr val="B8E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26"/>
            <p:cNvSpPr/>
            <p:nvPr/>
          </p:nvSpPr>
          <p:spPr>
            <a:xfrm>
              <a:off x="6125760" y="1879920"/>
              <a:ext cx="1505146" cy="1497509"/>
            </a:xfrm>
            <a:custGeom>
              <a:rect b="b" l="l" r="r" t="t"/>
              <a:pathLst>
                <a:path extrusionOk="0" h="92840" w="93299">
                  <a:moveTo>
                    <a:pt x="46650" y="3063"/>
                  </a:moveTo>
                  <a:cubicBezTo>
                    <a:pt x="70661" y="3063"/>
                    <a:pt x="90200" y="22532"/>
                    <a:pt x="90200" y="46402"/>
                  </a:cubicBezTo>
                  <a:cubicBezTo>
                    <a:pt x="90200" y="70308"/>
                    <a:pt x="70661" y="89777"/>
                    <a:pt x="46650" y="89777"/>
                  </a:cubicBezTo>
                  <a:cubicBezTo>
                    <a:pt x="22604" y="89777"/>
                    <a:pt x="3064" y="70308"/>
                    <a:pt x="3064" y="46402"/>
                  </a:cubicBezTo>
                  <a:cubicBezTo>
                    <a:pt x="3064" y="22532"/>
                    <a:pt x="22604" y="3063"/>
                    <a:pt x="46650" y="3063"/>
                  </a:cubicBezTo>
                  <a:close/>
                  <a:moveTo>
                    <a:pt x="46650" y="0"/>
                  </a:moveTo>
                  <a:cubicBezTo>
                    <a:pt x="20949" y="0"/>
                    <a:pt x="1" y="20807"/>
                    <a:pt x="1" y="46402"/>
                  </a:cubicBezTo>
                  <a:cubicBezTo>
                    <a:pt x="1" y="72033"/>
                    <a:pt x="20949" y="92840"/>
                    <a:pt x="46650" y="92840"/>
                  </a:cubicBezTo>
                  <a:cubicBezTo>
                    <a:pt x="72315" y="92840"/>
                    <a:pt x="93298" y="72033"/>
                    <a:pt x="93298" y="46402"/>
                  </a:cubicBezTo>
                  <a:cubicBezTo>
                    <a:pt x="93298" y="20807"/>
                    <a:pt x="72315" y="0"/>
                    <a:pt x="46650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26"/>
            <p:cNvSpPr/>
            <p:nvPr/>
          </p:nvSpPr>
          <p:spPr>
            <a:xfrm>
              <a:off x="6161040" y="1915200"/>
              <a:ext cx="1434147" cy="1427339"/>
            </a:xfrm>
            <a:custGeom>
              <a:rect b="b" l="l" r="r" t="t"/>
              <a:pathLst>
                <a:path extrusionOk="0" h="88476" w="88898">
                  <a:moveTo>
                    <a:pt x="44467" y="881"/>
                  </a:moveTo>
                  <a:cubicBezTo>
                    <a:pt x="68478" y="881"/>
                    <a:pt x="88017" y="20350"/>
                    <a:pt x="88017" y="44220"/>
                  </a:cubicBezTo>
                  <a:cubicBezTo>
                    <a:pt x="88017" y="68126"/>
                    <a:pt x="68478" y="87595"/>
                    <a:pt x="44467" y="87595"/>
                  </a:cubicBezTo>
                  <a:cubicBezTo>
                    <a:pt x="20421" y="87595"/>
                    <a:pt x="881" y="68126"/>
                    <a:pt x="881" y="44220"/>
                  </a:cubicBezTo>
                  <a:cubicBezTo>
                    <a:pt x="881" y="20350"/>
                    <a:pt x="20421" y="881"/>
                    <a:pt x="44467" y="881"/>
                  </a:cubicBezTo>
                  <a:close/>
                  <a:moveTo>
                    <a:pt x="44467" y="1"/>
                  </a:moveTo>
                  <a:cubicBezTo>
                    <a:pt x="19928" y="1"/>
                    <a:pt x="1" y="19857"/>
                    <a:pt x="1" y="44220"/>
                  </a:cubicBezTo>
                  <a:cubicBezTo>
                    <a:pt x="1" y="68619"/>
                    <a:pt x="19928" y="88475"/>
                    <a:pt x="44467" y="88475"/>
                  </a:cubicBezTo>
                  <a:cubicBezTo>
                    <a:pt x="68971" y="88475"/>
                    <a:pt x="88897" y="68619"/>
                    <a:pt x="88897" y="44220"/>
                  </a:cubicBezTo>
                  <a:cubicBezTo>
                    <a:pt x="88897" y="19857"/>
                    <a:pt x="68971" y="1"/>
                    <a:pt x="44467" y="1"/>
                  </a:cubicBezTo>
                  <a:close/>
                </a:path>
              </a:pathLst>
            </a:custGeom>
            <a:solidFill>
              <a:srgbClr val="118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26"/>
            <p:cNvSpPr/>
            <p:nvPr/>
          </p:nvSpPr>
          <p:spPr>
            <a:xfrm>
              <a:off x="6459120" y="2269080"/>
              <a:ext cx="127445" cy="701603"/>
            </a:xfrm>
            <a:custGeom>
              <a:rect b="b" l="l" r="r" t="t"/>
              <a:pathLst>
                <a:path extrusionOk="0" h="43517" w="7922">
                  <a:moveTo>
                    <a:pt x="7374" y="1"/>
                  </a:moveTo>
                  <a:cubicBezTo>
                    <a:pt x="7320" y="1"/>
                    <a:pt x="7267" y="12"/>
                    <a:pt x="7218" y="37"/>
                  </a:cubicBezTo>
                  <a:cubicBezTo>
                    <a:pt x="5739" y="565"/>
                    <a:pt x="4718" y="1832"/>
                    <a:pt x="4612" y="3381"/>
                  </a:cubicBezTo>
                  <a:lnTo>
                    <a:pt x="4612" y="16936"/>
                  </a:lnTo>
                  <a:cubicBezTo>
                    <a:pt x="4612" y="18027"/>
                    <a:pt x="4225" y="19119"/>
                    <a:pt x="3450" y="19929"/>
                  </a:cubicBezTo>
                  <a:cubicBezTo>
                    <a:pt x="2641" y="20773"/>
                    <a:pt x="1585" y="21196"/>
                    <a:pt x="458" y="21231"/>
                  </a:cubicBezTo>
                  <a:cubicBezTo>
                    <a:pt x="176" y="21231"/>
                    <a:pt x="0" y="21478"/>
                    <a:pt x="0" y="21689"/>
                  </a:cubicBezTo>
                  <a:lnTo>
                    <a:pt x="0" y="21830"/>
                  </a:lnTo>
                  <a:cubicBezTo>
                    <a:pt x="0" y="22041"/>
                    <a:pt x="211" y="22252"/>
                    <a:pt x="458" y="22252"/>
                  </a:cubicBezTo>
                  <a:cubicBezTo>
                    <a:pt x="1585" y="22287"/>
                    <a:pt x="2641" y="22780"/>
                    <a:pt x="3450" y="23590"/>
                  </a:cubicBezTo>
                  <a:cubicBezTo>
                    <a:pt x="4225" y="24365"/>
                    <a:pt x="4683" y="25421"/>
                    <a:pt x="4612" y="26583"/>
                  </a:cubicBezTo>
                  <a:lnTo>
                    <a:pt x="4612" y="40137"/>
                  </a:lnTo>
                  <a:cubicBezTo>
                    <a:pt x="4753" y="41651"/>
                    <a:pt x="5774" y="42989"/>
                    <a:pt x="7218" y="43482"/>
                  </a:cubicBezTo>
                  <a:cubicBezTo>
                    <a:pt x="7253" y="43517"/>
                    <a:pt x="7323" y="43517"/>
                    <a:pt x="7358" y="43517"/>
                  </a:cubicBezTo>
                  <a:cubicBezTo>
                    <a:pt x="7534" y="43517"/>
                    <a:pt x="7710" y="43376"/>
                    <a:pt x="7851" y="43165"/>
                  </a:cubicBezTo>
                  <a:cubicBezTo>
                    <a:pt x="7922" y="42883"/>
                    <a:pt x="7781" y="42672"/>
                    <a:pt x="7570" y="42602"/>
                  </a:cubicBezTo>
                  <a:cubicBezTo>
                    <a:pt x="6478" y="42179"/>
                    <a:pt x="5668" y="41158"/>
                    <a:pt x="5598" y="40032"/>
                  </a:cubicBezTo>
                  <a:lnTo>
                    <a:pt x="5598" y="26512"/>
                  </a:lnTo>
                  <a:cubicBezTo>
                    <a:pt x="5598" y="25210"/>
                    <a:pt x="5105" y="23872"/>
                    <a:pt x="4155" y="22921"/>
                  </a:cubicBezTo>
                  <a:cubicBezTo>
                    <a:pt x="3626" y="22393"/>
                    <a:pt x="2993" y="22006"/>
                    <a:pt x="2324" y="21724"/>
                  </a:cubicBezTo>
                  <a:cubicBezTo>
                    <a:pt x="2993" y="21478"/>
                    <a:pt x="3626" y="21055"/>
                    <a:pt x="4155" y="20527"/>
                  </a:cubicBezTo>
                  <a:cubicBezTo>
                    <a:pt x="5070" y="19576"/>
                    <a:pt x="5598" y="18309"/>
                    <a:pt x="5563" y="16936"/>
                  </a:cubicBezTo>
                  <a:lnTo>
                    <a:pt x="5563" y="3417"/>
                  </a:lnTo>
                  <a:cubicBezTo>
                    <a:pt x="5633" y="2290"/>
                    <a:pt x="6373" y="1269"/>
                    <a:pt x="7534" y="882"/>
                  </a:cubicBezTo>
                  <a:cubicBezTo>
                    <a:pt x="7746" y="776"/>
                    <a:pt x="7886" y="530"/>
                    <a:pt x="7781" y="283"/>
                  </a:cubicBezTo>
                  <a:cubicBezTo>
                    <a:pt x="7727" y="121"/>
                    <a:pt x="7549" y="1"/>
                    <a:pt x="7374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26"/>
            <p:cNvSpPr/>
            <p:nvPr/>
          </p:nvSpPr>
          <p:spPr>
            <a:xfrm>
              <a:off x="7172640" y="2269800"/>
              <a:ext cx="127079" cy="700905"/>
            </a:xfrm>
            <a:custGeom>
              <a:rect b="b" l="l" r="r" t="t"/>
              <a:pathLst>
                <a:path extrusionOk="0" h="43467" w="7887">
                  <a:moveTo>
                    <a:pt x="507" y="1"/>
                  </a:moveTo>
                  <a:cubicBezTo>
                    <a:pt x="308" y="1"/>
                    <a:pt x="162" y="107"/>
                    <a:pt x="106" y="304"/>
                  </a:cubicBezTo>
                  <a:cubicBezTo>
                    <a:pt x="1" y="550"/>
                    <a:pt x="142" y="761"/>
                    <a:pt x="353" y="867"/>
                  </a:cubicBezTo>
                  <a:cubicBezTo>
                    <a:pt x="1444" y="1219"/>
                    <a:pt x="2254" y="2240"/>
                    <a:pt x="2324" y="3367"/>
                  </a:cubicBezTo>
                  <a:lnTo>
                    <a:pt x="2324" y="16886"/>
                  </a:lnTo>
                  <a:cubicBezTo>
                    <a:pt x="2289" y="19069"/>
                    <a:pt x="3662" y="20970"/>
                    <a:pt x="5599" y="21709"/>
                  </a:cubicBezTo>
                  <a:cubicBezTo>
                    <a:pt x="4930" y="21991"/>
                    <a:pt x="4331" y="22378"/>
                    <a:pt x="3803" y="22906"/>
                  </a:cubicBezTo>
                  <a:cubicBezTo>
                    <a:pt x="2817" y="23892"/>
                    <a:pt x="2289" y="25160"/>
                    <a:pt x="2324" y="26533"/>
                  </a:cubicBezTo>
                  <a:lnTo>
                    <a:pt x="2324" y="40017"/>
                  </a:lnTo>
                  <a:cubicBezTo>
                    <a:pt x="2289" y="41179"/>
                    <a:pt x="1515" y="42200"/>
                    <a:pt x="353" y="42587"/>
                  </a:cubicBezTo>
                  <a:cubicBezTo>
                    <a:pt x="142" y="42657"/>
                    <a:pt x="1" y="42939"/>
                    <a:pt x="106" y="43150"/>
                  </a:cubicBezTo>
                  <a:cubicBezTo>
                    <a:pt x="142" y="43326"/>
                    <a:pt x="318" y="43467"/>
                    <a:pt x="494" y="43467"/>
                  </a:cubicBezTo>
                  <a:cubicBezTo>
                    <a:pt x="529" y="43467"/>
                    <a:pt x="599" y="43432"/>
                    <a:pt x="670" y="43432"/>
                  </a:cubicBezTo>
                  <a:cubicBezTo>
                    <a:pt x="2113" y="42939"/>
                    <a:pt x="3169" y="41601"/>
                    <a:pt x="3275" y="40087"/>
                  </a:cubicBezTo>
                  <a:lnTo>
                    <a:pt x="3275" y="26568"/>
                  </a:lnTo>
                  <a:cubicBezTo>
                    <a:pt x="3205" y="25476"/>
                    <a:pt x="3662" y="24350"/>
                    <a:pt x="4437" y="23575"/>
                  </a:cubicBezTo>
                  <a:cubicBezTo>
                    <a:pt x="5247" y="22730"/>
                    <a:pt x="6303" y="22308"/>
                    <a:pt x="7429" y="22237"/>
                  </a:cubicBezTo>
                  <a:cubicBezTo>
                    <a:pt x="7711" y="22237"/>
                    <a:pt x="7887" y="22026"/>
                    <a:pt x="7887" y="21815"/>
                  </a:cubicBezTo>
                  <a:lnTo>
                    <a:pt x="7887" y="21674"/>
                  </a:lnTo>
                  <a:cubicBezTo>
                    <a:pt x="7887" y="21463"/>
                    <a:pt x="7676" y="21252"/>
                    <a:pt x="7429" y="21252"/>
                  </a:cubicBezTo>
                  <a:cubicBezTo>
                    <a:pt x="5106" y="21181"/>
                    <a:pt x="3205" y="19245"/>
                    <a:pt x="3275" y="16921"/>
                  </a:cubicBezTo>
                  <a:lnTo>
                    <a:pt x="3275" y="3367"/>
                  </a:lnTo>
                  <a:cubicBezTo>
                    <a:pt x="3134" y="1818"/>
                    <a:pt x="2113" y="515"/>
                    <a:pt x="670" y="22"/>
                  </a:cubicBezTo>
                  <a:cubicBezTo>
                    <a:pt x="612" y="8"/>
                    <a:pt x="558" y="1"/>
                    <a:pt x="507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26"/>
            <p:cNvSpPr/>
            <p:nvPr/>
          </p:nvSpPr>
          <p:spPr>
            <a:xfrm>
              <a:off x="6643440" y="2227680"/>
              <a:ext cx="483477" cy="28079"/>
            </a:xfrm>
            <a:custGeom>
              <a:rect b="b" l="l" r="r" t="t"/>
              <a:pathLst>
                <a:path extrusionOk="0" h="1753" w="29997">
                  <a:moveTo>
                    <a:pt x="15659" y="0"/>
                  </a:moveTo>
                  <a:cubicBezTo>
                    <a:pt x="8887" y="0"/>
                    <a:pt x="3259" y="545"/>
                    <a:pt x="423" y="868"/>
                  </a:cubicBezTo>
                  <a:cubicBezTo>
                    <a:pt x="176" y="903"/>
                    <a:pt x="0" y="1149"/>
                    <a:pt x="35" y="1361"/>
                  </a:cubicBezTo>
                  <a:cubicBezTo>
                    <a:pt x="68" y="1586"/>
                    <a:pt x="276" y="1752"/>
                    <a:pt x="473" y="1752"/>
                  </a:cubicBezTo>
                  <a:cubicBezTo>
                    <a:pt x="492" y="1752"/>
                    <a:pt x="510" y="1751"/>
                    <a:pt x="528" y="1748"/>
                  </a:cubicBezTo>
                  <a:cubicBezTo>
                    <a:pt x="3325" y="1406"/>
                    <a:pt x="8865" y="871"/>
                    <a:pt x="15541" y="871"/>
                  </a:cubicBezTo>
                  <a:cubicBezTo>
                    <a:pt x="19875" y="871"/>
                    <a:pt x="24688" y="1096"/>
                    <a:pt x="29539" y="1748"/>
                  </a:cubicBezTo>
                  <a:lnTo>
                    <a:pt x="29574" y="1748"/>
                  </a:lnTo>
                  <a:cubicBezTo>
                    <a:pt x="29785" y="1748"/>
                    <a:pt x="29961" y="1572"/>
                    <a:pt x="29996" y="1361"/>
                  </a:cubicBezTo>
                  <a:cubicBezTo>
                    <a:pt x="29996" y="1149"/>
                    <a:pt x="29820" y="903"/>
                    <a:pt x="29609" y="868"/>
                  </a:cubicBezTo>
                  <a:cubicBezTo>
                    <a:pt x="24779" y="223"/>
                    <a:pt x="19986" y="0"/>
                    <a:pt x="1565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26"/>
            <p:cNvSpPr/>
            <p:nvPr/>
          </p:nvSpPr>
          <p:spPr>
            <a:xfrm>
              <a:off x="6643800" y="2976480"/>
              <a:ext cx="483137" cy="26641"/>
            </a:xfrm>
            <a:custGeom>
              <a:rect b="b" l="l" r="r" t="t"/>
              <a:pathLst>
                <a:path extrusionOk="0" h="1669" w="29962">
                  <a:moveTo>
                    <a:pt x="29589" y="0"/>
                  </a:moveTo>
                  <a:cubicBezTo>
                    <a:pt x="29560" y="0"/>
                    <a:pt x="29532" y="5"/>
                    <a:pt x="29504" y="14"/>
                  </a:cubicBezTo>
                  <a:cubicBezTo>
                    <a:pt x="24997" y="613"/>
                    <a:pt x="20287" y="812"/>
                    <a:pt x="16005" y="812"/>
                  </a:cubicBezTo>
                  <a:cubicBezTo>
                    <a:pt x="7441" y="812"/>
                    <a:pt x="587" y="14"/>
                    <a:pt x="493" y="14"/>
                  </a:cubicBezTo>
                  <a:cubicBezTo>
                    <a:pt x="282" y="14"/>
                    <a:pt x="36" y="190"/>
                    <a:pt x="0" y="401"/>
                  </a:cubicBezTo>
                  <a:cubicBezTo>
                    <a:pt x="0" y="613"/>
                    <a:pt x="176" y="824"/>
                    <a:pt x="388" y="894"/>
                  </a:cubicBezTo>
                  <a:cubicBezTo>
                    <a:pt x="493" y="894"/>
                    <a:pt x="7359" y="1669"/>
                    <a:pt x="15949" y="1669"/>
                  </a:cubicBezTo>
                  <a:cubicBezTo>
                    <a:pt x="20244" y="1669"/>
                    <a:pt x="24997" y="1493"/>
                    <a:pt x="29574" y="894"/>
                  </a:cubicBezTo>
                  <a:cubicBezTo>
                    <a:pt x="29856" y="894"/>
                    <a:pt x="29961" y="683"/>
                    <a:pt x="29961" y="401"/>
                  </a:cubicBezTo>
                  <a:cubicBezTo>
                    <a:pt x="29961" y="188"/>
                    <a:pt x="29776" y="0"/>
                    <a:pt x="29589" y="0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26"/>
            <p:cNvSpPr/>
            <p:nvPr/>
          </p:nvSpPr>
          <p:spPr>
            <a:xfrm>
              <a:off x="6643440" y="2292120"/>
              <a:ext cx="484906" cy="26282"/>
            </a:xfrm>
            <a:custGeom>
              <a:rect b="b" l="l" r="r" t="t"/>
              <a:pathLst>
                <a:path extrusionOk="0" h="1660" w="30067">
                  <a:moveTo>
                    <a:pt x="29593" y="1"/>
                  </a:moveTo>
                  <a:cubicBezTo>
                    <a:pt x="29575" y="1"/>
                    <a:pt x="29557" y="2"/>
                    <a:pt x="29539" y="5"/>
                  </a:cubicBezTo>
                  <a:cubicBezTo>
                    <a:pt x="25032" y="604"/>
                    <a:pt x="20322" y="803"/>
                    <a:pt x="16040" y="803"/>
                  </a:cubicBezTo>
                  <a:cubicBezTo>
                    <a:pt x="7476" y="803"/>
                    <a:pt x="622" y="5"/>
                    <a:pt x="528" y="5"/>
                  </a:cubicBezTo>
                  <a:cubicBezTo>
                    <a:pt x="317" y="5"/>
                    <a:pt x="71" y="181"/>
                    <a:pt x="35" y="392"/>
                  </a:cubicBezTo>
                  <a:cubicBezTo>
                    <a:pt x="0" y="604"/>
                    <a:pt x="176" y="850"/>
                    <a:pt x="423" y="885"/>
                  </a:cubicBezTo>
                  <a:cubicBezTo>
                    <a:pt x="528" y="885"/>
                    <a:pt x="7394" y="1660"/>
                    <a:pt x="15984" y="1660"/>
                  </a:cubicBezTo>
                  <a:cubicBezTo>
                    <a:pt x="20279" y="1660"/>
                    <a:pt x="25032" y="1484"/>
                    <a:pt x="29609" y="885"/>
                  </a:cubicBezTo>
                  <a:cubicBezTo>
                    <a:pt x="29891" y="885"/>
                    <a:pt x="30067" y="604"/>
                    <a:pt x="29996" y="392"/>
                  </a:cubicBezTo>
                  <a:cubicBezTo>
                    <a:pt x="29964" y="167"/>
                    <a:pt x="29785" y="1"/>
                    <a:pt x="29593" y="1"/>
                  </a:cubicBezTo>
                  <a:close/>
                </a:path>
              </a:pathLst>
            </a:custGeom>
            <a:solidFill>
              <a:srgbClr val="13A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126"/>
          <p:cNvSpPr txBox="1"/>
          <p:nvPr/>
        </p:nvSpPr>
        <p:spPr>
          <a:xfrm>
            <a:off x="5065280" y="2698005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ORDER BY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6"/>
          <p:cNvSpPr txBox="1"/>
          <p:nvPr/>
        </p:nvSpPr>
        <p:spPr>
          <a:xfrm>
            <a:off x="5102280" y="364030"/>
            <a:ext cx="355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SELECT</a:t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7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 all columns from the students table*/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* FROM students;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/*Select a all rows where f_name is Ronald*/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* 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WHERE f_name = ‘Ronald’;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71" name="Google Shape;871;p127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BASIC SQL QUERY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8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/*Count students by f_name ordered by cnt in an ascending order*/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f_name, count(*) as cnt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GROUP BY f_name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ORDER BY cnt 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77" name="Google Shape;877;p128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GROUP BY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9"/>
          <p:cNvSpPr txBox="1"/>
          <p:nvPr/>
        </p:nvSpPr>
        <p:spPr>
          <a:xfrm>
            <a:off x="570600" y="1325880"/>
            <a:ext cx="7635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/*Count students by f_name*/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SELECT f_name, count(*) as cnt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FROM students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AFBFC"/>
                </a:solidFill>
                <a:latin typeface="Fira Mono"/>
                <a:ea typeface="Fira Mono"/>
                <a:cs typeface="Fira Mono"/>
                <a:sym typeface="Fira Mono"/>
              </a:rPr>
              <a:t>GROUP BY f_name;</a:t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BFC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83" name="Google Shape;883;p129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ORDER </a:t>
            </a: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BY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0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Class exercises.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30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Lab Session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31"/>
          <p:cNvSpPr txBox="1"/>
          <p:nvPr/>
        </p:nvSpPr>
        <p:spPr>
          <a:xfrm>
            <a:off x="1524960" y="1208880"/>
            <a:ext cx="60936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31"/>
          <p:cNvSpPr txBox="1"/>
          <p:nvPr/>
        </p:nvSpPr>
        <p:spPr>
          <a:xfrm>
            <a:off x="1585800" y="275148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Questions?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31"/>
          <p:cNvSpPr txBox="1"/>
          <p:nvPr/>
        </p:nvSpPr>
        <p:spPr>
          <a:xfrm>
            <a:off x="1585800" y="4380840"/>
            <a:ext cx="5970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Balázs Zombory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Data Architect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| </a:t>
            </a:r>
            <a:r>
              <a:rPr lang="en-US" sz="16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MongoDB</a:t>
            </a:r>
            <a:r>
              <a:rPr b="0" i="0" lang="en-US" sz="1600" u="none" cap="none" strike="noStrike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7"/>
          <p:cNvSpPr/>
          <p:nvPr/>
        </p:nvSpPr>
        <p:spPr>
          <a:xfrm>
            <a:off x="3453840" y="8456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07"/>
          <p:cNvSpPr txBox="1"/>
          <p:nvPr/>
        </p:nvSpPr>
        <p:spPr>
          <a:xfrm>
            <a:off x="4107600" y="8751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problem clearly.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7"/>
          <p:cNvSpPr txBox="1"/>
          <p:nvPr/>
        </p:nvSpPr>
        <p:spPr>
          <a:xfrm>
            <a:off x="23400" y="2002320"/>
            <a:ext cx="275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Do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07"/>
          <p:cNvGrpSpPr/>
          <p:nvPr/>
        </p:nvGrpSpPr>
        <p:grpSpPr>
          <a:xfrm>
            <a:off x="3562560" y="955100"/>
            <a:ext cx="221399" cy="221039"/>
            <a:chOff x="3562560" y="2451600"/>
            <a:chExt cx="221399" cy="221039"/>
          </a:xfrm>
        </p:grpSpPr>
        <p:sp>
          <p:nvSpPr>
            <p:cNvPr id="458" name="Google Shape;45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07"/>
          <p:cNvSpPr/>
          <p:nvPr/>
        </p:nvSpPr>
        <p:spPr>
          <a:xfrm>
            <a:off x="3453840" y="15074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07"/>
          <p:cNvSpPr txBox="1"/>
          <p:nvPr/>
        </p:nvSpPr>
        <p:spPr>
          <a:xfrm>
            <a:off x="4107600" y="15369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the assumptions you made.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107"/>
          <p:cNvGrpSpPr/>
          <p:nvPr/>
        </p:nvGrpSpPr>
        <p:grpSpPr>
          <a:xfrm>
            <a:off x="3562560" y="1616888"/>
            <a:ext cx="221399" cy="221039"/>
            <a:chOff x="3562560" y="2451600"/>
            <a:chExt cx="221399" cy="221039"/>
          </a:xfrm>
        </p:grpSpPr>
        <p:sp>
          <p:nvSpPr>
            <p:cNvPr id="463" name="Google Shape;46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107"/>
          <p:cNvSpPr/>
          <p:nvPr/>
        </p:nvSpPr>
        <p:spPr>
          <a:xfrm>
            <a:off x="3453840" y="21692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07"/>
          <p:cNvSpPr txBox="1"/>
          <p:nvPr/>
        </p:nvSpPr>
        <p:spPr>
          <a:xfrm>
            <a:off x="4107600" y="21987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State your tools and methods you picked.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107"/>
          <p:cNvGrpSpPr/>
          <p:nvPr/>
        </p:nvGrpSpPr>
        <p:grpSpPr>
          <a:xfrm>
            <a:off x="3562560" y="2278688"/>
            <a:ext cx="221399" cy="221039"/>
            <a:chOff x="3562560" y="2451600"/>
            <a:chExt cx="221399" cy="221039"/>
          </a:xfrm>
        </p:grpSpPr>
        <p:sp>
          <p:nvSpPr>
            <p:cNvPr id="468" name="Google Shape;46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07"/>
          <p:cNvSpPr/>
          <p:nvPr/>
        </p:nvSpPr>
        <p:spPr>
          <a:xfrm>
            <a:off x="3453840" y="2826460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07"/>
          <p:cNvSpPr txBox="1"/>
          <p:nvPr/>
        </p:nvSpPr>
        <p:spPr>
          <a:xfrm>
            <a:off x="4107600" y="28559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Explain how the code solves the problem.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107"/>
          <p:cNvGrpSpPr/>
          <p:nvPr/>
        </p:nvGrpSpPr>
        <p:grpSpPr>
          <a:xfrm>
            <a:off x="3562560" y="2935900"/>
            <a:ext cx="221399" cy="221039"/>
            <a:chOff x="3562560" y="2451600"/>
            <a:chExt cx="221399" cy="221039"/>
          </a:xfrm>
        </p:grpSpPr>
        <p:sp>
          <p:nvSpPr>
            <p:cNvPr id="473" name="Google Shape;47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07"/>
          <p:cNvSpPr/>
          <p:nvPr/>
        </p:nvSpPr>
        <p:spPr>
          <a:xfrm>
            <a:off x="3453840" y="343189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7"/>
          <p:cNvSpPr txBox="1"/>
          <p:nvPr/>
        </p:nvSpPr>
        <p:spPr>
          <a:xfrm>
            <a:off x="4107600" y="34614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Address potential blindspots.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107"/>
          <p:cNvGrpSpPr/>
          <p:nvPr/>
        </p:nvGrpSpPr>
        <p:grpSpPr>
          <a:xfrm>
            <a:off x="3562560" y="3541338"/>
            <a:ext cx="221399" cy="221039"/>
            <a:chOff x="3562560" y="2451600"/>
            <a:chExt cx="221399" cy="221039"/>
          </a:xfrm>
        </p:grpSpPr>
        <p:sp>
          <p:nvSpPr>
            <p:cNvPr id="478" name="Google Shape;478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07"/>
          <p:cNvSpPr/>
          <p:nvPr/>
        </p:nvSpPr>
        <p:spPr>
          <a:xfrm>
            <a:off x="3453840" y="4037347"/>
            <a:ext cx="438600" cy="438600"/>
          </a:xfrm>
          <a:prstGeom prst="ellipse">
            <a:avLst/>
          </a:prstGeom>
          <a:solidFill>
            <a:srgbClr val="13A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07"/>
          <p:cNvSpPr txBox="1"/>
          <p:nvPr/>
        </p:nvSpPr>
        <p:spPr>
          <a:xfrm>
            <a:off x="4107600" y="406686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Have fun with it.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107"/>
          <p:cNvGrpSpPr/>
          <p:nvPr/>
        </p:nvGrpSpPr>
        <p:grpSpPr>
          <a:xfrm>
            <a:off x="3562560" y="4146788"/>
            <a:ext cx="221399" cy="221039"/>
            <a:chOff x="3562560" y="2451600"/>
            <a:chExt cx="221399" cy="221039"/>
          </a:xfrm>
        </p:grpSpPr>
        <p:sp>
          <p:nvSpPr>
            <p:cNvPr id="483" name="Google Shape;483;p107"/>
            <p:cNvSpPr/>
            <p:nvPr/>
          </p:nvSpPr>
          <p:spPr>
            <a:xfrm>
              <a:off x="3632040" y="2451600"/>
              <a:ext cx="151561" cy="136801"/>
            </a:xfrm>
            <a:custGeom>
              <a:rect b="b" l="l" r="r" t="t"/>
              <a:pathLst>
                <a:path extrusionOk="0" h="877" w="971">
                  <a:moveTo>
                    <a:pt x="952" y="1"/>
                  </a:moveTo>
                  <a:cubicBezTo>
                    <a:pt x="946" y="1"/>
                    <a:pt x="938" y="3"/>
                    <a:pt x="932" y="9"/>
                  </a:cubicBezTo>
                  <a:lnTo>
                    <a:pt x="261" y="826"/>
                  </a:lnTo>
                  <a:lnTo>
                    <a:pt x="36" y="572"/>
                  </a:lnTo>
                  <a:cubicBezTo>
                    <a:pt x="31" y="568"/>
                    <a:pt x="26" y="567"/>
                    <a:pt x="21" y="567"/>
                  </a:cubicBezTo>
                  <a:cubicBezTo>
                    <a:pt x="16" y="567"/>
                    <a:pt x="12" y="568"/>
                    <a:pt x="7" y="572"/>
                  </a:cubicBezTo>
                  <a:cubicBezTo>
                    <a:pt x="1" y="581"/>
                    <a:pt x="1" y="591"/>
                    <a:pt x="7" y="600"/>
                  </a:cubicBezTo>
                  <a:lnTo>
                    <a:pt x="245" y="871"/>
                  </a:lnTo>
                  <a:cubicBezTo>
                    <a:pt x="249" y="874"/>
                    <a:pt x="258" y="877"/>
                    <a:pt x="261" y="877"/>
                  </a:cubicBezTo>
                  <a:cubicBezTo>
                    <a:pt x="271" y="874"/>
                    <a:pt x="274" y="874"/>
                    <a:pt x="280" y="867"/>
                  </a:cubicBezTo>
                  <a:lnTo>
                    <a:pt x="964" y="31"/>
                  </a:lnTo>
                  <a:cubicBezTo>
                    <a:pt x="970" y="25"/>
                    <a:pt x="970" y="12"/>
                    <a:pt x="961" y="3"/>
                  </a:cubicBezTo>
                  <a:cubicBezTo>
                    <a:pt x="958" y="1"/>
                    <a:pt x="955" y="1"/>
                    <a:pt x="952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7"/>
            <p:cNvSpPr/>
            <p:nvPr/>
          </p:nvSpPr>
          <p:spPr>
            <a:xfrm>
              <a:off x="3562560" y="2451960"/>
              <a:ext cx="221399" cy="220679"/>
            </a:xfrm>
            <a:custGeom>
              <a:rect b="b" l="l" r="r" t="t"/>
              <a:pathLst>
                <a:path extrusionOk="0" h="1413" w="1419">
                  <a:moveTo>
                    <a:pt x="706" y="1"/>
                  </a:moveTo>
                  <a:cubicBezTo>
                    <a:pt x="652" y="1"/>
                    <a:pt x="605" y="39"/>
                    <a:pt x="582" y="90"/>
                  </a:cubicBezTo>
                  <a:lnTo>
                    <a:pt x="557" y="166"/>
                  </a:lnTo>
                  <a:cubicBezTo>
                    <a:pt x="547" y="188"/>
                    <a:pt x="528" y="207"/>
                    <a:pt x="503" y="217"/>
                  </a:cubicBezTo>
                  <a:cubicBezTo>
                    <a:pt x="492" y="223"/>
                    <a:pt x="479" y="226"/>
                    <a:pt x="466" y="226"/>
                  </a:cubicBezTo>
                  <a:cubicBezTo>
                    <a:pt x="454" y="226"/>
                    <a:pt x="441" y="223"/>
                    <a:pt x="430" y="217"/>
                  </a:cubicBezTo>
                  <a:lnTo>
                    <a:pt x="357" y="182"/>
                  </a:lnTo>
                  <a:cubicBezTo>
                    <a:pt x="338" y="171"/>
                    <a:pt x="317" y="166"/>
                    <a:pt x="297" y="166"/>
                  </a:cubicBezTo>
                  <a:cubicBezTo>
                    <a:pt x="263" y="166"/>
                    <a:pt x="230" y="180"/>
                    <a:pt x="204" y="204"/>
                  </a:cubicBezTo>
                  <a:cubicBezTo>
                    <a:pt x="169" y="245"/>
                    <a:pt x="159" y="309"/>
                    <a:pt x="182" y="357"/>
                  </a:cubicBezTo>
                  <a:lnTo>
                    <a:pt x="217" y="427"/>
                  </a:lnTo>
                  <a:cubicBezTo>
                    <a:pt x="226" y="449"/>
                    <a:pt x="226" y="477"/>
                    <a:pt x="217" y="503"/>
                  </a:cubicBezTo>
                  <a:cubicBezTo>
                    <a:pt x="210" y="525"/>
                    <a:pt x="191" y="547"/>
                    <a:pt x="163" y="554"/>
                  </a:cubicBezTo>
                  <a:lnTo>
                    <a:pt x="86" y="582"/>
                  </a:lnTo>
                  <a:cubicBezTo>
                    <a:pt x="35" y="598"/>
                    <a:pt x="0" y="649"/>
                    <a:pt x="0" y="706"/>
                  </a:cubicBezTo>
                  <a:cubicBezTo>
                    <a:pt x="0" y="760"/>
                    <a:pt x="35" y="808"/>
                    <a:pt x="86" y="827"/>
                  </a:cubicBezTo>
                  <a:lnTo>
                    <a:pt x="163" y="856"/>
                  </a:lnTo>
                  <a:cubicBezTo>
                    <a:pt x="191" y="865"/>
                    <a:pt x="210" y="884"/>
                    <a:pt x="217" y="907"/>
                  </a:cubicBezTo>
                  <a:cubicBezTo>
                    <a:pt x="229" y="932"/>
                    <a:pt x="229" y="961"/>
                    <a:pt x="217" y="983"/>
                  </a:cubicBezTo>
                  <a:lnTo>
                    <a:pt x="182" y="1056"/>
                  </a:lnTo>
                  <a:cubicBezTo>
                    <a:pt x="153" y="1107"/>
                    <a:pt x="166" y="1164"/>
                    <a:pt x="204" y="1206"/>
                  </a:cubicBezTo>
                  <a:cubicBezTo>
                    <a:pt x="231" y="1229"/>
                    <a:pt x="267" y="1242"/>
                    <a:pt x="303" y="1242"/>
                  </a:cubicBezTo>
                  <a:cubicBezTo>
                    <a:pt x="321" y="1242"/>
                    <a:pt x="339" y="1239"/>
                    <a:pt x="357" y="1231"/>
                  </a:cubicBezTo>
                  <a:lnTo>
                    <a:pt x="430" y="1193"/>
                  </a:lnTo>
                  <a:cubicBezTo>
                    <a:pt x="441" y="1190"/>
                    <a:pt x="454" y="1188"/>
                    <a:pt x="466" y="1188"/>
                  </a:cubicBezTo>
                  <a:cubicBezTo>
                    <a:pt x="479" y="1188"/>
                    <a:pt x="492" y="1190"/>
                    <a:pt x="503" y="1193"/>
                  </a:cubicBezTo>
                  <a:cubicBezTo>
                    <a:pt x="528" y="1206"/>
                    <a:pt x="547" y="1225"/>
                    <a:pt x="557" y="1250"/>
                  </a:cubicBezTo>
                  <a:lnTo>
                    <a:pt x="582" y="1323"/>
                  </a:lnTo>
                  <a:cubicBezTo>
                    <a:pt x="598" y="1377"/>
                    <a:pt x="652" y="1412"/>
                    <a:pt x="706" y="1412"/>
                  </a:cubicBezTo>
                  <a:cubicBezTo>
                    <a:pt x="764" y="1412"/>
                    <a:pt x="814" y="1377"/>
                    <a:pt x="830" y="1323"/>
                  </a:cubicBezTo>
                  <a:lnTo>
                    <a:pt x="859" y="1250"/>
                  </a:lnTo>
                  <a:cubicBezTo>
                    <a:pt x="865" y="1221"/>
                    <a:pt x="884" y="1202"/>
                    <a:pt x="910" y="1193"/>
                  </a:cubicBezTo>
                  <a:cubicBezTo>
                    <a:pt x="921" y="1188"/>
                    <a:pt x="934" y="1186"/>
                    <a:pt x="947" y="1186"/>
                  </a:cubicBezTo>
                  <a:cubicBezTo>
                    <a:pt x="960" y="1186"/>
                    <a:pt x="973" y="1188"/>
                    <a:pt x="986" y="1193"/>
                  </a:cubicBezTo>
                  <a:lnTo>
                    <a:pt x="1059" y="1221"/>
                  </a:lnTo>
                  <a:cubicBezTo>
                    <a:pt x="1080" y="1230"/>
                    <a:pt x="1101" y="1234"/>
                    <a:pt x="1121" y="1234"/>
                  </a:cubicBezTo>
                  <a:cubicBezTo>
                    <a:pt x="1155" y="1234"/>
                    <a:pt x="1186" y="1223"/>
                    <a:pt x="1212" y="1199"/>
                  </a:cubicBezTo>
                  <a:cubicBezTo>
                    <a:pt x="1247" y="1158"/>
                    <a:pt x="1260" y="1097"/>
                    <a:pt x="1234" y="1047"/>
                  </a:cubicBezTo>
                  <a:lnTo>
                    <a:pt x="1199" y="977"/>
                  </a:lnTo>
                  <a:cubicBezTo>
                    <a:pt x="1193" y="951"/>
                    <a:pt x="1193" y="923"/>
                    <a:pt x="1199" y="900"/>
                  </a:cubicBezTo>
                  <a:cubicBezTo>
                    <a:pt x="1212" y="875"/>
                    <a:pt x="1231" y="856"/>
                    <a:pt x="1256" y="846"/>
                  </a:cubicBezTo>
                  <a:lnTo>
                    <a:pt x="1330" y="821"/>
                  </a:lnTo>
                  <a:cubicBezTo>
                    <a:pt x="1384" y="805"/>
                    <a:pt x="1419" y="754"/>
                    <a:pt x="1419" y="697"/>
                  </a:cubicBezTo>
                  <a:cubicBezTo>
                    <a:pt x="1419" y="643"/>
                    <a:pt x="1384" y="595"/>
                    <a:pt x="1330" y="573"/>
                  </a:cubicBezTo>
                  <a:lnTo>
                    <a:pt x="1256" y="547"/>
                  </a:lnTo>
                  <a:cubicBezTo>
                    <a:pt x="1228" y="538"/>
                    <a:pt x="1209" y="519"/>
                    <a:pt x="1199" y="493"/>
                  </a:cubicBezTo>
                  <a:cubicBezTo>
                    <a:pt x="1195" y="486"/>
                    <a:pt x="1188" y="481"/>
                    <a:pt x="1180" y="481"/>
                  </a:cubicBezTo>
                  <a:cubicBezTo>
                    <a:pt x="1177" y="481"/>
                    <a:pt x="1174" y="482"/>
                    <a:pt x="1171" y="484"/>
                  </a:cubicBezTo>
                  <a:cubicBezTo>
                    <a:pt x="1161" y="490"/>
                    <a:pt x="1155" y="500"/>
                    <a:pt x="1161" y="509"/>
                  </a:cubicBezTo>
                  <a:cubicBezTo>
                    <a:pt x="1171" y="547"/>
                    <a:pt x="1199" y="573"/>
                    <a:pt x="1234" y="586"/>
                  </a:cubicBezTo>
                  <a:lnTo>
                    <a:pt x="1310" y="614"/>
                  </a:lnTo>
                  <a:cubicBezTo>
                    <a:pt x="1345" y="627"/>
                    <a:pt x="1371" y="662"/>
                    <a:pt x="1371" y="700"/>
                  </a:cubicBezTo>
                  <a:cubicBezTo>
                    <a:pt x="1371" y="741"/>
                    <a:pt x="1345" y="776"/>
                    <a:pt x="1310" y="789"/>
                  </a:cubicBezTo>
                  <a:lnTo>
                    <a:pt x="1234" y="818"/>
                  </a:lnTo>
                  <a:cubicBezTo>
                    <a:pt x="1199" y="834"/>
                    <a:pt x="1171" y="856"/>
                    <a:pt x="1155" y="891"/>
                  </a:cubicBezTo>
                  <a:cubicBezTo>
                    <a:pt x="1145" y="926"/>
                    <a:pt x="1145" y="967"/>
                    <a:pt x="1161" y="999"/>
                  </a:cubicBezTo>
                  <a:lnTo>
                    <a:pt x="1196" y="1072"/>
                  </a:lnTo>
                  <a:cubicBezTo>
                    <a:pt x="1215" y="1104"/>
                    <a:pt x="1209" y="1145"/>
                    <a:pt x="1180" y="1174"/>
                  </a:cubicBezTo>
                  <a:cubicBezTo>
                    <a:pt x="1162" y="1190"/>
                    <a:pt x="1140" y="1198"/>
                    <a:pt x="1117" y="1198"/>
                  </a:cubicBezTo>
                  <a:cubicBezTo>
                    <a:pt x="1103" y="1198"/>
                    <a:pt x="1089" y="1196"/>
                    <a:pt x="1075" y="1190"/>
                  </a:cubicBezTo>
                  <a:lnTo>
                    <a:pt x="1005" y="1155"/>
                  </a:lnTo>
                  <a:cubicBezTo>
                    <a:pt x="986" y="1146"/>
                    <a:pt x="966" y="1141"/>
                    <a:pt x="946" y="1141"/>
                  </a:cubicBezTo>
                  <a:cubicBezTo>
                    <a:pt x="929" y="1141"/>
                    <a:pt x="913" y="1144"/>
                    <a:pt x="897" y="1152"/>
                  </a:cubicBezTo>
                  <a:cubicBezTo>
                    <a:pt x="862" y="1164"/>
                    <a:pt x="833" y="1193"/>
                    <a:pt x="821" y="1231"/>
                  </a:cubicBezTo>
                  <a:lnTo>
                    <a:pt x="795" y="1304"/>
                  </a:lnTo>
                  <a:cubicBezTo>
                    <a:pt x="783" y="1342"/>
                    <a:pt x="748" y="1365"/>
                    <a:pt x="706" y="1365"/>
                  </a:cubicBezTo>
                  <a:cubicBezTo>
                    <a:pt x="668" y="1365"/>
                    <a:pt x="630" y="1342"/>
                    <a:pt x="620" y="1304"/>
                  </a:cubicBezTo>
                  <a:lnTo>
                    <a:pt x="592" y="1231"/>
                  </a:lnTo>
                  <a:cubicBezTo>
                    <a:pt x="576" y="1193"/>
                    <a:pt x="551" y="1164"/>
                    <a:pt x="516" y="1152"/>
                  </a:cubicBezTo>
                  <a:cubicBezTo>
                    <a:pt x="499" y="1146"/>
                    <a:pt x="481" y="1142"/>
                    <a:pt x="463" y="1142"/>
                  </a:cubicBezTo>
                  <a:cubicBezTo>
                    <a:pt x="444" y="1142"/>
                    <a:pt x="424" y="1146"/>
                    <a:pt x="407" y="1155"/>
                  </a:cubicBezTo>
                  <a:lnTo>
                    <a:pt x="337" y="1190"/>
                  </a:lnTo>
                  <a:cubicBezTo>
                    <a:pt x="325" y="1197"/>
                    <a:pt x="311" y="1201"/>
                    <a:pt x="297" y="1201"/>
                  </a:cubicBezTo>
                  <a:cubicBezTo>
                    <a:pt x="274" y="1201"/>
                    <a:pt x="250" y="1191"/>
                    <a:pt x="233" y="1174"/>
                  </a:cubicBezTo>
                  <a:cubicBezTo>
                    <a:pt x="210" y="1145"/>
                    <a:pt x="201" y="1107"/>
                    <a:pt x="217" y="1072"/>
                  </a:cubicBezTo>
                  <a:lnTo>
                    <a:pt x="255" y="999"/>
                  </a:lnTo>
                  <a:cubicBezTo>
                    <a:pt x="271" y="967"/>
                    <a:pt x="271" y="926"/>
                    <a:pt x="255" y="897"/>
                  </a:cubicBezTo>
                  <a:cubicBezTo>
                    <a:pt x="239" y="859"/>
                    <a:pt x="210" y="834"/>
                    <a:pt x="175" y="821"/>
                  </a:cubicBezTo>
                  <a:lnTo>
                    <a:pt x="99" y="792"/>
                  </a:lnTo>
                  <a:cubicBezTo>
                    <a:pt x="64" y="780"/>
                    <a:pt x="39" y="745"/>
                    <a:pt x="39" y="706"/>
                  </a:cubicBezTo>
                  <a:cubicBezTo>
                    <a:pt x="39" y="665"/>
                    <a:pt x="67" y="630"/>
                    <a:pt x="102" y="621"/>
                  </a:cubicBezTo>
                  <a:lnTo>
                    <a:pt x="178" y="595"/>
                  </a:lnTo>
                  <a:cubicBezTo>
                    <a:pt x="210" y="579"/>
                    <a:pt x="239" y="554"/>
                    <a:pt x="255" y="519"/>
                  </a:cubicBezTo>
                  <a:cubicBezTo>
                    <a:pt x="271" y="484"/>
                    <a:pt x="271" y="446"/>
                    <a:pt x="255" y="411"/>
                  </a:cubicBezTo>
                  <a:lnTo>
                    <a:pt x="217" y="341"/>
                  </a:lnTo>
                  <a:cubicBezTo>
                    <a:pt x="201" y="303"/>
                    <a:pt x="210" y="261"/>
                    <a:pt x="239" y="236"/>
                  </a:cubicBezTo>
                  <a:cubicBezTo>
                    <a:pt x="253" y="217"/>
                    <a:pt x="277" y="208"/>
                    <a:pt x="301" y="208"/>
                  </a:cubicBezTo>
                  <a:cubicBezTo>
                    <a:pt x="314" y="208"/>
                    <a:pt x="328" y="211"/>
                    <a:pt x="341" y="217"/>
                  </a:cubicBezTo>
                  <a:lnTo>
                    <a:pt x="414" y="252"/>
                  </a:lnTo>
                  <a:cubicBezTo>
                    <a:pt x="430" y="260"/>
                    <a:pt x="447" y="264"/>
                    <a:pt x="465" y="264"/>
                  </a:cubicBezTo>
                  <a:cubicBezTo>
                    <a:pt x="482" y="264"/>
                    <a:pt x="500" y="260"/>
                    <a:pt x="516" y="252"/>
                  </a:cubicBezTo>
                  <a:cubicBezTo>
                    <a:pt x="551" y="239"/>
                    <a:pt x="579" y="210"/>
                    <a:pt x="592" y="175"/>
                  </a:cubicBezTo>
                  <a:lnTo>
                    <a:pt x="620" y="102"/>
                  </a:lnTo>
                  <a:cubicBezTo>
                    <a:pt x="630" y="64"/>
                    <a:pt x="668" y="42"/>
                    <a:pt x="706" y="42"/>
                  </a:cubicBezTo>
                  <a:cubicBezTo>
                    <a:pt x="748" y="42"/>
                    <a:pt x="783" y="64"/>
                    <a:pt x="789" y="105"/>
                  </a:cubicBezTo>
                  <a:lnTo>
                    <a:pt x="818" y="182"/>
                  </a:lnTo>
                  <a:cubicBezTo>
                    <a:pt x="833" y="210"/>
                    <a:pt x="859" y="239"/>
                    <a:pt x="894" y="255"/>
                  </a:cubicBezTo>
                  <a:cubicBezTo>
                    <a:pt x="897" y="257"/>
                    <a:pt x="901" y="257"/>
                    <a:pt x="904" y="257"/>
                  </a:cubicBezTo>
                  <a:cubicBezTo>
                    <a:pt x="912" y="257"/>
                    <a:pt x="918" y="252"/>
                    <a:pt x="923" y="245"/>
                  </a:cubicBezTo>
                  <a:cubicBezTo>
                    <a:pt x="926" y="233"/>
                    <a:pt x="923" y="220"/>
                    <a:pt x="910" y="217"/>
                  </a:cubicBezTo>
                  <a:cubicBezTo>
                    <a:pt x="884" y="207"/>
                    <a:pt x="865" y="188"/>
                    <a:pt x="859" y="166"/>
                  </a:cubicBezTo>
                  <a:lnTo>
                    <a:pt x="830" y="90"/>
                  </a:lnTo>
                  <a:cubicBezTo>
                    <a:pt x="814" y="39"/>
                    <a:pt x="764" y="1"/>
                    <a:pt x="706" y="1"/>
                  </a:cubicBezTo>
                  <a:close/>
                </a:path>
              </a:pathLst>
            </a:custGeom>
            <a:solidFill>
              <a:srgbClr val="F5F6F7"/>
            </a:solidFill>
            <a:ln cap="flat" cmpd="sng" w="9525">
              <a:solidFill>
                <a:srgbClr val="F5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8"/>
          <p:cNvSpPr txBox="1"/>
          <p:nvPr/>
        </p:nvSpPr>
        <p:spPr>
          <a:xfrm>
            <a:off x="3954960" y="1936918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8"/>
          <p:cNvSpPr txBox="1"/>
          <p:nvPr/>
        </p:nvSpPr>
        <p:spPr>
          <a:xfrm>
            <a:off x="3954960" y="15888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DDL vs DML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SQL Syntax Review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1" name="Google Shape;491;p108"/>
          <p:cNvSpPr txBox="1"/>
          <p:nvPr/>
        </p:nvSpPr>
        <p:spPr>
          <a:xfrm>
            <a:off x="3954960" y="8992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Homework &amp;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8"/>
          <p:cNvSpPr txBox="1"/>
          <p:nvPr/>
        </p:nvSpPr>
        <p:spPr>
          <a:xfrm>
            <a:off x="3954960" y="3407405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Lab 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8"/>
          <p:cNvSpPr txBox="1"/>
          <p:nvPr/>
        </p:nvSpPr>
        <p:spPr>
          <a:xfrm>
            <a:off x="3954960" y="25930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PowerBI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8"/>
          <p:cNvSpPr txBox="1"/>
          <p:nvPr/>
        </p:nvSpPr>
        <p:spPr>
          <a:xfrm>
            <a:off x="3954960" y="12397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Knowledge Base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8"/>
          <p:cNvSpPr txBox="1"/>
          <p:nvPr/>
        </p:nvSpPr>
        <p:spPr>
          <a:xfrm>
            <a:off x="3996310" y="225933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GitHub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8"/>
          <p:cNvSpPr txBox="1"/>
          <p:nvPr/>
        </p:nvSpPr>
        <p:spPr>
          <a:xfrm>
            <a:off x="3954960" y="2974580"/>
            <a:ext cx="462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AWS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9"/>
          <p:cNvSpPr txBox="1"/>
          <p:nvPr/>
        </p:nvSpPr>
        <p:spPr>
          <a:xfrm>
            <a:off x="1586520" y="2934000"/>
            <a:ext cx="597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Capturing our learning points one article at a time.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09"/>
          <p:cNvSpPr txBox="1"/>
          <p:nvPr/>
        </p:nvSpPr>
        <p:spPr>
          <a:xfrm>
            <a:off x="556200" y="1632240"/>
            <a:ext cx="8031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HW &amp; KB </a:t>
            </a:r>
            <a:r>
              <a:rPr lang="en-US" sz="48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Review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110"/>
          <p:cNvPicPr preferRelativeResize="0"/>
          <p:nvPr/>
        </p:nvPicPr>
        <p:blipFill rotWithShape="1">
          <a:blip r:embed="rId3">
            <a:alphaModFix/>
          </a:blip>
          <a:srcRect b="7323" l="0" r="0" t="7323"/>
          <a:stretch/>
        </p:blipFill>
        <p:spPr>
          <a:xfrm>
            <a:off x="0" y="-29880"/>
            <a:ext cx="9143640" cy="520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10"/>
          <p:cNvSpPr/>
          <p:nvPr/>
        </p:nvSpPr>
        <p:spPr>
          <a:xfrm>
            <a:off x="1704600" y="-29880"/>
            <a:ext cx="2796000" cy="5203200"/>
          </a:xfrm>
          <a:prstGeom prst="rect">
            <a:avLst/>
          </a:prstGeom>
          <a:solidFill>
            <a:srgbClr val="21313C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10"/>
          <p:cNvSpPr txBox="1"/>
          <p:nvPr/>
        </p:nvSpPr>
        <p:spPr>
          <a:xfrm>
            <a:off x="1930675" y="320750"/>
            <a:ext cx="2115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AFBFC"/>
                </a:solidFill>
                <a:latin typeface="Barlow Light"/>
                <a:ea typeface="Barlow Light"/>
                <a:cs typeface="Barlow Light"/>
                <a:sym typeface="Barlow Light"/>
              </a:rPr>
              <a:t>Highlights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10"/>
          <p:cNvSpPr txBox="1"/>
          <p:nvPr/>
        </p:nvSpPr>
        <p:spPr>
          <a:xfrm>
            <a:off x="1896335" y="1434295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Smaller workload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10"/>
          <p:cNvSpPr txBox="1"/>
          <p:nvPr/>
        </p:nvSpPr>
        <p:spPr>
          <a:xfrm>
            <a:off x="1896335" y="194107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More individual / buddy work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0"/>
          <p:cNvSpPr txBox="1"/>
          <p:nvPr/>
        </p:nvSpPr>
        <p:spPr>
          <a:xfrm>
            <a:off x="1940710" y="2756907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Knowledge Base populated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0"/>
          <p:cNvSpPr txBox="1"/>
          <p:nvPr/>
        </p:nvSpPr>
        <p:spPr>
          <a:xfrm>
            <a:off x="1896335" y="3572720"/>
            <a:ext cx="232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AFBFC"/>
                </a:solidFill>
                <a:latin typeface="Barlow Medium"/>
                <a:ea typeface="Barlow Medium"/>
                <a:cs typeface="Barlow Medium"/>
                <a:sym typeface="Barlow Medium"/>
              </a:rPr>
              <a:t>Less asking the prof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10"/>
          <p:cNvSpPr/>
          <p:nvPr/>
        </p:nvSpPr>
        <p:spPr>
          <a:xfrm>
            <a:off x="1978560" y="979920"/>
            <a:ext cx="955800" cy="54600"/>
          </a:xfrm>
          <a:prstGeom prst="roundRect">
            <a:avLst>
              <a:gd fmla="val 50000" name="adj"/>
            </a:avLst>
          </a:prstGeom>
          <a:solidFill>
            <a:srgbClr val="1292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1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Key </a:t>
            </a: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takeaways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11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Order of your queries matter - referencing non-existent objects is invalid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Storage space can be a limiting factor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Access to the data matters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Explain clearly what you have done to resolve it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Barlow Light"/>
              <a:buAutoNum type="arabicParenR"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Include steps and screenshots (including the error message)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12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Reminder on the error writeup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12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Clearly document the error message and the scenario at which it occurred</a:t>
            </a:r>
            <a:r>
              <a:rPr b="0" i="0" lang="en-US" sz="1600" u="none" cap="none" strike="noStrike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Why(?)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When troubleshooting an issue come up with a couple of working hypothesis (potential root causes).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What steps did you take to resolve it.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3"/>
          <p:cNvSpPr txBox="1"/>
          <p:nvPr/>
        </p:nvSpPr>
        <p:spPr>
          <a:xfrm>
            <a:off x="570600" y="302760"/>
            <a:ext cx="5943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As always, if the Prof helps...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13"/>
          <p:cNvSpPr txBox="1"/>
          <p:nvPr/>
        </p:nvSpPr>
        <p:spPr>
          <a:xfrm>
            <a:off x="570600" y="1327680"/>
            <a:ext cx="78138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You are required to: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1) Create a </a:t>
            </a:r>
            <a:r>
              <a:rPr lang="en-US" sz="20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Knowledge Base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Article 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2) Populate the 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necessary</a:t>
            </a:r>
            <a:r>
              <a:rPr lang="en-US" sz="2000">
                <a:solidFill>
                  <a:srgbClr val="1A1A1A"/>
                </a:solidFill>
                <a:latin typeface="Barlow Light"/>
                <a:ea typeface="Barlow Light"/>
                <a:cs typeface="Barlow Light"/>
                <a:sym typeface="Barlow Light"/>
              </a:rPr>
              <a:t> fields in the KB</a:t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