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71" r:id="rId5"/>
    <p:sldId id="270" r:id="rId6"/>
    <p:sldId id="268" r:id="rId7"/>
    <p:sldId id="258" r:id="rId8"/>
    <p:sldId id="259" r:id="rId9"/>
    <p:sldId id="260" r:id="rId10"/>
    <p:sldId id="261" r:id="rId11"/>
    <p:sldId id="262"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95" d="100"/>
          <a:sy n="95" d="100"/>
        </p:scale>
        <p:origin x="58" y="62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39C889-3BC7-4D9B-940E-E8BECD4514FB}" type="doc">
      <dgm:prSet loTypeId="urn:microsoft.com/office/officeart/2005/8/layout/process2" loCatId="process" qsTypeId="urn:microsoft.com/office/officeart/2005/8/quickstyle/simple1" qsCatId="simple" csTypeId="urn:microsoft.com/office/officeart/2005/8/colors/accent1_2" csCatId="accent1"/>
      <dgm:spPr/>
      <dgm:t>
        <a:bodyPr/>
        <a:lstStyle/>
        <a:p>
          <a:endParaRPr lang="en-US"/>
        </a:p>
      </dgm:t>
    </dgm:pt>
    <dgm:pt modelId="{20D003C6-BBA6-48DF-82BE-CC374A5BD58D}">
      <dgm:prSet/>
      <dgm:spPr/>
      <dgm:t>
        <a:bodyPr/>
        <a:lstStyle/>
        <a:p>
          <a:r>
            <a:rPr lang="en-US"/>
            <a:t>(factorial 6)</a:t>
          </a:r>
        </a:p>
      </dgm:t>
    </dgm:pt>
    <dgm:pt modelId="{0B217860-EE58-4258-B95A-DCA370D53817}" type="parTrans" cxnId="{A7A1139B-484E-4402-9EA3-1C3997F18F97}">
      <dgm:prSet/>
      <dgm:spPr/>
      <dgm:t>
        <a:bodyPr/>
        <a:lstStyle/>
        <a:p>
          <a:endParaRPr lang="en-US"/>
        </a:p>
      </dgm:t>
    </dgm:pt>
    <dgm:pt modelId="{1B92966E-EFFF-459D-9CF3-1250B4794885}" type="sibTrans" cxnId="{A7A1139B-484E-4402-9EA3-1C3997F18F97}">
      <dgm:prSet/>
      <dgm:spPr/>
      <dgm:t>
        <a:bodyPr/>
        <a:lstStyle/>
        <a:p>
          <a:endParaRPr lang="en-US"/>
        </a:p>
      </dgm:t>
    </dgm:pt>
    <dgm:pt modelId="{BB5861D9-8D78-4316-94F5-6B3B89AB3C76}">
      <dgm:prSet/>
      <dgm:spPr/>
      <dgm:t>
        <a:bodyPr/>
        <a:lstStyle/>
        <a:p>
          <a:r>
            <a:rPr lang="en-US"/>
            <a:t>(fact-iter      1 1 6)</a:t>
          </a:r>
        </a:p>
      </dgm:t>
    </dgm:pt>
    <dgm:pt modelId="{32763F7F-5040-46E3-BE98-82259F02340C}" type="parTrans" cxnId="{F4CE05B8-CBFB-4D7C-863E-44E713248E85}">
      <dgm:prSet/>
      <dgm:spPr/>
      <dgm:t>
        <a:bodyPr/>
        <a:lstStyle/>
        <a:p>
          <a:endParaRPr lang="en-US"/>
        </a:p>
      </dgm:t>
    </dgm:pt>
    <dgm:pt modelId="{2DA72E89-3C17-4E9B-8AAD-CE3A668C6F1F}" type="sibTrans" cxnId="{F4CE05B8-CBFB-4D7C-863E-44E713248E85}">
      <dgm:prSet/>
      <dgm:spPr/>
      <dgm:t>
        <a:bodyPr/>
        <a:lstStyle/>
        <a:p>
          <a:endParaRPr lang="en-US"/>
        </a:p>
      </dgm:t>
    </dgm:pt>
    <dgm:pt modelId="{DC140681-938F-4942-A6CA-CAC69A569976}">
      <dgm:prSet/>
      <dgm:spPr/>
      <dgm:t>
        <a:bodyPr/>
        <a:lstStyle/>
        <a:p>
          <a:r>
            <a:rPr lang="en-US"/>
            <a:t>(fact-iter      1 2 6)</a:t>
          </a:r>
        </a:p>
      </dgm:t>
    </dgm:pt>
    <dgm:pt modelId="{01166F45-5C8A-4067-8AE4-E745DA23F62E}" type="parTrans" cxnId="{B6F27F76-6F4B-46E0-9B81-98635F5A0645}">
      <dgm:prSet/>
      <dgm:spPr/>
      <dgm:t>
        <a:bodyPr/>
        <a:lstStyle/>
        <a:p>
          <a:endParaRPr lang="en-US"/>
        </a:p>
      </dgm:t>
    </dgm:pt>
    <dgm:pt modelId="{AD75D517-1715-4C27-9B3E-714D380AF9FD}" type="sibTrans" cxnId="{B6F27F76-6F4B-46E0-9B81-98635F5A0645}">
      <dgm:prSet/>
      <dgm:spPr/>
      <dgm:t>
        <a:bodyPr/>
        <a:lstStyle/>
        <a:p>
          <a:endParaRPr lang="en-US"/>
        </a:p>
      </dgm:t>
    </dgm:pt>
    <dgm:pt modelId="{7870407B-37B7-47F7-AAAF-F01249DB0209}">
      <dgm:prSet/>
      <dgm:spPr/>
      <dgm:t>
        <a:bodyPr/>
        <a:lstStyle/>
        <a:p>
          <a:r>
            <a:rPr lang="en-US"/>
            <a:t>(fact-iter      2 3 6)</a:t>
          </a:r>
        </a:p>
      </dgm:t>
    </dgm:pt>
    <dgm:pt modelId="{F075CA9B-9829-4AE2-91FB-0282D507F97B}" type="parTrans" cxnId="{3C717BA2-FC79-45FB-B45C-4072720EC60D}">
      <dgm:prSet/>
      <dgm:spPr/>
      <dgm:t>
        <a:bodyPr/>
        <a:lstStyle/>
        <a:p>
          <a:endParaRPr lang="en-US"/>
        </a:p>
      </dgm:t>
    </dgm:pt>
    <dgm:pt modelId="{E9035D41-98EF-4AAD-A098-6B6B81F8AB24}" type="sibTrans" cxnId="{3C717BA2-FC79-45FB-B45C-4072720EC60D}">
      <dgm:prSet/>
      <dgm:spPr/>
      <dgm:t>
        <a:bodyPr/>
        <a:lstStyle/>
        <a:p>
          <a:endParaRPr lang="en-US"/>
        </a:p>
      </dgm:t>
    </dgm:pt>
    <dgm:pt modelId="{FB71E4A7-E315-4BDA-95B5-5FD0D6C74BD9}">
      <dgm:prSet/>
      <dgm:spPr/>
      <dgm:t>
        <a:bodyPr/>
        <a:lstStyle/>
        <a:p>
          <a:r>
            <a:rPr lang="en-US"/>
            <a:t>(fact-iter      6 4 6)</a:t>
          </a:r>
        </a:p>
      </dgm:t>
    </dgm:pt>
    <dgm:pt modelId="{56EF7351-5649-4D36-B636-ACD23A84B637}" type="parTrans" cxnId="{3D6701DB-ED05-46CF-BD34-737DF7677BA6}">
      <dgm:prSet/>
      <dgm:spPr/>
      <dgm:t>
        <a:bodyPr/>
        <a:lstStyle/>
        <a:p>
          <a:endParaRPr lang="en-US"/>
        </a:p>
      </dgm:t>
    </dgm:pt>
    <dgm:pt modelId="{BD2D2DD1-6BA0-4437-9DAF-DDF999B31565}" type="sibTrans" cxnId="{3D6701DB-ED05-46CF-BD34-737DF7677BA6}">
      <dgm:prSet/>
      <dgm:spPr/>
      <dgm:t>
        <a:bodyPr/>
        <a:lstStyle/>
        <a:p>
          <a:endParaRPr lang="en-US"/>
        </a:p>
      </dgm:t>
    </dgm:pt>
    <dgm:pt modelId="{765B90D1-5437-42BF-9525-AA9891663B3E}">
      <dgm:prSet/>
      <dgm:spPr/>
      <dgm:t>
        <a:bodyPr/>
        <a:lstStyle/>
        <a:p>
          <a:r>
            <a:rPr lang="en-US"/>
            <a:t>(fact-iter    24 5 6)</a:t>
          </a:r>
        </a:p>
      </dgm:t>
    </dgm:pt>
    <dgm:pt modelId="{683C1D64-7388-459D-A254-6AFC72E206FB}" type="parTrans" cxnId="{FE6B3AED-2B21-453B-8D51-ED1C6C415125}">
      <dgm:prSet/>
      <dgm:spPr/>
      <dgm:t>
        <a:bodyPr/>
        <a:lstStyle/>
        <a:p>
          <a:endParaRPr lang="en-US"/>
        </a:p>
      </dgm:t>
    </dgm:pt>
    <dgm:pt modelId="{5F13B63B-444A-4810-B625-AA232C8D8C82}" type="sibTrans" cxnId="{FE6B3AED-2B21-453B-8D51-ED1C6C415125}">
      <dgm:prSet/>
      <dgm:spPr/>
      <dgm:t>
        <a:bodyPr/>
        <a:lstStyle/>
        <a:p>
          <a:endParaRPr lang="en-US"/>
        </a:p>
      </dgm:t>
    </dgm:pt>
    <dgm:pt modelId="{3CB00C5A-526A-48E5-831D-C29A7E0D5288}">
      <dgm:prSet/>
      <dgm:spPr/>
      <dgm:t>
        <a:bodyPr/>
        <a:lstStyle/>
        <a:p>
          <a:r>
            <a:rPr lang="en-US"/>
            <a:t>(fact-iter  120 6 6)</a:t>
          </a:r>
        </a:p>
      </dgm:t>
    </dgm:pt>
    <dgm:pt modelId="{50E0E800-4A67-451B-86BB-68B0F97539FA}" type="parTrans" cxnId="{A2BA2FF1-6546-4D8E-A1D0-CE264FF1A116}">
      <dgm:prSet/>
      <dgm:spPr/>
      <dgm:t>
        <a:bodyPr/>
        <a:lstStyle/>
        <a:p>
          <a:endParaRPr lang="en-US"/>
        </a:p>
      </dgm:t>
    </dgm:pt>
    <dgm:pt modelId="{4610D425-2E82-4B79-B097-7AEA2129ECCB}" type="sibTrans" cxnId="{A2BA2FF1-6546-4D8E-A1D0-CE264FF1A116}">
      <dgm:prSet/>
      <dgm:spPr/>
      <dgm:t>
        <a:bodyPr/>
        <a:lstStyle/>
        <a:p>
          <a:endParaRPr lang="en-US"/>
        </a:p>
      </dgm:t>
    </dgm:pt>
    <dgm:pt modelId="{67364ED7-6FE9-48A3-8BFE-CCC1D52B2A72}">
      <dgm:prSet/>
      <dgm:spPr/>
      <dgm:t>
        <a:bodyPr/>
        <a:lstStyle/>
        <a:p>
          <a:r>
            <a:rPr lang="en-US"/>
            <a:t>(fact-iter  720 7 6)</a:t>
          </a:r>
        </a:p>
      </dgm:t>
    </dgm:pt>
    <dgm:pt modelId="{1B3B93B8-CC1B-470B-983C-6D6BB8B4D210}" type="parTrans" cxnId="{011D4421-4212-423C-BADF-A29D091A02CA}">
      <dgm:prSet/>
      <dgm:spPr/>
      <dgm:t>
        <a:bodyPr/>
        <a:lstStyle/>
        <a:p>
          <a:endParaRPr lang="en-US"/>
        </a:p>
      </dgm:t>
    </dgm:pt>
    <dgm:pt modelId="{A072C093-DF94-4345-BE70-80FEA0D9E83E}" type="sibTrans" cxnId="{011D4421-4212-423C-BADF-A29D091A02CA}">
      <dgm:prSet/>
      <dgm:spPr/>
      <dgm:t>
        <a:bodyPr/>
        <a:lstStyle/>
        <a:p>
          <a:endParaRPr lang="en-US"/>
        </a:p>
      </dgm:t>
    </dgm:pt>
    <dgm:pt modelId="{D69D6E29-DFD4-4DF2-97BB-4E9D61ACCF4C}">
      <dgm:prSet/>
      <dgm:spPr/>
      <dgm:t>
        <a:bodyPr/>
        <a:lstStyle/>
        <a:p>
          <a:r>
            <a:rPr lang="en-US"/>
            <a:t>720</a:t>
          </a:r>
        </a:p>
      </dgm:t>
    </dgm:pt>
    <dgm:pt modelId="{8DCFA652-517D-4850-A36C-926616F0DBAB}" type="parTrans" cxnId="{6D8F85BA-25D1-45F1-8CB1-ECC78A7034DB}">
      <dgm:prSet/>
      <dgm:spPr/>
      <dgm:t>
        <a:bodyPr/>
        <a:lstStyle/>
        <a:p>
          <a:endParaRPr lang="en-US"/>
        </a:p>
      </dgm:t>
    </dgm:pt>
    <dgm:pt modelId="{3A104FCF-2C7F-40EF-A316-C91017BBB6D5}" type="sibTrans" cxnId="{6D8F85BA-25D1-45F1-8CB1-ECC78A7034DB}">
      <dgm:prSet/>
      <dgm:spPr/>
      <dgm:t>
        <a:bodyPr/>
        <a:lstStyle/>
        <a:p>
          <a:endParaRPr lang="en-US"/>
        </a:p>
      </dgm:t>
    </dgm:pt>
    <dgm:pt modelId="{009274D5-30FB-45FD-B57E-E88527EC0447}" type="pres">
      <dgm:prSet presAssocID="{B439C889-3BC7-4D9B-940E-E8BECD4514FB}" presName="linearFlow" presStyleCnt="0">
        <dgm:presLayoutVars>
          <dgm:resizeHandles val="exact"/>
        </dgm:presLayoutVars>
      </dgm:prSet>
      <dgm:spPr/>
    </dgm:pt>
    <dgm:pt modelId="{295B890E-4FCB-4DDE-B63F-F4EF2AC107A6}" type="pres">
      <dgm:prSet presAssocID="{20D003C6-BBA6-48DF-82BE-CC374A5BD58D}" presName="node" presStyleLbl="node1" presStyleIdx="0" presStyleCnt="9">
        <dgm:presLayoutVars>
          <dgm:bulletEnabled val="1"/>
        </dgm:presLayoutVars>
      </dgm:prSet>
      <dgm:spPr/>
    </dgm:pt>
    <dgm:pt modelId="{AD5CC46B-A16B-4137-B09C-DBCC53DD76DD}" type="pres">
      <dgm:prSet presAssocID="{1B92966E-EFFF-459D-9CF3-1250B4794885}" presName="sibTrans" presStyleLbl="sibTrans2D1" presStyleIdx="0" presStyleCnt="8"/>
      <dgm:spPr/>
    </dgm:pt>
    <dgm:pt modelId="{E6BACEFC-848F-4428-9915-9BFBBBA8CBF0}" type="pres">
      <dgm:prSet presAssocID="{1B92966E-EFFF-459D-9CF3-1250B4794885}" presName="connectorText" presStyleLbl="sibTrans2D1" presStyleIdx="0" presStyleCnt="8"/>
      <dgm:spPr/>
    </dgm:pt>
    <dgm:pt modelId="{6BF587A1-551F-4102-B80C-C2D96D4AC59F}" type="pres">
      <dgm:prSet presAssocID="{BB5861D9-8D78-4316-94F5-6B3B89AB3C76}" presName="node" presStyleLbl="node1" presStyleIdx="1" presStyleCnt="9">
        <dgm:presLayoutVars>
          <dgm:bulletEnabled val="1"/>
        </dgm:presLayoutVars>
      </dgm:prSet>
      <dgm:spPr/>
    </dgm:pt>
    <dgm:pt modelId="{DB396BCC-DCCF-4084-A4E8-4EE370141DB6}" type="pres">
      <dgm:prSet presAssocID="{2DA72E89-3C17-4E9B-8AAD-CE3A668C6F1F}" presName="sibTrans" presStyleLbl="sibTrans2D1" presStyleIdx="1" presStyleCnt="8"/>
      <dgm:spPr/>
    </dgm:pt>
    <dgm:pt modelId="{A307FE7B-46BB-4EB6-AB04-8C6E8D476711}" type="pres">
      <dgm:prSet presAssocID="{2DA72E89-3C17-4E9B-8AAD-CE3A668C6F1F}" presName="connectorText" presStyleLbl="sibTrans2D1" presStyleIdx="1" presStyleCnt="8"/>
      <dgm:spPr/>
    </dgm:pt>
    <dgm:pt modelId="{90E5B199-F5E3-4D65-A669-8926B6B7103C}" type="pres">
      <dgm:prSet presAssocID="{DC140681-938F-4942-A6CA-CAC69A569976}" presName="node" presStyleLbl="node1" presStyleIdx="2" presStyleCnt="9">
        <dgm:presLayoutVars>
          <dgm:bulletEnabled val="1"/>
        </dgm:presLayoutVars>
      </dgm:prSet>
      <dgm:spPr/>
    </dgm:pt>
    <dgm:pt modelId="{9D0FF152-3F9D-46DD-B0C9-A961DC2EF6FE}" type="pres">
      <dgm:prSet presAssocID="{AD75D517-1715-4C27-9B3E-714D380AF9FD}" presName="sibTrans" presStyleLbl="sibTrans2D1" presStyleIdx="2" presStyleCnt="8"/>
      <dgm:spPr/>
    </dgm:pt>
    <dgm:pt modelId="{DD6A82AC-9328-43BB-A693-24C8CEFEDD03}" type="pres">
      <dgm:prSet presAssocID="{AD75D517-1715-4C27-9B3E-714D380AF9FD}" presName="connectorText" presStyleLbl="sibTrans2D1" presStyleIdx="2" presStyleCnt="8"/>
      <dgm:spPr/>
    </dgm:pt>
    <dgm:pt modelId="{509FD4D0-E391-4928-BB73-126D802BC406}" type="pres">
      <dgm:prSet presAssocID="{7870407B-37B7-47F7-AAAF-F01249DB0209}" presName="node" presStyleLbl="node1" presStyleIdx="3" presStyleCnt="9">
        <dgm:presLayoutVars>
          <dgm:bulletEnabled val="1"/>
        </dgm:presLayoutVars>
      </dgm:prSet>
      <dgm:spPr/>
    </dgm:pt>
    <dgm:pt modelId="{9B8F6524-CA1E-45B0-9DEA-D43651386424}" type="pres">
      <dgm:prSet presAssocID="{E9035D41-98EF-4AAD-A098-6B6B81F8AB24}" presName="sibTrans" presStyleLbl="sibTrans2D1" presStyleIdx="3" presStyleCnt="8"/>
      <dgm:spPr/>
    </dgm:pt>
    <dgm:pt modelId="{082B60E2-7C7B-4BD7-A466-C9E4A74C8711}" type="pres">
      <dgm:prSet presAssocID="{E9035D41-98EF-4AAD-A098-6B6B81F8AB24}" presName="connectorText" presStyleLbl="sibTrans2D1" presStyleIdx="3" presStyleCnt="8"/>
      <dgm:spPr/>
    </dgm:pt>
    <dgm:pt modelId="{10E6466E-9E8D-468D-9F7B-55FF3C0BEE7C}" type="pres">
      <dgm:prSet presAssocID="{FB71E4A7-E315-4BDA-95B5-5FD0D6C74BD9}" presName="node" presStyleLbl="node1" presStyleIdx="4" presStyleCnt="9">
        <dgm:presLayoutVars>
          <dgm:bulletEnabled val="1"/>
        </dgm:presLayoutVars>
      </dgm:prSet>
      <dgm:spPr/>
    </dgm:pt>
    <dgm:pt modelId="{B27FDD3A-F6DA-4A8E-AED2-10564359BACE}" type="pres">
      <dgm:prSet presAssocID="{BD2D2DD1-6BA0-4437-9DAF-DDF999B31565}" presName="sibTrans" presStyleLbl="sibTrans2D1" presStyleIdx="4" presStyleCnt="8"/>
      <dgm:spPr/>
    </dgm:pt>
    <dgm:pt modelId="{17A79C13-1D13-4214-B8B6-5A328A74A7A8}" type="pres">
      <dgm:prSet presAssocID="{BD2D2DD1-6BA0-4437-9DAF-DDF999B31565}" presName="connectorText" presStyleLbl="sibTrans2D1" presStyleIdx="4" presStyleCnt="8"/>
      <dgm:spPr/>
    </dgm:pt>
    <dgm:pt modelId="{7B6AB8B0-D621-48EA-A086-BF4A5FC48D0A}" type="pres">
      <dgm:prSet presAssocID="{765B90D1-5437-42BF-9525-AA9891663B3E}" presName="node" presStyleLbl="node1" presStyleIdx="5" presStyleCnt="9">
        <dgm:presLayoutVars>
          <dgm:bulletEnabled val="1"/>
        </dgm:presLayoutVars>
      </dgm:prSet>
      <dgm:spPr/>
    </dgm:pt>
    <dgm:pt modelId="{747F1D47-1C29-4589-917F-68007439A6F2}" type="pres">
      <dgm:prSet presAssocID="{5F13B63B-444A-4810-B625-AA232C8D8C82}" presName="sibTrans" presStyleLbl="sibTrans2D1" presStyleIdx="5" presStyleCnt="8"/>
      <dgm:spPr/>
    </dgm:pt>
    <dgm:pt modelId="{1DC28915-4B8B-460F-B4B1-B82A52D7B81F}" type="pres">
      <dgm:prSet presAssocID="{5F13B63B-444A-4810-B625-AA232C8D8C82}" presName="connectorText" presStyleLbl="sibTrans2D1" presStyleIdx="5" presStyleCnt="8"/>
      <dgm:spPr/>
    </dgm:pt>
    <dgm:pt modelId="{C4F6EB77-020C-4F87-A9AA-8AA9506DB3EC}" type="pres">
      <dgm:prSet presAssocID="{3CB00C5A-526A-48E5-831D-C29A7E0D5288}" presName="node" presStyleLbl="node1" presStyleIdx="6" presStyleCnt="9">
        <dgm:presLayoutVars>
          <dgm:bulletEnabled val="1"/>
        </dgm:presLayoutVars>
      </dgm:prSet>
      <dgm:spPr/>
    </dgm:pt>
    <dgm:pt modelId="{AF29D9A0-F5B8-4630-B10D-C6F0B8DCBA6B}" type="pres">
      <dgm:prSet presAssocID="{4610D425-2E82-4B79-B097-7AEA2129ECCB}" presName="sibTrans" presStyleLbl="sibTrans2D1" presStyleIdx="6" presStyleCnt="8"/>
      <dgm:spPr/>
    </dgm:pt>
    <dgm:pt modelId="{7B6530DB-C6BA-43DD-93AC-FC43F28F3303}" type="pres">
      <dgm:prSet presAssocID="{4610D425-2E82-4B79-B097-7AEA2129ECCB}" presName="connectorText" presStyleLbl="sibTrans2D1" presStyleIdx="6" presStyleCnt="8"/>
      <dgm:spPr/>
    </dgm:pt>
    <dgm:pt modelId="{C4861EF7-9F16-488B-A20E-1BEC225C62A9}" type="pres">
      <dgm:prSet presAssocID="{67364ED7-6FE9-48A3-8BFE-CCC1D52B2A72}" presName="node" presStyleLbl="node1" presStyleIdx="7" presStyleCnt="9">
        <dgm:presLayoutVars>
          <dgm:bulletEnabled val="1"/>
        </dgm:presLayoutVars>
      </dgm:prSet>
      <dgm:spPr/>
    </dgm:pt>
    <dgm:pt modelId="{CA25B14F-82E3-42CA-8781-FE814428B10D}" type="pres">
      <dgm:prSet presAssocID="{A072C093-DF94-4345-BE70-80FEA0D9E83E}" presName="sibTrans" presStyleLbl="sibTrans2D1" presStyleIdx="7" presStyleCnt="8"/>
      <dgm:spPr/>
    </dgm:pt>
    <dgm:pt modelId="{4F15F130-D643-4803-A3A1-115C0D19BF9C}" type="pres">
      <dgm:prSet presAssocID="{A072C093-DF94-4345-BE70-80FEA0D9E83E}" presName="connectorText" presStyleLbl="sibTrans2D1" presStyleIdx="7" presStyleCnt="8"/>
      <dgm:spPr/>
    </dgm:pt>
    <dgm:pt modelId="{84970E6A-EDCF-41EF-9C74-A2190BE6E607}" type="pres">
      <dgm:prSet presAssocID="{D69D6E29-DFD4-4DF2-97BB-4E9D61ACCF4C}" presName="node" presStyleLbl="node1" presStyleIdx="8" presStyleCnt="9">
        <dgm:presLayoutVars>
          <dgm:bulletEnabled val="1"/>
        </dgm:presLayoutVars>
      </dgm:prSet>
      <dgm:spPr/>
    </dgm:pt>
  </dgm:ptLst>
  <dgm:cxnLst>
    <dgm:cxn modelId="{47EEF903-20CB-4AF7-B987-85780F7F9753}" type="presOf" srcId="{7870407B-37B7-47F7-AAAF-F01249DB0209}" destId="{509FD4D0-E391-4928-BB73-126D802BC406}" srcOrd="0" destOrd="0" presId="urn:microsoft.com/office/officeart/2005/8/layout/process2"/>
    <dgm:cxn modelId="{26F9A705-39C6-4133-A5B4-AFD9C0D07F6C}" type="presOf" srcId="{2DA72E89-3C17-4E9B-8AAD-CE3A668C6F1F}" destId="{DB396BCC-DCCF-4084-A4E8-4EE370141DB6}" srcOrd="0" destOrd="0" presId="urn:microsoft.com/office/officeart/2005/8/layout/process2"/>
    <dgm:cxn modelId="{B30A0213-D83C-47AE-99A1-C559BBA68AD0}" type="presOf" srcId="{765B90D1-5437-42BF-9525-AA9891663B3E}" destId="{7B6AB8B0-D621-48EA-A086-BF4A5FC48D0A}" srcOrd="0" destOrd="0" presId="urn:microsoft.com/office/officeart/2005/8/layout/process2"/>
    <dgm:cxn modelId="{011D4421-4212-423C-BADF-A29D091A02CA}" srcId="{B439C889-3BC7-4D9B-940E-E8BECD4514FB}" destId="{67364ED7-6FE9-48A3-8BFE-CCC1D52B2A72}" srcOrd="7" destOrd="0" parTransId="{1B3B93B8-CC1B-470B-983C-6D6BB8B4D210}" sibTransId="{A072C093-DF94-4345-BE70-80FEA0D9E83E}"/>
    <dgm:cxn modelId="{C7B1CE23-7D64-4E40-8C8B-E3DD91073CE7}" type="presOf" srcId="{1B92966E-EFFF-459D-9CF3-1250B4794885}" destId="{E6BACEFC-848F-4428-9915-9BFBBBA8CBF0}" srcOrd="1" destOrd="0" presId="urn:microsoft.com/office/officeart/2005/8/layout/process2"/>
    <dgm:cxn modelId="{FC6C4C27-FCA4-44FC-987B-046DBEA8D3AD}" type="presOf" srcId="{A072C093-DF94-4345-BE70-80FEA0D9E83E}" destId="{4F15F130-D643-4803-A3A1-115C0D19BF9C}" srcOrd="1" destOrd="0" presId="urn:microsoft.com/office/officeart/2005/8/layout/process2"/>
    <dgm:cxn modelId="{22BDDB2F-BFAA-46CE-A5B8-9238C9364E14}" type="presOf" srcId="{A072C093-DF94-4345-BE70-80FEA0D9E83E}" destId="{CA25B14F-82E3-42CA-8781-FE814428B10D}" srcOrd="0" destOrd="0" presId="urn:microsoft.com/office/officeart/2005/8/layout/process2"/>
    <dgm:cxn modelId="{1B47B54C-EFBB-49D7-AB5B-89397940508E}" type="presOf" srcId="{4610D425-2E82-4B79-B097-7AEA2129ECCB}" destId="{7B6530DB-C6BA-43DD-93AC-FC43F28F3303}" srcOrd="1" destOrd="0" presId="urn:microsoft.com/office/officeart/2005/8/layout/process2"/>
    <dgm:cxn modelId="{0E79964F-CA3E-4E4E-A1F7-2A4292D77D6C}" type="presOf" srcId="{67364ED7-6FE9-48A3-8BFE-CCC1D52B2A72}" destId="{C4861EF7-9F16-488B-A20E-1BEC225C62A9}" srcOrd="0" destOrd="0" presId="urn:microsoft.com/office/officeart/2005/8/layout/process2"/>
    <dgm:cxn modelId="{B6F27F76-6F4B-46E0-9B81-98635F5A0645}" srcId="{B439C889-3BC7-4D9B-940E-E8BECD4514FB}" destId="{DC140681-938F-4942-A6CA-CAC69A569976}" srcOrd="2" destOrd="0" parTransId="{01166F45-5C8A-4067-8AE4-E745DA23F62E}" sibTransId="{AD75D517-1715-4C27-9B3E-714D380AF9FD}"/>
    <dgm:cxn modelId="{EB1C3F57-B980-4829-9574-6F97B3A73396}" type="presOf" srcId="{D69D6E29-DFD4-4DF2-97BB-4E9D61ACCF4C}" destId="{84970E6A-EDCF-41EF-9C74-A2190BE6E607}" srcOrd="0" destOrd="0" presId="urn:microsoft.com/office/officeart/2005/8/layout/process2"/>
    <dgm:cxn modelId="{4F2D5159-0A2E-41B8-8C68-9241DB77B8F3}" type="presOf" srcId="{BD2D2DD1-6BA0-4437-9DAF-DDF999B31565}" destId="{B27FDD3A-F6DA-4A8E-AED2-10564359BACE}" srcOrd="0" destOrd="0" presId="urn:microsoft.com/office/officeart/2005/8/layout/process2"/>
    <dgm:cxn modelId="{0B66A67D-6756-4DEB-99BB-B6724F448575}" type="presOf" srcId="{4610D425-2E82-4B79-B097-7AEA2129ECCB}" destId="{AF29D9A0-F5B8-4630-B10D-C6F0B8DCBA6B}" srcOrd="0" destOrd="0" presId="urn:microsoft.com/office/officeart/2005/8/layout/process2"/>
    <dgm:cxn modelId="{68FEC37D-9157-4E06-B541-D9A6DB9D7648}" type="presOf" srcId="{AD75D517-1715-4C27-9B3E-714D380AF9FD}" destId="{9D0FF152-3F9D-46DD-B0C9-A961DC2EF6FE}" srcOrd="0" destOrd="0" presId="urn:microsoft.com/office/officeart/2005/8/layout/process2"/>
    <dgm:cxn modelId="{CFB4D58B-3A92-4457-BE00-7087B344E461}" type="presOf" srcId="{2DA72E89-3C17-4E9B-8AAD-CE3A668C6F1F}" destId="{A307FE7B-46BB-4EB6-AB04-8C6E8D476711}" srcOrd="1" destOrd="0" presId="urn:microsoft.com/office/officeart/2005/8/layout/process2"/>
    <dgm:cxn modelId="{3B31ED92-BBAC-4AED-AA53-F722A9870FA5}" type="presOf" srcId="{5F13B63B-444A-4810-B625-AA232C8D8C82}" destId="{1DC28915-4B8B-460F-B4B1-B82A52D7B81F}" srcOrd="1" destOrd="0" presId="urn:microsoft.com/office/officeart/2005/8/layout/process2"/>
    <dgm:cxn modelId="{A7A1139B-484E-4402-9EA3-1C3997F18F97}" srcId="{B439C889-3BC7-4D9B-940E-E8BECD4514FB}" destId="{20D003C6-BBA6-48DF-82BE-CC374A5BD58D}" srcOrd="0" destOrd="0" parTransId="{0B217860-EE58-4258-B95A-DCA370D53817}" sibTransId="{1B92966E-EFFF-459D-9CF3-1250B4794885}"/>
    <dgm:cxn modelId="{935836A0-A1A1-40FA-ACAC-E464589FF8DD}" type="presOf" srcId="{E9035D41-98EF-4AAD-A098-6B6B81F8AB24}" destId="{082B60E2-7C7B-4BD7-A466-C9E4A74C8711}" srcOrd="1" destOrd="0" presId="urn:microsoft.com/office/officeart/2005/8/layout/process2"/>
    <dgm:cxn modelId="{3C717BA2-FC79-45FB-B45C-4072720EC60D}" srcId="{B439C889-3BC7-4D9B-940E-E8BECD4514FB}" destId="{7870407B-37B7-47F7-AAAF-F01249DB0209}" srcOrd="3" destOrd="0" parTransId="{F075CA9B-9829-4AE2-91FB-0282D507F97B}" sibTransId="{E9035D41-98EF-4AAD-A098-6B6B81F8AB24}"/>
    <dgm:cxn modelId="{F9AD7FA3-81C7-44AA-9290-3022F71E182B}" type="presOf" srcId="{AD75D517-1715-4C27-9B3E-714D380AF9FD}" destId="{DD6A82AC-9328-43BB-A693-24C8CEFEDD03}" srcOrd="1" destOrd="0" presId="urn:microsoft.com/office/officeart/2005/8/layout/process2"/>
    <dgm:cxn modelId="{CCA9A1B3-04F2-49D2-9968-153D8CCB1514}" type="presOf" srcId="{B439C889-3BC7-4D9B-940E-E8BECD4514FB}" destId="{009274D5-30FB-45FD-B57E-E88527EC0447}" srcOrd="0" destOrd="0" presId="urn:microsoft.com/office/officeart/2005/8/layout/process2"/>
    <dgm:cxn modelId="{F4CE05B8-CBFB-4D7C-863E-44E713248E85}" srcId="{B439C889-3BC7-4D9B-940E-E8BECD4514FB}" destId="{BB5861D9-8D78-4316-94F5-6B3B89AB3C76}" srcOrd="1" destOrd="0" parTransId="{32763F7F-5040-46E3-BE98-82259F02340C}" sibTransId="{2DA72E89-3C17-4E9B-8AAD-CE3A668C6F1F}"/>
    <dgm:cxn modelId="{6D8F85BA-25D1-45F1-8CB1-ECC78A7034DB}" srcId="{B439C889-3BC7-4D9B-940E-E8BECD4514FB}" destId="{D69D6E29-DFD4-4DF2-97BB-4E9D61ACCF4C}" srcOrd="8" destOrd="0" parTransId="{8DCFA652-517D-4850-A36C-926616F0DBAB}" sibTransId="{3A104FCF-2C7F-40EF-A316-C91017BBB6D5}"/>
    <dgm:cxn modelId="{EA9B7CBC-1EEC-4277-B9B9-4F234C27EE30}" type="presOf" srcId="{BD2D2DD1-6BA0-4437-9DAF-DDF999B31565}" destId="{17A79C13-1D13-4214-B8B6-5A328A74A7A8}" srcOrd="1" destOrd="0" presId="urn:microsoft.com/office/officeart/2005/8/layout/process2"/>
    <dgm:cxn modelId="{AA3CFEC3-3969-4432-969E-2642226E5238}" type="presOf" srcId="{BB5861D9-8D78-4316-94F5-6B3B89AB3C76}" destId="{6BF587A1-551F-4102-B80C-C2D96D4AC59F}" srcOrd="0" destOrd="0" presId="urn:microsoft.com/office/officeart/2005/8/layout/process2"/>
    <dgm:cxn modelId="{EC43E5CD-ED90-454B-818F-CBB13DD2BA45}" type="presOf" srcId="{3CB00C5A-526A-48E5-831D-C29A7E0D5288}" destId="{C4F6EB77-020C-4F87-A9AA-8AA9506DB3EC}" srcOrd="0" destOrd="0" presId="urn:microsoft.com/office/officeart/2005/8/layout/process2"/>
    <dgm:cxn modelId="{AA2068CF-B3FA-49EC-9634-FAD2777584CC}" type="presOf" srcId="{1B92966E-EFFF-459D-9CF3-1250B4794885}" destId="{AD5CC46B-A16B-4137-B09C-DBCC53DD76DD}" srcOrd="0" destOrd="0" presId="urn:microsoft.com/office/officeart/2005/8/layout/process2"/>
    <dgm:cxn modelId="{0202A8DA-D2CF-4E80-972F-821E41F671F8}" type="presOf" srcId="{DC140681-938F-4942-A6CA-CAC69A569976}" destId="{90E5B199-F5E3-4D65-A669-8926B6B7103C}" srcOrd="0" destOrd="0" presId="urn:microsoft.com/office/officeart/2005/8/layout/process2"/>
    <dgm:cxn modelId="{3D6701DB-ED05-46CF-BD34-737DF7677BA6}" srcId="{B439C889-3BC7-4D9B-940E-E8BECD4514FB}" destId="{FB71E4A7-E315-4BDA-95B5-5FD0D6C74BD9}" srcOrd="4" destOrd="0" parTransId="{56EF7351-5649-4D36-B636-ACD23A84B637}" sibTransId="{BD2D2DD1-6BA0-4437-9DAF-DDF999B31565}"/>
    <dgm:cxn modelId="{C4A4D3DF-75FC-4A10-8533-50943E4BC8A1}" type="presOf" srcId="{5F13B63B-444A-4810-B625-AA232C8D8C82}" destId="{747F1D47-1C29-4589-917F-68007439A6F2}" srcOrd="0" destOrd="0" presId="urn:microsoft.com/office/officeart/2005/8/layout/process2"/>
    <dgm:cxn modelId="{F01089E0-7909-465A-8713-18A99A4E14E0}" type="presOf" srcId="{E9035D41-98EF-4AAD-A098-6B6B81F8AB24}" destId="{9B8F6524-CA1E-45B0-9DEA-D43651386424}" srcOrd="0" destOrd="0" presId="urn:microsoft.com/office/officeart/2005/8/layout/process2"/>
    <dgm:cxn modelId="{C965A4E1-CEAE-4C14-BAC6-B35BD7043000}" type="presOf" srcId="{FB71E4A7-E315-4BDA-95B5-5FD0D6C74BD9}" destId="{10E6466E-9E8D-468D-9F7B-55FF3C0BEE7C}" srcOrd="0" destOrd="0" presId="urn:microsoft.com/office/officeart/2005/8/layout/process2"/>
    <dgm:cxn modelId="{3BF3A3E6-DAFC-47FA-8EA4-48CA60591F1B}" type="presOf" srcId="{20D003C6-BBA6-48DF-82BE-CC374A5BD58D}" destId="{295B890E-4FCB-4DDE-B63F-F4EF2AC107A6}" srcOrd="0" destOrd="0" presId="urn:microsoft.com/office/officeart/2005/8/layout/process2"/>
    <dgm:cxn modelId="{FE6B3AED-2B21-453B-8D51-ED1C6C415125}" srcId="{B439C889-3BC7-4D9B-940E-E8BECD4514FB}" destId="{765B90D1-5437-42BF-9525-AA9891663B3E}" srcOrd="5" destOrd="0" parTransId="{683C1D64-7388-459D-A254-6AFC72E206FB}" sibTransId="{5F13B63B-444A-4810-B625-AA232C8D8C82}"/>
    <dgm:cxn modelId="{A2BA2FF1-6546-4D8E-A1D0-CE264FF1A116}" srcId="{B439C889-3BC7-4D9B-940E-E8BECD4514FB}" destId="{3CB00C5A-526A-48E5-831D-C29A7E0D5288}" srcOrd="6" destOrd="0" parTransId="{50E0E800-4A67-451B-86BB-68B0F97539FA}" sibTransId="{4610D425-2E82-4B79-B097-7AEA2129ECCB}"/>
    <dgm:cxn modelId="{B7D5D0B6-3E4E-4483-B53E-7DAE3E3B2BF9}" type="presParOf" srcId="{009274D5-30FB-45FD-B57E-E88527EC0447}" destId="{295B890E-4FCB-4DDE-B63F-F4EF2AC107A6}" srcOrd="0" destOrd="0" presId="urn:microsoft.com/office/officeart/2005/8/layout/process2"/>
    <dgm:cxn modelId="{B0D56561-4870-4D81-9C58-9680D656AFA6}" type="presParOf" srcId="{009274D5-30FB-45FD-B57E-E88527EC0447}" destId="{AD5CC46B-A16B-4137-B09C-DBCC53DD76DD}" srcOrd="1" destOrd="0" presId="urn:microsoft.com/office/officeart/2005/8/layout/process2"/>
    <dgm:cxn modelId="{B7A3C970-E0E0-4B5C-B8BA-AD539C48D830}" type="presParOf" srcId="{AD5CC46B-A16B-4137-B09C-DBCC53DD76DD}" destId="{E6BACEFC-848F-4428-9915-9BFBBBA8CBF0}" srcOrd="0" destOrd="0" presId="urn:microsoft.com/office/officeart/2005/8/layout/process2"/>
    <dgm:cxn modelId="{4B2EEAC8-EBAB-4596-87E1-852EBB82A8E1}" type="presParOf" srcId="{009274D5-30FB-45FD-B57E-E88527EC0447}" destId="{6BF587A1-551F-4102-B80C-C2D96D4AC59F}" srcOrd="2" destOrd="0" presId="urn:microsoft.com/office/officeart/2005/8/layout/process2"/>
    <dgm:cxn modelId="{A1DC4487-3DE2-439F-843E-54666D9D44A8}" type="presParOf" srcId="{009274D5-30FB-45FD-B57E-E88527EC0447}" destId="{DB396BCC-DCCF-4084-A4E8-4EE370141DB6}" srcOrd="3" destOrd="0" presId="urn:microsoft.com/office/officeart/2005/8/layout/process2"/>
    <dgm:cxn modelId="{DD509539-A72A-4864-884C-114D9187E3DF}" type="presParOf" srcId="{DB396BCC-DCCF-4084-A4E8-4EE370141DB6}" destId="{A307FE7B-46BB-4EB6-AB04-8C6E8D476711}" srcOrd="0" destOrd="0" presId="urn:microsoft.com/office/officeart/2005/8/layout/process2"/>
    <dgm:cxn modelId="{10E12214-9A36-46DB-B29A-8B111883B218}" type="presParOf" srcId="{009274D5-30FB-45FD-B57E-E88527EC0447}" destId="{90E5B199-F5E3-4D65-A669-8926B6B7103C}" srcOrd="4" destOrd="0" presId="urn:microsoft.com/office/officeart/2005/8/layout/process2"/>
    <dgm:cxn modelId="{E44B4005-F938-4E11-AEC5-6BFFADBA530C}" type="presParOf" srcId="{009274D5-30FB-45FD-B57E-E88527EC0447}" destId="{9D0FF152-3F9D-46DD-B0C9-A961DC2EF6FE}" srcOrd="5" destOrd="0" presId="urn:microsoft.com/office/officeart/2005/8/layout/process2"/>
    <dgm:cxn modelId="{B48706AA-7812-48AF-8561-82A415017CF4}" type="presParOf" srcId="{9D0FF152-3F9D-46DD-B0C9-A961DC2EF6FE}" destId="{DD6A82AC-9328-43BB-A693-24C8CEFEDD03}" srcOrd="0" destOrd="0" presId="urn:microsoft.com/office/officeart/2005/8/layout/process2"/>
    <dgm:cxn modelId="{BFA353AB-FCE0-4667-A8AF-A046999B8B72}" type="presParOf" srcId="{009274D5-30FB-45FD-B57E-E88527EC0447}" destId="{509FD4D0-E391-4928-BB73-126D802BC406}" srcOrd="6" destOrd="0" presId="urn:microsoft.com/office/officeart/2005/8/layout/process2"/>
    <dgm:cxn modelId="{997C5D5F-8F3D-480E-B23F-8A2FD4F4C094}" type="presParOf" srcId="{009274D5-30FB-45FD-B57E-E88527EC0447}" destId="{9B8F6524-CA1E-45B0-9DEA-D43651386424}" srcOrd="7" destOrd="0" presId="urn:microsoft.com/office/officeart/2005/8/layout/process2"/>
    <dgm:cxn modelId="{A907A286-A49E-456D-8311-E013E80EC105}" type="presParOf" srcId="{9B8F6524-CA1E-45B0-9DEA-D43651386424}" destId="{082B60E2-7C7B-4BD7-A466-C9E4A74C8711}" srcOrd="0" destOrd="0" presId="urn:microsoft.com/office/officeart/2005/8/layout/process2"/>
    <dgm:cxn modelId="{7A00B132-F466-4243-9959-1040D99EEE26}" type="presParOf" srcId="{009274D5-30FB-45FD-B57E-E88527EC0447}" destId="{10E6466E-9E8D-468D-9F7B-55FF3C0BEE7C}" srcOrd="8" destOrd="0" presId="urn:microsoft.com/office/officeart/2005/8/layout/process2"/>
    <dgm:cxn modelId="{D8BCA0AB-4EB5-4105-9444-367178AA4DD1}" type="presParOf" srcId="{009274D5-30FB-45FD-B57E-E88527EC0447}" destId="{B27FDD3A-F6DA-4A8E-AED2-10564359BACE}" srcOrd="9" destOrd="0" presId="urn:microsoft.com/office/officeart/2005/8/layout/process2"/>
    <dgm:cxn modelId="{AFC61699-C373-49F0-ADC5-4D4464C58971}" type="presParOf" srcId="{B27FDD3A-F6DA-4A8E-AED2-10564359BACE}" destId="{17A79C13-1D13-4214-B8B6-5A328A74A7A8}" srcOrd="0" destOrd="0" presId="urn:microsoft.com/office/officeart/2005/8/layout/process2"/>
    <dgm:cxn modelId="{A32A8645-A15A-4990-B8CF-C65100657F79}" type="presParOf" srcId="{009274D5-30FB-45FD-B57E-E88527EC0447}" destId="{7B6AB8B0-D621-48EA-A086-BF4A5FC48D0A}" srcOrd="10" destOrd="0" presId="urn:microsoft.com/office/officeart/2005/8/layout/process2"/>
    <dgm:cxn modelId="{DE949585-4886-4302-B50F-DE8D91BEA8A7}" type="presParOf" srcId="{009274D5-30FB-45FD-B57E-E88527EC0447}" destId="{747F1D47-1C29-4589-917F-68007439A6F2}" srcOrd="11" destOrd="0" presId="urn:microsoft.com/office/officeart/2005/8/layout/process2"/>
    <dgm:cxn modelId="{5C57C933-8BB0-4600-ADAF-673FEE611253}" type="presParOf" srcId="{747F1D47-1C29-4589-917F-68007439A6F2}" destId="{1DC28915-4B8B-460F-B4B1-B82A52D7B81F}" srcOrd="0" destOrd="0" presId="urn:microsoft.com/office/officeart/2005/8/layout/process2"/>
    <dgm:cxn modelId="{307E8804-BD67-480F-B76E-540E42BCC4D7}" type="presParOf" srcId="{009274D5-30FB-45FD-B57E-E88527EC0447}" destId="{C4F6EB77-020C-4F87-A9AA-8AA9506DB3EC}" srcOrd="12" destOrd="0" presId="urn:microsoft.com/office/officeart/2005/8/layout/process2"/>
    <dgm:cxn modelId="{E16A081D-F2F0-4ACD-A9C2-223A36043A28}" type="presParOf" srcId="{009274D5-30FB-45FD-B57E-E88527EC0447}" destId="{AF29D9A0-F5B8-4630-B10D-C6F0B8DCBA6B}" srcOrd="13" destOrd="0" presId="urn:microsoft.com/office/officeart/2005/8/layout/process2"/>
    <dgm:cxn modelId="{FF001596-A09E-497E-AFBB-82C6561BDD38}" type="presParOf" srcId="{AF29D9A0-F5B8-4630-B10D-C6F0B8DCBA6B}" destId="{7B6530DB-C6BA-43DD-93AC-FC43F28F3303}" srcOrd="0" destOrd="0" presId="urn:microsoft.com/office/officeart/2005/8/layout/process2"/>
    <dgm:cxn modelId="{ABD84CF7-EF8E-4F61-A13C-6AF67F8847CB}" type="presParOf" srcId="{009274D5-30FB-45FD-B57E-E88527EC0447}" destId="{C4861EF7-9F16-488B-A20E-1BEC225C62A9}" srcOrd="14" destOrd="0" presId="urn:microsoft.com/office/officeart/2005/8/layout/process2"/>
    <dgm:cxn modelId="{9C9D5D6F-B339-4817-BB54-88EC4C3AB6B7}" type="presParOf" srcId="{009274D5-30FB-45FD-B57E-E88527EC0447}" destId="{CA25B14F-82E3-42CA-8781-FE814428B10D}" srcOrd="15" destOrd="0" presId="urn:microsoft.com/office/officeart/2005/8/layout/process2"/>
    <dgm:cxn modelId="{B0642188-6E6D-4A21-ADD9-E964D7EB0BB6}" type="presParOf" srcId="{CA25B14F-82E3-42CA-8781-FE814428B10D}" destId="{4F15F130-D643-4803-A3A1-115C0D19BF9C}" srcOrd="0" destOrd="0" presId="urn:microsoft.com/office/officeart/2005/8/layout/process2"/>
    <dgm:cxn modelId="{79889AD9-40F3-4110-AC55-2A636B86055C}" type="presParOf" srcId="{009274D5-30FB-45FD-B57E-E88527EC0447}" destId="{84970E6A-EDCF-41EF-9C74-A2190BE6E607}" srcOrd="1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5B890E-4FCB-4DDE-B63F-F4EF2AC107A6}">
      <dsp:nvSpPr>
        <dsp:cNvPr id="0" name=""/>
        <dsp:cNvSpPr/>
      </dsp:nvSpPr>
      <dsp:spPr>
        <a:xfrm>
          <a:off x="1930918" y="531"/>
          <a:ext cx="1319763" cy="3346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(factorial 6)</a:t>
          </a:r>
        </a:p>
      </dsp:txBody>
      <dsp:txXfrm>
        <a:off x="1940719" y="10332"/>
        <a:ext cx="1300161" cy="315034"/>
      </dsp:txXfrm>
    </dsp:sp>
    <dsp:sp modelId="{AD5CC46B-A16B-4137-B09C-DBCC53DD76DD}">
      <dsp:nvSpPr>
        <dsp:cNvPr id="0" name=""/>
        <dsp:cNvSpPr/>
      </dsp:nvSpPr>
      <dsp:spPr>
        <a:xfrm rot="5400000">
          <a:off x="2528055" y="343533"/>
          <a:ext cx="125488" cy="1505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45623" y="356082"/>
        <a:ext cx="90352" cy="87842"/>
      </dsp:txXfrm>
    </dsp:sp>
    <dsp:sp modelId="{6BF587A1-551F-4102-B80C-C2D96D4AC59F}">
      <dsp:nvSpPr>
        <dsp:cNvPr id="0" name=""/>
        <dsp:cNvSpPr/>
      </dsp:nvSpPr>
      <dsp:spPr>
        <a:xfrm>
          <a:off x="1930918" y="502486"/>
          <a:ext cx="1319763" cy="3346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(fact-iter      1 1 6)</a:t>
          </a:r>
        </a:p>
      </dsp:txBody>
      <dsp:txXfrm>
        <a:off x="1940719" y="512287"/>
        <a:ext cx="1300161" cy="315034"/>
      </dsp:txXfrm>
    </dsp:sp>
    <dsp:sp modelId="{DB396BCC-DCCF-4084-A4E8-4EE370141DB6}">
      <dsp:nvSpPr>
        <dsp:cNvPr id="0" name=""/>
        <dsp:cNvSpPr/>
      </dsp:nvSpPr>
      <dsp:spPr>
        <a:xfrm rot="5400000">
          <a:off x="2528055" y="845488"/>
          <a:ext cx="125488" cy="1505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45623" y="858037"/>
        <a:ext cx="90352" cy="87842"/>
      </dsp:txXfrm>
    </dsp:sp>
    <dsp:sp modelId="{90E5B199-F5E3-4D65-A669-8926B6B7103C}">
      <dsp:nvSpPr>
        <dsp:cNvPr id="0" name=""/>
        <dsp:cNvSpPr/>
      </dsp:nvSpPr>
      <dsp:spPr>
        <a:xfrm>
          <a:off x="1930918" y="1004440"/>
          <a:ext cx="1319763" cy="3346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(fact-iter      1 2 6)</a:t>
          </a:r>
        </a:p>
      </dsp:txBody>
      <dsp:txXfrm>
        <a:off x="1940719" y="1014241"/>
        <a:ext cx="1300161" cy="315034"/>
      </dsp:txXfrm>
    </dsp:sp>
    <dsp:sp modelId="{9D0FF152-3F9D-46DD-B0C9-A961DC2EF6FE}">
      <dsp:nvSpPr>
        <dsp:cNvPr id="0" name=""/>
        <dsp:cNvSpPr/>
      </dsp:nvSpPr>
      <dsp:spPr>
        <a:xfrm rot="5400000">
          <a:off x="2528055" y="1347443"/>
          <a:ext cx="125488" cy="1505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45623" y="1359992"/>
        <a:ext cx="90352" cy="87842"/>
      </dsp:txXfrm>
    </dsp:sp>
    <dsp:sp modelId="{509FD4D0-E391-4928-BB73-126D802BC406}">
      <dsp:nvSpPr>
        <dsp:cNvPr id="0" name=""/>
        <dsp:cNvSpPr/>
      </dsp:nvSpPr>
      <dsp:spPr>
        <a:xfrm>
          <a:off x="1930918" y="1506395"/>
          <a:ext cx="1319763" cy="3346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(fact-iter      2 3 6)</a:t>
          </a:r>
        </a:p>
      </dsp:txBody>
      <dsp:txXfrm>
        <a:off x="1940719" y="1516196"/>
        <a:ext cx="1300161" cy="315034"/>
      </dsp:txXfrm>
    </dsp:sp>
    <dsp:sp modelId="{9B8F6524-CA1E-45B0-9DEA-D43651386424}">
      <dsp:nvSpPr>
        <dsp:cNvPr id="0" name=""/>
        <dsp:cNvSpPr/>
      </dsp:nvSpPr>
      <dsp:spPr>
        <a:xfrm rot="5400000">
          <a:off x="2528055" y="1849398"/>
          <a:ext cx="125488" cy="1505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45623" y="1861947"/>
        <a:ext cx="90352" cy="87842"/>
      </dsp:txXfrm>
    </dsp:sp>
    <dsp:sp modelId="{10E6466E-9E8D-468D-9F7B-55FF3C0BEE7C}">
      <dsp:nvSpPr>
        <dsp:cNvPr id="0" name=""/>
        <dsp:cNvSpPr/>
      </dsp:nvSpPr>
      <dsp:spPr>
        <a:xfrm>
          <a:off x="1930918" y="2008350"/>
          <a:ext cx="1319763" cy="3346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(fact-iter      6 4 6)</a:t>
          </a:r>
        </a:p>
      </dsp:txBody>
      <dsp:txXfrm>
        <a:off x="1940719" y="2018151"/>
        <a:ext cx="1300161" cy="315034"/>
      </dsp:txXfrm>
    </dsp:sp>
    <dsp:sp modelId="{B27FDD3A-F6DA-4A8E-AED2-10564359BACE}">
      <dsp:nvSpPr>
        <dsp:cNvPr id="0" name=""/>
        <dsp:cNvSpPr/>
      </dsp:nvSpPr>
      <dsp:spPr>
        <a:xfrm rot="5400000">
          <a:off x="2528055" y="2351353"/>
          <a:ext cx="125488" cy="1505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45623" y="2363902"/>
        <a:ext cx="90352" cy="87842"/>
      </dsp:txXfrm>
    </dsp:sp>
    <dsp:sp modelId="{7B6AB8B0-D621-48EA-A086-BF4A5FC48D0A}">
      <dsp:nvSpPr>
        <dsp:cNvPr id="0" name=""/>
        <dsp:cNvSpPr/>
      </dsp:nvSpPr>
      <dsp:spPr>
        <a:xfrm>
          <a:off x="1930918" y="2510305"/>
          <a:ext cx="1319763" cy="3346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(fact-iter    24 5 6)</a:t>
          </a:r>
        </a:p>
      </dsp:txBody>
      <dsp:txXfrm>
        <a:off x="1940719" y="2520106"/>
        <a:ext cx="1300161" cy="315034"/>
      </dsp:txXfrm>
    </dsp:sp>
    <dsp:sp modelId="{747F1D47-1C29-4589-917F-68007439A6F2}">
      <dsp:nvSpPr>
        <dsp:cNvPr id="0" name=""/>
        <dsp:cNvSpPr/>
      </dsp:nvSpPr>
      <dsp:spPr>
        <a:xfrm rot="5400000">
          <a:off x="2528055" y="2853308"/>
          <a:ext cx="125488" cy="1505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45623" y="2865857"/>
        <a:ext cx="90352" cy="87842"/>
      </dsp:txXfrm>
    </dsp:sp>
    <dsp:sp modelId="{C4F6EB77-020C-4F87-A9AA-8AA9506DB3EC}">
      <dsp:nvSpPr>
        <dsp:cNvPr id="0" name=""/>
        <dsp:cNvSpPr/>
      </dsp:nvSpPr>
      <dsp:spPr>
        <a:xfrm>
          <a:off x="1930918" y="3012260"/>
          <a:ext cx="1319763" cy="3346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(fact-iter  120 6 6)</a:t>
          </a:r>
        </a:p>
      </dsp:txBody>
      <dsp:txXfrm>
        <a:off x="1940719" y="3022061"/>
        <a:ext cx="1300161" cy="315034"/>
      </dsp:txXfrm>
    </dsp:sp>
    <dsp:sp modelId="{AF29D9A0-F5B8-4630-B10D-C6F0B8DCBA6B}">
      <dsp:nvSpPr>
        <dsp:cNvPr id="0" name=""/>
        <dsp:cNvSpPr/>
      </dsp:nvSpPr>
      <dsp:spPr>
        <a:xfrm rot="5400000">
          <a:off x="2528055" y="3355262"/>
          <a:ext cx="125488" cy="1505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45623" y="3367811"/>
        <a:ext cx="90352" cy="87842"/>
      </dsp:txXfrm>
    </dsp:sp>
    <dsp:sp modelId="{C4861EF7-9F16-488B-A20E-1BEC225C62A9}">
      <dsp:nvSpPr>
        <dsp:cNvPr id="0" name=""/>
        <dsp:cNvSpPr/>
      </dsp:nvSpPr>
      <dsp:spPr>
        <a:xfrm>
          <a:off x="1930918" y="3514215"/>
          <a:ext cx="1319763" cy="3346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(fact-iter  720 7 6)</a:t>
          </a:r>
        </a:p>
      </dsp:txBody>
      <dsp:txXfrm>
        <a:off x="1940719" y="3524016"/>
        <a:ext cx="1300161" cy="315034"/>
      </dsp:txXfrm>
    </dsp:sp>
    <dsp:sp modelId="{CA25B14F-82E3-42CA-8781-FE814428B10D}">
      <dsp:nvSpPr>
        <dsp:cNvPr id="0" name=""/>
        <dsp:cNvSpPr/>
      </dsp:nvSpPr>
      <dsp:spPr>
        <a:xfrm rot="5400000">
          <a:off x="2528055" y="3857217"/>
          <a:ext cx="125488" cy="1505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45623" y="3869766"/>
        <a:ext cx="90352" cy="87842"/>
      </dsp:txXfrm>
    </dsp:sp>
    <dsp:sp modelId="{84970E6A-EDCF-41EF-9C74-A2190BE6E607}">
      <dsp:nvSpPr>
        <dsp:cNvPr id="0" name=""/>
        <dsp:cNvSpPr/>
      </dsp:nvSpPr>
      <dsp:spPr>
        <a:xfrm>
          <a:off x="1930918" y="4016170"/>
          <a:ext cx="1319763" cy="3346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720</a:t>
          </a:r>
        </a:p>
      </dsp:txBody>
      <dsp:txXfrm>
        <a:off x="1940719" y="4025971"/>
        <a:ext cx="1300161" cy="31503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F0B0E-ECE3-3AFF-E516-6CA2B26706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5624B5-2DD6-A270-D739-2811112F16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76B81E-ED46-FBF3-1F05-9D55B033A848}"/>
              </a:ext>
            </a:extLst>
          </p:cNvPr>
          <p:cNvSpPr>
            <a:spLocks noGrp="1"/>
          </p:cNvSpPr>
          <p:nvPr>
            <p:ph type="dt" sz="half" idx="10"/>
          </p:nvPr>
        </p:nvSpPr>
        <p:spPr/>
        <p:txBody>
          <a:bodyPr/>
          <a:lstStyle/>
          <a:p>
            <a:fld id="{F3870E58-0770-4C16-8956-FC28C8BFEBEC}" type="datetimeFigureOut">
              <a:rPr lang="en-US" smtClean="0"/>
              <a:t>12/12/2022</a:t>
            </a:fld>
            <a:endParaRPr lang="en-US"/>
          </a:p>
        </p:txBody>
      </p:sp>
      <p:sp>
        <p:nvSpPr>
          <p:cNvPr id="5" name="Footer Placeholder 4">
            <a:extLst>
              <a:ext uri="{FF2B5EF4-FFF2-40B4-BE49-F238E27FC236}">
                <a16:creationId xmlns:a16="http://schemas.microsoft.com/office/drawing/2014/main" id="{ADE6273D-0B21-633D-87E8-A5F9321766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4834F9-86D1-9783-E824-D31B6C151FCB}"/>
              </a:ext>
            </a:extLst>
          </p:cNvPr>
          <p:cNvSpPr>
            <a:spLocks noGrp="1"/>
          </p:cNvSpPr>
          <p:nvPr>
            <p:ph type="sldNum" sz="quarter" idx="12"/>
          </p:nvPr>
        </p:nvSpPr>
        <p:spPr/>
        <p:txBody>
          <a:bodyPr/>
          <a:lstStyle/>
          <a:p>
            <a:fld id="{590285F6-2558-4871-9E6D-0AD3BABBC509}" type="slidenum">
              <a:rPr lang="en-US" smtClean="0"/>
              <a:t>‹#›</a:t>
            </a:fld>
            <a:endParaRPr lang="en-US"/>
          </a:p>
        </p:txBody>
      </p:sp>
    </p:spTree>
    <p:extLst>
      <p:ext uri="{BB962C8B-B14F-4D97-AF65-F5344CB8AC3E}">
        <p14:creationId xmlns:p14="http://schemas.microsoft.com/office/powerpoint/2010/main" val="2647834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2FD26-9EB9-9684-ED2E-4CB2AB92FF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093C2D-145E-7317-CE09-B04FC1AF16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1AD3B2-597F-C1D7-C797-B1E7E93B703C}"/>
              </a:ext>
            </a:extLst>
          </p:cNvPr>
          <p:cNvSpPr>
            <a:spLocks noGrp="1"/>
          </p:cNvSpPr>
          <p:nvPr>
            <p:ph type="dt" sz="half" idx="10"/>
          </p:nvPr>
        </p:nvSpPr>
        <p:spPr/>
        <p:txBody>
          <a:bodyPr/>
          <a:lstStyle/>
          <a:p>
            <a:fld id="{F3870E58-0770-4C16-8956-FC28C8BFEBEC}" type="datetimeFigureOut">
              <a:rPr lang="en-US" smtClean="0"/>
              <a:t>12/12/2022</a:t>
            </a:fld>
            <a:endParaRPr lang="en-US"/>
          </a:p>
        </p:txBody>
      </p:sp>
      <p:sp>
        <p:nvSpPr>
          <p:cNvPr id="5" name="Footer Placeholder 4">
            <a:extLst>
              <a:ext uri="{FF2B5EF4-FFF2-40B4-BE49-F238E27FC236}">
                <a16:creationId xmlns:a16="http://schemas.microsoft.com/office/drawing/2014/main" id="{671F4FAC-48C7-B6BC-0C12-C2E761F193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1DC93D-081B-CEEB-FD6F-0FE708D1BC31}"/>
              </a:ext>
            </a:extLst>
          </p:cNvPr>
          <p:cNvSpPr>
            <a:spLocks noGrp="1"/>
          </p:cNvSpPr>
          <p:nvPr>
            <p:ph type="sldNum" sz="quarter" idx="12"/>
          </p:nvPr>
        </p:nvSpPr>
        <p:spPr/>
        <p:txBody>
          <a:bodyPr/>
          <a:lstStyle/>
          <a:p>
            <a:fld id="{590285F6-2558-4871-9E6D-0AD3BABBC509}" type="slidenum">
              <a:rPr lang="en-US" smtClean="0"/>
              <a:t>‹#›</a:t>
            </a:fld>
            <a:endParaRPr lang="en-US"/>
          </a:p>
        </p:txBody>
      </p:sp>
    </p:spTree>
    <p:extLst>
      <p:ext uri="{BB962C8B-B14F-4D97-AF65-F5344CB8AC3E}">
        <p14:creationId xmlns:p14="http://schemas.microsoft.com/office/powerpoint/2010/main" val="2469504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6485D3-0044-F44B-DA1F-F852714FF5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D4BAED-3F34-39E2-9217-FECE53F555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BA2418-992A-96A6-E5F3-F46E00C6F321}"/>
              </a:ext>
            </a:extLst>
          </p:cNvPr>
          <p:cNvSpPr>
            <a:spLocks noGrp="1"/>
          </p:cNvSpPr>
          <p:nvPr>
            <p:ph type="dt" sz="half" idx="10"/>
          </p:nvPr>
        </p:nvSpPr>
        <p:spPr/>
        <p:txBody>
          <a:bodyPr/>
          <a:lstStyle/>
          <a:p>
            <a:fld id="{F3870E58-0770-4C16-8956-FC28C8BFEBEC}" type="datetimeFigureOut">
              <a:rPr lang="en-US" smtClean="0"/>
              <a:t>12/12/2022</a:t>
            </a:fld>
            <a:endParaRPr lang="en-US"/>
          </a:p>
        </p:txBody>
      </p:sp>
      <p:sp>
        <p:nvSpPr>
          <p:cNvPr id="5" name="Footer Placeholder 4">
            <a:extLst>
              <a:ext uri="{FF2B5EF4-FFF2-40B4-BE49-F238E27FC236}">
                <a16:creationId xmlns:a16="http://schemas.microsoft.com/office/drawing/2014/main" id="{2CBE9E51-6419-13E6-A4E5-ABC7B1C5F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41226F-F7E6-098E-9B0E-C646F963EFB1}"/>
              </a:ext>
            </a:extLst>
          </p:cNvPr>
          <p:cNvSpPr>
            <a:spLocks noGrp="1"/>
          </p:cNvSpPr>
          <p:nvPr>
            <p:ph type="sldNum" sz="quarter" idx="12"/>
          </p:nvPr>
        </p:nvSpPr>
        <p:spPr/>
        <p:txBody>
          <a:bodyPr/>
          <a:lstStyle/>
          <a:p>
            <a:fld id="{590285F6-2558-4871-9E6D-0AD3BABBC509}" type="slidenum">
              <a:rPr lang="en-US" smtClean="0"/>
              <a:t>‹#›</a:t>
            </a:fld>
            <a:endParaRPr lang="en-US"/>
          </a:p>
        </p:txBody>
      </p:sp>
    </p:spTree>
    <p:extLst>
      <p:ext uri="{BB962C8B-B14F-4D97-AF65-F5344CB8AC3E}">
        <p14:creationId xmlns:p14="http://schemas.microsoft.com/office/powerpoint/2010/main" val="2094937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2D09A-2391-51D6-B507-4506C6503E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9EF565-8059-E6F9-10B7-19F979C9CA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69B914-3F25-B5CC-9122-1A67C9ECD0DF}"/>
              </a:ext>
            </a:extLst>
          </p:cNvPr>
          <p:cNvSpPr>
            <a:spLocks noGrp="1"/>
          </p:cNvSpPr>
          <p:nvPr>
            <p:ph type="dt" sz="half" idx="10"/>
          </p:nvPr>
        </p:nvSpPr>
        <p:spPr/>
        <p:txBody>
          <a:bodyPr/>
          <a:lstStyle/>
          <a:p>
            <a:fld id="{F3870E58-0770-4C16-8956-FC28C8BFEBEC}" type="datetimeFigureOut">
              <a:rPr lang="en-US" smtClean="0"/>
              <a:t>12/12/2022</a:t>
            </a:fld>
            <a:endParaRPr lang="en-US"/>
          </a:p>
        </p:txBody>
      </p:sp>
      <p:sp>
        <p:nvSpPr>
          <p:cNvPr id="5" name="Footer Placeholder 4">
            <a:extLst>
              <a:ext uri="{FF2B5EF4-FFF2-40B4-BE49-F238E27FC236}">
                <a16:creationId xmlns:a16="http://schemas.microsoft.com/office/drawing/2014/main" id="{AA813847-5BBE-60E0-3DE3-30CD782180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DB1E2F-D2F7-D71E-503D-DFB14728546D}"/>
              </a:ext>
            </a:extLst>
          </p:cNvPr>
          <p:cNvSpPr>
            <a:spLocks noGrp="1"/>
          </p:cNvSpPr>
          <p:nvPr>
            <p:ph type="sldNum" sz="quarter" idx="12"/>
          </p:nvPr>
        </p:nvSpPr>
        <p:spPr/>
        <p:txBody>
          <a:bodyPr/>
          <a:lstStyle/>
          <a:p>
            <a:fld id="{590285F6-2558-4871-9E6D-0AD3BABBC509}" type="slidenum">
              <a:rPr lang="en-US" smtClean="0"/>
              <a:t>‹#›</a:t>
            </a:fld>
            <a:endParaRPr lang="en-US"/>
          </a:p>
        </p:txBody>
      </p:sp>
    </p:spTree>
    <p:extLst>
      <p:ext uri="{BB962C8B-B14F-4D97-AF65-F5344CB8AC3E}">
        <p14:creationId xmlns:p14="http://schemas.microsoft.com/office/powerpoint/2010/main" val="763070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F2C46-8094-8E1E-243D-61B481B1B4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C82648-0920-B109-242A-F7EA49D70D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6C7C0D-A45B-FF58-57CB-262315170C8F}"/>
              </a:ext>
            </a:extLst>
          </p:cNvPr>
          <p:cNvSpPr>
            <a:spLocks noGrp="1"/>
          </p:cNvSpPr>
          <p:nvPr>
            <p:ph type="dt" sz="half" idx="10"/>
          </p:nvPr>
        </p:nvSpPr>
        <p:spPr/>
        <p:txBody>
          <a:bodyPr/>
          <a:lstStyle/>
          <a:p>
            <a:fld id="{F3870E58-0770-4C16-8956-FC28C8BFEBEC}" type="datetimeFigureOut">
              <a:rPr lang="en-US" smtClean="0"/>
              <a:t>12/12/2022</a:t>
            </a:fld>
            <a:endParaRPr lang="en-US"/>
          </a:p>
        </p:txBody>
      </p:sp>
      <p:sp>
        <p:nvSpPr>
          <p:cNvPr id="5" name="Footer Placeholder 4">
            <a:extLst>
              <a:ext uri="{FF2B5EF4-FFF2-40B4-BE49-F238E27FC236}">
                <a16:creationId xmlns:a16="http://schemas.microsoft.com/office/drawing/2014/main" id="{0AA4C127-B5FB-ADE3-68CB-EEE1A42838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A3A495-600C-C307-F748-F75C748B4C19}"/>
              </a:ext>
            </a:extLst>
          </p:cNvPr>
          <p:cNvSpPr>
            <a:spLocks noGrp="1"/>
          </p:cNvSpPr>
          <p:nvPr>
            <p:ph type="sldNum" sz="quarter" idx="12"/>
          </p:nvPr>
        </p:nvSpPr>
        <p:spPr/>
        <p:txBody>
          <a:bodyPr/>
          <a:lstStyle/>
          <a:p>
            <a:fld id="{590285F6-2558-4871-9E6D-0AD3BABBC509}" type="slidenum">
              <a:rPr lang="en-US" smtClean="0"/>
              <a:t>‹#›</a:t>
            </a:fld>
            <a:endParaRPr lang="en-US"/>
          </a:p>
        </p:txBody>
      </p:sp>
    </p:spTree>
    <p:extLst>
      <p:ext uri="{BB962C8B-B14F-4D97-AF65-F5344CB8AC3E}">
        <p14:creationId xmlns:p14="http://schemas.microsoft.com/office/powerpoint/2010/main" val="175720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7894F-7FE9-4C9B-6D88-34047727F3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11230B-586A-F719-EC6F-9F9BCDBA0E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91C161-B1E3-C40F-3A08-278D79E6F1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083F6B-3886-4CB1-3AB8-08031954B6D0}"/>
              </a:ext>
            </a:extLst>
          </p:cNvPr>
          <p:cNvSpPr>
            <a:spLocks noGrp="1"/>
          </p:cNvSpPr>
          <p:nvPr>
            <p:ph type="dt" sz="half" idx="10"/>
          </p:nvPr>
        </p:nvSpPr>
        <p:spPr/>
        <p:txBody>
          <a:bodyPr/>
          <a:lstStyle/>
          <a:p>
            <a:fld id="{F3870E58-0770-4C16-8956-FC28C8BFEBEC}" type="datetimeFigureOut">
              <a:rPr lang="en-US" smtClean="0"/>
              <a:t>12/12/2022</a:t>
            </a:fld>
            <a:endParaRPr lang="en-US"/>
          </a:p>
        </p:txBody>
      </p:sp>
      <p:sp>
        <p:nvSpPr>
          <p:cNvPr id="6" name="Footer Placeholder 5">
            <a:extLst>
              <a:ext uri="{FF2B5EF4-FFF2-40B4-BE49-F238E27FC236}">
                <a16:creationId xmlns:a16="http://schemas.microsoft.com/office/drawing/2014/main" id="{F8076729-48CD-4DF9-3101-82ADFC8312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E3007F-58DD-8657-C515-A689E82C9776}"/>
              </a:ext>
            </a:extLst>
          </p:cNvPr>
          <p:cNvSpPr>
            <a:spLocks noGrp="1"/>
          </p:cNvSpPr>
          <p:nvPr>
            <p:ph type="sldNum" sz="quarter" idx="12"/>
          </p:nvPr>
        </p:nvSpPr>
        <p:spPr/>
        <p:txBody>
          <a:bodyPr/>
          <a:lstStyle/>
          <a:p>
            <a:fld id="{590285F6-2558-4871-9E6D-0AD3BABBC509}" type="slidenum">
              <a:rPr lang="en-US" smtClean="0"/>
              <a:t>‹#›</a:t>
            </a:fld>
            <a:endParaRPr lang="en-US"/>
          </a:p>
        </p:txBody>
      </p:sp>
    </p:spTree>
    <p:extLst>
      <p:ext uri="{BB962C8B-B14F-4D97-AF65-F5344CB8AC3E}">
        <p14:creationId xmlns:p14="http://schemas.microsoft.com/office/powerpoint/2010/main" val="2155285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DD7B9-5C9A-9F0C-DB0F-4357D9DB16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798F20-FDD8-FC1D-EFC7-F80CED3642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800F64-0AD5-0699-045B-4736849AFB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EA983D-9AF9-4176-F24F-BD84D164F4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F7060C-A697-F6D5-E671-5337F44E44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79BE18-FE3B-6B67-4308-0695EA7FA590}"/>
              </a:ext>
            </a:extLst>
          </p:cNvPr>
          <p:cNvSpPr>
            <a:spLocks noGrp="1"/>
          </p:cNvSpPr>
          <p:nvPr>
            <p:ph type="dt" sz="half" idx="10"/>
          </p:nvPr>
        </p:nvSpPr>
        <p:spPr/>
        <p:txBody>
          <a:bodyPr/>
          <a:lstStyle/>
          <a:p>
            <a:fld id="{F3870E58-0770-4C16-8956-FC28C8BFEBEC}" type="datetimeFigureOut">
              <a:rPr lang="en-US" smtClean="0"/>
              <a:t>12/12/2022</a:t>
            </a:fld>
            <a:endParaRPr lang="en-US"/>
          </a:p>
        </p:txBody>
      </p:sp>
      <p:sp>
        <p:nvSpPr>
          <p:cNvPr id="8" name="Footer Placeholder 7">
            <a:extLst>
              <a:ext uri="{FF2B5EF4-FFF2-40B4-BE49-F238E27FC236}">
                <a16:creationId xmlns:a16="http://schemas.microsoft.com/office/drawing/2014/main" id="{EFA9EC28-54AD-1692-6B17-14D2B9E19C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C3E7BA-905C-04CD-5D91-F799D55C622F}"/>
              </a:ext>
            </a:extLst>
          </p:cNvPr>
          <p:cNvSpPr>
            <a:spLocks noGrp="1"/>
          </p:cNvSpPr>
          <p:nvPr>
            <p:ph type="sldNum" sz="quarter" idx="12"/>
          </p:nvPr>
        </p:nvSpPr>
        <p:spPr/>
        <p:txBody>
          <a:bodyPr/>
          <a:lstStyle/>
          <a:p>
            <a:fld id="{590285F6-2558-4871-9E6D-0AD3BABBC509}" type="slidenum">
              <a:rPr lang="en-US" smtClean="0"/>
              <a:t>‹#›</a:t>
            </a:fld>
            <a:endParaRPr lang="en-US"/>
          </a:p>
        </p:txBody>
      </p:sp>
    </p:spTree>
    <p:extLst>
      <p:ext uri="{BB962C8B-B14F-4D97-AF65-F5344CB8AC3E}">
        <p14:creationId xmlns:p14="http://schemas.microsoft.com/office/powerpoint/2010/main" val="1782797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D5188-F4D9-816A-0724-A4CDB8988C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0788B1-7E56-A7AB-728A-16586B99B746}"/>
              </a:ext>
            </a:extLst>
          </p:cNvPr>
          <p:cNvSpPr>
            <a:spLocks noGrp="1"/>
          </p:cNvSpPr>
          <p:nvPr>
            <p:ph type="dt" sz="half" idx="10"/>
          </p:nvPr>
        </p:nvSpPr>
        <p:spPr/>
        <p:txBody>
          <a:bodyPr/>
          <a:lstStyle/>
          <a:p>
            <a:fld id="{F3870E58-0770-4C16-8956-FC28C8BFEBEC}" type="datetimeFigureOut">
              <a:rPr lang="en-US" smtClean="0"/>
              <a:t>12/12/2022</a:t>
            </a:fld>
            <a:endParaRPr lang="en-US"/>
          </a:p>
        </p:txBody>
      </p:sp>
      <p:sp>
        <p:nvSpPr>
          <p:cNvPr id="4" name="Footer Placeholder 3">
            <a:extLst>
              <a:ext uri="{FF2B5EF4-FFF2-40B4-BE49-F238E27FC236}">
                <a16:creationId xmlns:a16="http://schemas.microsoft.com/office/drawing/2014/main" id="{85605366-930E-3063-2AF9-760C68774C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589169-5B98-D6FA-E15E-6FC4016E3AFF}"/>
              </a:ext>
            </a:extLst>
          </p:cNvPr>
          <p:cNvSpPr>
            <a:spLocks noGrp="1"/>
          </p:cNvSpPr>
          <p:nvPr>
            <p:ph type="sldNum" sz="quarter" idx="12"/>
          </p:nvPr>
        </p:nvSpPr>
        <p:spPr/>
        <p:txBody>
          <a:bodyPr/>
          <a:lstStyle/>
          <a:p>
            <a:fld id="{590285F6-2558-4871-9E6D-0AD3BABBC509}" type="slidenum">
              <a:rPr lang="en-US" smtClean="0"/>
              <a:t>‹#›</a:t>
            </a:fld>
            <a:endParaRPr lang="en-US"/>
          </a:p>
        </p:txBody>
      </p:sp>
    </p:spTree>
    <p:extLst>
      <p:ext uri="{BB962C8B-B14F-4D97-AF65-F5344CB8AC3E}">
        <p14:creationId xmlns:p14="http://schemas.microsoft.com/office/powerpoint/2010/main" val="3443451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7549F1-2FCF-9AF6-9CC3-847AA8732491}"/>
              </a:ext>
            </a:extLst>
          </p:cNvPr>
          <p:cNvSpPr>
            <a:spLocks noGrp="1"/>
          </p:cNvSpPr>
          <p:nvPr>
            <p:ph type="dt" sz="half" idx="10"/>
          </p:nvPr>
        </p:nvSpPr>
        <p:spPr/>
        <p:txBody>
          <a:bodyPr/>
          <a:lstStyle/>
          <a:p>
            <a:fld id="{F3870E58-0770-4C16-8956-FC28C8BFEBEC}" type="datetimeFigureOut">
              <a:rPr lang="en-US" smtClean="0"/>
              <a:t>12/12/2022</a:t>
            </a:fld>
            <a:endParaRPr lang="en-US"/>
          </a:p>
        </p:txBody>
      </p:sp>
      <p:sp>
        <p:nvSpPr>
          <p:cNvPr id="3" name="Footer Placeholder 2">
            <a:extLst>
              <a:ext uri="{FF2B5EF4-FFF2-40B4-BE49-F238E27FC236}">
                <a16:creationId xmlns:a16="http://schemas.microsoft.com/office/drawing/2014/main" id="{789D5C18-C9A7-3908-7A96-90BE7D409F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69C10E-EDF4-E1E0-BA96-C4D9D35CD3FE}"/>
              </a:ext>
            </a:extLst>
          </p:cNvPr>
          <p:cNvSpPr>
            <a:spLocks noGrp="1"/>
          </p:cNvSpPr>
          <p:nvPr>
            <p:ph type="sldNum" sz="quarter" idx="12"/>
          </p:nvPr>
        </p:nvSpPr>
        <p:spPr/>
        <p:txBody>
          <a:bodyPr/>
          <a:lstStyle/>
          <a:p>
            <a:fld id="{590285F6-2558-4871-9E6D-0AD3BABBC509}" type="slidenum">
              <a:rPr lang="en-US" smtClean="0"/>
              <a:t>‹#›</a:t>
            </a:fld>
            <a:endParaRPr lang="en-US"/>
          </a:p>
        </p:txBody>
      </p:sp>
    </p:spTree>
    <p:extLst>
      <p:ext uri="{BB962C8B-B14F-4D97-AF65-F5344CB8AC3E}">
        <p14:creationId xmlns:p14="http://schemas.microsoft.com/office/powerpoint/2010/main" val="2608250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88CB8-0D2C-3CA2-F354-507217A82A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0B0E93-5FF2-A50E-1B36-F0DE15EAC6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F892E1-6A72-F358-0AA9-DFEFE3374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1EC2F1-49AF-C634-B9E4-E8AE00A564BA}"/>
              </a:ext>
            </a:extLst>
          </p:cNvPr>
          <p:cNvSpPr>
            <a:spLocks noGrp="1"/>
          </p:cNvSpPr>
          <p:nvPr>
            <p:ph type="dt" sz="half" idx="10"/>
          </p:nvPr>
        </p:nvSpPr>
        <p:spPr/>
        <p:txBody>
          <a:bodyPr/>
          <a:lstStyle/>
          <a:p>
            <a:fld id="{F3870E58-0770-4C16-8956-FC28C8BFEBEC}" type="datetimeFigureOut">
              <a:rPr lang="en-US" smtClean="0"/>
              <a:t>12/12/2022</a:t>
            </a:fld>
            <a:endParaRPr lang="en-US"/>
          </a:p>
        </p:txBody>
      </p:sp>
      <p:sp>
        <p:nvSpPr>
          <p:cNvPr id="6" name="Footer Placeholder 5">
            <a:extLst>
              <a:ext uri="{FF2B5EF4-FFF2-40B4-BE49-F238E27FC236}">
                <a16:creationId xmlns:a16="http://schemas.microsoft.com/office/drawing/2014/main" id="{B372BCDD-08CC-D681-56BC-D7DB159533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E3C5F2-9CA7-72CC-0E9D-C0B4F3794597}"/>
              </a:ext>
            </a:extLst>
          </p:cNvPr>
          <p:cNvSpPr>
            <a:spLocks noGrp="1"/>
          </p:cNvSpPr>
          <p:nvPr>
            <p:ph type="sldNum" sz="quarter" idx="12"/>
          </p:nvPr>
        </p:nvSpPr>
        <p:spPr/>
        <p:txBody>
          <a:bodyPr/>
          <a:lstStyle/>
          <a:p>
            <a:fld id="{590285F6-2558-4871-9E6D-0AD3BABBC509}" type="slidenum">
              <a:rPr lang="en-US" smtClean="0"/>
              <a:t>‹#›</a:t>
            </a:fld>
            <a:endParaRPr lang="en-US"/>
          </a:p>
        </p:txBody>
      </p:sp>
    </p:spTree>
    <p:extLst>
      <p:ext uri="{BB962C8B-B14F-4D97-AF65-F5344CB8AC3E}">
        <p14:creationId xmlns:p14="http://schemas.microsoft.com/office/powerpoint/2010/main" val="583207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F5DDC-CE7E-7EF6-293A-4CB2A29838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2B1535-CDEE-273E-2E13-41F8532985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F478E7-B739-DD3E-9E36-90A038C747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8B281C-BBEF-E98F-B8C1-6FD2AADF5E4B}"/>
              </a:ext>
            </a:extLst>
          </p:cNvPr>
          <p:cNvSpPr>
            <a:spLocks noGrp="1"/>
          </p:cNvSpPr>
          <p:nvPr>
            <p:ph type="dt" sz="half" idx="10"/>
          </p:nvPr>
        </p:nvSpPr>
        <p:spPr/>
        <p:txBody>
          <a:bodyPr/>
          <a:lstStyle/>
          <a:p>
            <a:fld id="{F3870E58-0770-4C16-8956-FC28C8BFEBEC}" type="datetimeFigureOut">
              <a:rPr lang="en-US" smtClean="0"/>
              <a:t>12/12/2022</a:t>
            </a:fld>
            <a:endParaRPr lang="en-US"/>
          </a:p>
        </p:txBody>
      </p:sp>
      <p:sp>
        <p:nvSpPr>
          <p:cNvPr id="6" name="Footer Placeholder 5">
            <a:extLst>
              <a:ext uri="{FF2B5EF4-FFF2-40B4-BE49-F238E27FC236}">
                <a16:creationId xmlns:a16="http://schemas.microsoft.com/office/drawing/2014/main" id="{2C534617-ECEC-B80E-5589-36882CBB1F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4B47B4-2870-30A6-1A90-75DF80723626}"/>
              </a:ext>
            </a:extLst>
          </p:cNvPr>
          <p:cNvSpPr>
            <a:spLocks noGrp="1"/>
          </p:cNvSpPr>
          <p:nvPr>
            <p:ph type="sldNum" sz="quarter" idx="12"/>
          </p:nvPr>
        </p:nvSpPr>
        <p:spPr/>
        <p:txBody>
          <a:bodyPr/>
          <a:lstStyle/>
          <a:p>
            <a:fld id="{590285F6-2558-4871-9E6D-0AD3BABBC509}" type="slidenum">
              <a:rPr lang="en-US" smtClean="0"/>
              <a:t>‹#›</a:t>
            </a:fld>
            <a:endParaRPr lang="en-US"/>
          </a:p>
        </p:txBody>
      </p:sp>
    </p:spTree>
    <p:extLst>
      <p:ext uri="{BB962C8B-B14F-4D97-AF65-F5344CB8AC3E}">
        <p14:creationId xmlns:p14="http://schemas.microsoft.com/office/powerpoint/2010/main" val="3516882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772556-ECBB-ADDE-9131-8243258930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C4873B-132F-D013-84F5-FC7DB19EAF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E9BD7A-57F2-E0F0-65EC-F9E265887A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870E58-0770-4C16-8956-FC28C8BFEBEC}" type="datetimeFigureOut">
              <a:rPr lang="en-US" smtClean="0"/>
              <a:t>12/12/2022</a:t>
            </a:fld>
            <a:endParaRPr lang="en-US"/>
          </a:p>
        </p:txBody>
      </p:sp>
      <p:sp>
        <p:nvSpPr>
          <p:cNvPr id="5" name="Footer Placeholder 4">
            <a:extLst>
              <a:ext uri="{FF2B5EF4-FFF2-40B4-BE49-F238E27FC236}">
                <a16:creationId xmlns:a16="http://schemas.microsoft.com/office/drawing/2014/main" id="{8B5B2BA9-33BD-ECDC-A74A-F36EE61AB8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DF702F-D8F8-73C5-8A38-E75E9CE00A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0285F6-2558-4871-9E6D-0AD3BABBC509}" type="slidenum">
              <a:rPr lang="en-US" smtClean="0"/>
              <a:t>‹#›</a:t>
            </a:fld>
            <a:endParaRPr lang="en-US"/>
          </a:p>
        </p:txBody>
      </p:sp>
    </p:spTree>
    <p:extLst>
      <p:ext uri="{BB962C8B-B14F-4D97-AF65-F5344CB8AC3E}">
        <p14:creationId xmlns:p14="http://schemas.microsoft.com/office/powerpoint/2010/main" val="3779749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053721-E8A0-5988-7C53-C7043873CBFC}"/>
              </a:ext>
            </a:extLst>
          </p:cNvPr>
          <p:cNvSpPr>
            <a:spLocks noGrp="1"/>
          </p:cNvSpPr>
          <p:nvPr>
            <p:ph type="ctrTitle"/>
          </p:nvPr>
        </p:nvSpPr>
        <p:spPr>
          <a:xfrm>
            <a:off x="1094095" y="851517"/>
            <a:ext cx="5238466" cy="2991416"/>
          </a:xfrm>
        </p:spPr>
        <p:txBody>
          <a:bodyPr anchor="b">
            <a:normAutofit/>
          </a:bodyPr>
          <a:lstStyle/>
          <a:p>
            <a:pPr algn="l"/>
            <a:r>
              <a:rPr lang="en-US" dirty="0"/>
              <a:t>LISP</a:t>
            </a:r>
            <a:endParaRPr lang="en-US"/>
          </a:p>
        </p:txBody>
      </p:sp>
      <p:sp>
        <p:nvSpPr>
          <p:cNvPr id="3" name="Subtitle 2">
            <a:extLst>
              <a:ext uri="{FF2B5EF4-FFF2-40B4-BE49-F238E27FC236}">
                <a16:creationId xmlns:a16="http://schemas.microsoft.com/office/drawing/2014/main" id="{62B47274-534E-BB93-6950-21B7AC5CE85D}"/>
              </a:ext>
            </a:extLst>
          </p:cNvPr>
          <p:cNvSpPr>
            <a:spLocks noGrp="1"/>
          </p:cNvSpPr>
          <p:nvPr>
            <p:ph type="subTitle" idx="1"/>
          </p:nvPr>
        </p:nvSpPr>
        <p:spPr>
          <a:xfrm>
            <a:off x="1094096" y="3842932"/>
            <a:ext cx="4167115" cy="2163551"/>
          </a:xfrm>
        </p:spPr>
        <p:txBody>
          <a:bodyPr anchor="t">
            <a:normAutofit/>
          </a:bodyPr>
          <a:lstStyle/>
          <a:p>
            <a:pPr algn="l"/>
            <a:r>
              <a:rPr lang="en-US" dirty="0"/>
              <a:t>By Johnny Masopust</a:t>
            </a:r>
            <a:endParaRPr lang="en-US"/>
          </a:p>
        </p:txBody>
      </p:sp>
      <p:sp>
        <p:nvSpPr>
          <p:cNvPr id="12" name="Freeform: Shape 11">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Logo, icon&#10;&#10;Description automatically generated">
            <a:extLst>
              <a:ext uri="{FF2B5EF4-FFF2-40B4-BE49-F238E27FC236}">
                <a16:creationId xmlns:a16="http://schemas.microsoft.com/office/drawing/2014/main" id="{0B40C831-ACED-45AD-C3C7-F4A0BA1ACD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912869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82677F-BFD4-FA8D-5027-189A21724CE3}"/>
              </a:ext>
            </a:extLst>
          </p:cNvPr>
          <p:cNvSpPr>
            <a:spLocks noGrp="1"/>
          </p:cNvSpPr>
          <p:nvPr>
            <p:ph type="title"/>
          </p:nvPr>
        </p:nvSpPr>
        <p:spPr>
          <a:xfrm>
            <a:off x="965199" y="447741"/>
            <a:ext cx="4278623" cy="1645919"/>
          </a:xfrm>
        </p:spPr>
        <p:txBody>
          <a:bodyPr>
            <a:normAutofit/>
          </a:bodyPr>
          <a:lstStyle/>
          <a:p>
            <a:r>
              <a:rPr lang="en-US" sz="4000"/>
              <a:t>Evaluating Combinations</a:t>
            </a:r>
          </a:p>
        </p:txBody>
      </p:sp>
      <p:grpSp>
        <p:nvGrpSpPr>
          <p:cNvPr id="29" name="Group 28">
            <a:extLst>
              <a:ext uri="{FF2B5EF4-FFF2-40B4-BE49-F238E27FC236}">
                <a16:creationId xmlns:a16="http://schemas.microsoft.com/office/drawing/2014/main" id="{C770F868-28FE-4B38-8FC7-E9C841B837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567451"/>
            <a:ext cx="1128382" cy="847206"/>
            <a:chOff x="5307830" y="325570"/>
            <a:chExt cx="1128382" cy="847206"/>
          </a:xfrm>
        </p:grpSpPr>
        <p:sp>
          <p:nvSpPr>
            <p:cNvPr id="30" name="Freeform 5">
              <a:extLst>
                <a:ext uri="{FF2B5EF4-FFF2-40B4-BE49-F238E27FC236}">
                  <a16:creationId xmlns:a16="http://schemas.microsoft.com/office/drawing/2014/main" id="{3E5BF88F-B1F5-4A09-887A-B5CA246CAC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31" name="Freeform 5">
              <a:extLst>
                <a:ext uri="{FF2B5EF4-FFF2-40B4-BE49-F238E27FC236}">
                  <a16:creationId xmlns:a16="http://schemas.microsoft.com/office/drawing/2014/main" id="{D8984A5C-991A-40D3-A4C9-7E0DCA2A7A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3" name="Freeform 5">
            <a:extLst>
              <a:ext uri="{FF2B5EF4-FFF2-40B4-BE49-F238E27FC236}">
                <a16:creationId xmlns:a16="http://schemas.microsoft.com/office/drawing/2014/main" id="{956571CF-1434-4180-A385-D4AC63B6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695131" y="958617"/>
            <a:ext cx="4888676" cy="4290039"/>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5" name="Freeform: Shape 34">
            <a:extLst>
              <a:ext uri="{FF2B5EF4-FFF2-40B4-BE49-F238E27FC236}">
                <a16:creationId xmlns:a16="http://schemas.microsoft.com/office/drawing/2014/main" id="{9AD93FD3-7DF2-4DC8-BD55-8B2EB5F63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3579"/>
            <a:ext cx="8109718" cy="4604421"/>
          </a:xfrm>
          <a:custGeom>
            <a:avLst/>
            <a:gdLst>
              <a:gd name="connsiteX0" fmla="*/ 7381313 w 8109718"/>
              <a:gd name="connsiteY0" fmla="*/ 1839459 h 4604421"/>
              <a:gd name="connsiteX1" fmla="*/ 7381313 w 8109718"/>
              <a:gd name="connsiteY1" fmla="*/ 1853646 h 4604421"/>
              <a:gd name="connsiteX2" fmla="*/ 7379359 w 8109718"/>
              <a:gd name="connsiteY2" fmla="*/ 1846552 h 4604421"/>
              <a:gd name="connsiteX3" fmla="*/ 1321854 w 8109718"/>
              <a:gd name="connsiteY3" fmla="*/ 0 h 4604421"/>
              <a:gd name="connsiteX4" fmla="*/ 5365317 w 8109718"/>
              <a:gd name="connsiteY4" fmla="*/ 0 h 4604421"/>
              <a:gd name="connsiteX5" fmla="*/ 5985373 w 8109718"/>
              <a:gd name="connsiteY5" fmla="*/ 365439 h 4604421"/>
              <a:gd name="connsiteX6" fmla="*/ 8011470 w 8109718"/>
              <a:gd name="connsiteY6" fmla="*/ 3854515 h 4604421"/>
              <a:gd name="connsiteX7" fmla="*/ 8011470 w 8109718"/>
              <a:gd name="connsiteY7" fmla="*/ 4567993 h 4604421"/>
              <a:gd name="connsiteX8" fmla="*/ 7998115 w 8109718"/>
              <a:gd name="connsiteY8" fmla="*/ 4590992 h 4604421"/>
              <a:gd name="connsiteX9" fmla="*/ 7990317 w 8109718"/>
              <a:gd name="connsiteY9" fmla="*/ 4604421 h 4604421"/>
              <a:gd name="connsiteX10" fmla="*/ 0 w 8109718"/>
              <a:gd name="connsiteY10" fmla="*/ 4604421 h 4604421"/>
              <a:gd name="connsiteX11" fmla="*/ 0 w 8109718"/>
              <a:gd name="connsiteY11" fmla="*/ 1564110 h 4604421"/>
              <a:gd name="connsiteX12" fmla="*/ 27177 w 8109718"/>
              <a:gd name="connsiteY12" fmla="*/ 1517107 h 4604421"/>
              <a:gd name="connsiteX13" fmla="*/ 693065 w 8109718"/>
              <a:gd name="connsiteY13" fmla="*/ 365439 h 4604421"/>
              <a:gd name="connsiteX14" fmla="*/ 1321854 w 8109718"/>
              <a:gd name="connsiteY14" fmla="*/ 0 h 460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604421">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98115" y="4590992"/>
                </a:cubicBezTo>
                <a:lnTo>
                  <a:pt x="7990317" y="4604421"/>
                </a:lnTo>
                <a:lnTo>
                  <a:pt x="0" y="4604421"/>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Content Placeholder 16">
            <a:extLst>
              <a:ext uri="{FF2B5EF4-FFF2-40B4-BE49-F238E27FC236}">
                <a16:creationId xmlns:a16="http://schemas.microsoft.com/office/drawing/2014/main" id="{35F1E342-FEA7-C6BA-0E38-72E6C523F12D}"/>
              </a:ext>
            </a:extLst>
          </p:cNvPr>
          <p:cNvSpPr>
            <a:spLocks noGrp="1"/>
          </p:cNvSpPr>
          <p:nvPr>
            <p:ph idx="1"/>
          </p:nvPr>
        </p:nvSpPr>
        <p:spPr>
          <a:xfrm>
            <a:off x="965199" y="2912937"/>
            <a:ext cx="4741917" cy="3093546"/>
          </a:xfrm>
        </p:spPr>
        <p:txBody>
          <a:bodyPr>
            <a:normAutofit/>
          </a:bodyPr>
          <a:lstStyle/>
          <a:p>
            <a:r>
              <a:rPr lang="en-US" sz="2400">
                <a:solidFill>
                  <a:schemeClr val="bg1"/>
                </a:solidFill>
              </a:rPr>
              <a:t>Each combination is represented by a node with branches corresponding to the operator and operands.</a:t>
            </a:r>
          </a:p>
          <a:p>
            <a:pPr marL="0" indent="0">
              <a:buNone/>
            </a:pPr>
            <a:endParaRPr lang="en-US" sz="2400">
              <a:solidFill>
                <a:schemeClr val="bg1"/>
              </a:solidFill>
            </a:endParaRPr>
          </a:p>
          <a:p>
            <a:pPr marL="0" indent="0">
              <a:buNone/>
            </a:pPr>
            <a:r>
              <a:rPr lang="en-US" sz="2400">
                <a:solidFill>
                  <a:schemeClr val="bg1"/>
                </a:solidFill>
              </a:rPr>
              <a:t>	(* (+ 2 (* 4 6))</a:t>
            </a:r>
          </a:p>
          <a:p>
            <a:pPr marL="0" indent="0">
              <a:buNone/>
            </a:pPr>
            <a:r>
              <a:rPr lang="en-US" sz="2400">
                <a:solidFill>
                  <a:schemeClr val="bg1"/>
                </a:solidFill>
              </a:rPr>
              <a:t>	(+ 3 5 7)</a:t>
            </a:r>
          </a:p>
          <a:p>
            <a:pPr marL="0" indent="0">
              <a:buNone/>
            </a:pPr>
            <a:endParaRPr lang="en-US" sz="2400">
              <a:solidFill>
                <a:schemeClr val="bg1"/>
              </a:solidFill>
            </a:endParaRPr>
          </a:p>
        </p:txBody>
      </p:sp>
      <p:pic>
        <p:nvPicPr>
          <p:cNvPr id="13" name="Content Placeholder 12" descr="Shape&#10;&#10;Description automatically generated with low confidence">
            <a:extLst>
              <a:ext uri="{FF2B5EF4-FFF2-40B4-BE49-F238E27FC236}">
                <a16:creationId xmlns:a16="http://schemas.microsoft.com/office/drawing/2014/main" id="{B1CA98D9-6E8D-5A59-049D-F9880745337C}"/>
              </a:ext>
            </a:extLst>
          </p:cNvPr>
          <p:cNvPicPr>
            <a:picLocks noChangeAspect="1"/>
          </p:cNvPicPr>
          <p:nvPr/>
        </p:nvPicPr>
        <p:blipFill>
          <a:blip r:embed="rId2"/>
          <a:stretch>
            <a:fillRect/>
          </a:stretch>
        </p:blipFill>
        <p:spPr>
          <a:xfrm>
            <a:off x="7672428" y="1554408"/>
            <a:ext cx="2934082" cy="3098456"/>
          </a:xfrm>
          <a:prstGeom prst="rect">
            <a:avLst/>
          </a:prstGeom>
        </p:spPr>
      </p:pic>
    </p:spTree>
    <p:extLst>
      <p:ext uri="{BB962C8B-B14F-4D97-AF65-F5344CB8AC3E}">
        <p14:creationId xmlns:p14="http://schemas.microsoft.com/office/powerpoint/2010/main" val="2485409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E0235B4E-152E-F946-05F6-F947DB09B1FE}"/>
              </a:ext>
            </a:extLst>
          </p:cNvPr>
          <p:cNvSpPr>
            <a:spLocks noGrp="1"/>
          </p:cNvSpPr>
          <p:nvPr>
            <p:ph type="title"/>
          </p:nvPr>
        </p:nvSpPr>
        <p:spPr>
          <a:xfrm>
            <a:off x="838200" y="1412488"/>
            <a:ext cx="2899189" cy="4363844"/>
          </a:xfrm>
        </p:spPr>
        <p:txBody>
          <a:bodyPr anchor="t">
            <a:normAutofit/>
          </a:bodyPr>
          <a:lstStyle/>
          <a:p>
            <a:r>
              <a:rPr lang="en-US" sz="1600" dirty="0">
                <a:solidFill>
                  <a:srgbClr val="FFFFFF"/>
                </a:solidFill>
              </a:rPr>
              <a:t>The substitution model for procedure application</a:t>
            </a:r>
            <a:br>
              <a:rPr lang="en-US" sz="1600" dirty="0">
                <a:solidFill>
                  <a:srgbClr val="FFFFFF"/>
                </a:solidFill>
              </a:rPr>
            </a:br>
            <a:br>
              <a:rPr lang="en-US" sz="1600" dirty="0">
                <a:solidFill>
                  <a:srgbClr val="FFFFFF"/>
                </a:solidFill>
              </a:rPr>
            </a:br>
            <a:br>
              <a:rPr lang="en-US" sz="1600" dirty="0">
                <a:solidFill>
                  <a:srgbClr val="FFFFFF"/>
                </a:solidFill>
              </a:rPr>
            </a:br>
            <a:r>
              <a:rPr lang="en-US" sz="1600" dirty="0">
                <a:solidFill>
                  <a:srgbClr val="FFFFFF"/>
                </a:solidFill>
              </a:rPr>
              <a:t>2 types of Orders to Evaluate any Procedure in LISP</a:t>
            </a:r>
            <a:br>
              <a:rPr lang="en-US" sz="1600" dirty="0">
                <a:solidFill>
                  <a:srgbClr val="FFFFFF"/>
                </a:solidFill>
              </a:rPr>
            </a:br>
            <a:br>
              <a:rPr lang="en-US" sz="1600" dirty="0">
                <a:solidFill>
                  <a:srgbClr val="FFFFFF"/>
                </a:solidFill>
              </a:rPr>
            </a:br>
            <a:r>
              <a:rPr lang="en-US" sz="16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The interpreter first evaluates the operator and operands and then applies the resulting procedure to the resulting arguments. The default order is more efficient because the operands are not called twice.</a:t>
            </a:r>
            <a:br>
              <a:rPr lang="en-US" sz="16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n-US" sz="1600" dirty="0">
              <a:solidFill>
                <a:srgbClr val="FFFFFF"/>
              </a:solidFill>
            </a:endParaRPr>
          </a:p>
        </p:txBody>
      </p:sp>
      <p:sp>
        <p:nvSpPr>
          <p:cNvPr id="5" name="Content Placeholder 4">
            <a:extLst>
              <a:ext uri="{FF2B5EF4-FFF2-40B4-BE49-F238E27FC236}">
                <a16:creationId xmlns:a16="http://schemas.microsoft.com/office/drawing/2014/main" id="{289FDBA4-0AD5-1BA9-2F33-033AE83BB18F}"/>
              </a:ext>
            </a:extLst>
          </p:cNvPr>
          <p:cNvSpPr>
            <a:spLocks noGrp="1"/>
          </p:cNvSpPr>
          <p:nvPr>
            <p:ph sz="half" idx="1"/>
          </p:nvPr>
        </p:nvSpPr>
        <p:spPr>
          <a:xfrm>
            <a:off x="4380855" y="1412489"/>
            <a:ext cx="3427283" cy="4363844"/>
          </a:xfrm>
        </p:spPr>
        <p:txBody>
          <a:bodyPr>
            <a:normAutofit/>
          </a:bodyPr>
          <a:lstStyle/>
          <a:p>
            <a:pPr marL="0" indent="0">
              <a:buNone/>
            </a:pPr>
            <a:r>
              <a:rPr lang="en-US" sz="2000"/>
              <a:t>Default Order</a:t>
            </a:r>
          </a:p>
          <a:p>
            <a:pPr marL="0" marR="0" indent="0">
              <a:spcBef>
                <a:spcPts val="0"/>
              </a:spcBef>
              <a:spcAft>
                <a:spcPts val="800"/>
              </a:spcAft>
              <a:buNone/>
            </a:pP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800"/>
              </a:spcAft>
              <a:buNone/>
            </a:pPr>
            <a:r>
              <a:rPr lang="en-US" sz="2000">
                <a:effectLst/>
                <a:latin typeface="Calibri" panose="020F0502020204030204" pitchFamily="34" charset="0"/>
                <a:ea typeface="Calibri" panose="020F0502020204030204" pitchFamily="34" charset="0"/>
                <a:cs typeface="Times New Roman" panose="02020603050405020304" pitchFamily="18" charset="0"/>
              </a:rPr>
              <a:t>(sum-of-squares (+ 5 1) (* 5 2))</a:t>
            </a:r>
          </a:p>
          <a:p>
            <a:pPr marL="0" marR="0" indent="0">
              <a:spcBef>
                <a:spcPts val="0"/>
              </a:spcBef>
              <a:spcAft>
                <a:spcPts val="800"/>
              </a:spcAft>
              <a:buNone/>
            </a:pPr>
            <a:r>
              <a:rPr lang="en-US" sz="2000">
                <a:effectLst/>
                <a:latin typeface="Calibri" panose="020F0502020204030204" pitchFamily="34" charset="0"/>
                <a:ea typeface="Calibri" panose="020F0502020204030204" pitchFamily="34" charset="0"/>
                <a:cs typeface="Times New Roman" panose="02020603050405020304" pitchFamily="18" charset="0"/>
              </a:rPr>
              <a:t>((+ )square 6) (* 10 10))</a:t>
            </a:r>
          </a:p>
          <a:p>
            <a:pPr marL="0" marR="0" indent="0">
              <a:spcBef>
                <a:spcPts val="0"/>
              </a:spcBef>
              <a:spcAft>
                <a:spcPts val="800"/>
              </a:spcAft>
              <a:buNone/>
            </a:pPr>
            <a:r>
              <a:rPr lang="en-US" sz="2000">
                <a:effectLst/>
                <a:latin typeface="Calibri" panose="020F0502020204030204" pitchFamily="34" charset="0"/>
                <a:ea typeface="Calibri" panose="020F0502020204030204" pitchFamily="34" charset="0"/>
                <a:cs typeface="Times New Roman" panose="02020603050405020304" pitchFamily="18" charset="0"/>
              </a:rPr>
              <a:t>(+ (* 6 6) (* 10 10))</a:t>
            </a:r>
          </a:p>
          <a:p>
            <a:pPr marL="0" marR="0" indent="0">
              <a:spcBef>
                <a:spcPts val="0"/>
              </a:spcBef>
              <a:spcAft>
                <a:spcPts val="800"/>
              </a:spcAft>
              <a:buNone/>
            </a:pPr>
            <a:r>
              <a:rPr lang="en-US" sz="2000">
                <a:effectLst/>
                <a:latin typeface="Calibri" panose="020F0502020204030204" pitchFamily="34" charset="0"/>
                <a:ea typeface="Calibri" panose="020F0502020204030204" pitchFamily="34" charset="0"/>
                <a:cs typeface="Times New Roman" panose="02020603050405020304" pitchFamily="18" charset="0"/>
              </a:rPr>
              <a:t>(+ 36 100)</a:t>
            </a:r>
          </a:p>
          <a:p>
            <a:pPr marL="0" marR="0" indent="0">
              <a:spcBef>
                <a:spcPts val="0"/>
              </a:spcBef>
              <a:spcAft>
                <a:spcPts val="800"/>
              </a:spcAft>
              <a:buNone/>
            </a:pPr>
            <a:r>
              <a:rPr lang="en-US" sz="2000">
                <a:effectLst/>
                <a:latin typeface="Calibri" panose="020F0502020204030204" pitchFamily="34" charset="0"/>
                <a:ea typeface="Calibri" panose="020F0502020204030204" pitchFamily="34" charset="0"/>
                <a:cs typeface="Times New Roman" panose="02020603050405020304" pitchFamily="18" charset="0"/>
              </a:rPr>
              <a:t>136</a:t>
            </a:r>
          </a:p>
          <a:p>
            <a:pPr marL="0" indent="0">
              <a:buNone/>
            </a:pPr>
            <a:endParaRPr lang="en-US" sz="2000" dirty="0"/>
          </a:p>
        </p:txBody>
      </p:sp>
      <p:cxnSp>
        <p:nvCxnSpPr>
          <p:cNvPr id="22" name="Straight Connector 21">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2B91A549-22F0-5A39-5D9F-E1E53F11BDFD}"/>
              </a:ext>
            </a:extLst>
          </p:cNvPr>
          <p:cNvSpPr>
            <a:spLocks noGrp="1"/>
          </p:cNvSpPr>
          <p:nvPr>
            <p:ph sz="half" idx="2"/>
          </p:nvPr>
        </p:nvSpPr>
        <p:spPr>
          <a:xfrm>
            <a:off x="8451604" y="1412489"/>
            <a:ext cx="3197701" cy="4363844"/>
          </a:xfrm>
        </p:spPr>
        <p:txBody>
          <a:bodyPr>
            <a:normAutofit/>
          </a:bodyPr>
          <a:lstStyle/>
          <a:p>
            <a:pPr marL="0" marR="0" indent="0">
              <a:spcBef>
                <a:spcPts val="0"/>
              </a:spcBef>
              <a:spcAft>
                <a:spcPts val="800"/>
              </a:spcAft>
              <a:buNone/>
            </a:pPr>
            <a:r>
              <a:rPr lang="en-US" sz="2000">
                <a:latin typeface="Calibri" panose="020F0502020204030204" pitchFamily="34" charset="0"/>
                <a:ea typeface="Calibri" panose="020F0502020204030204" pitchFamily="34" charset="0"/>
                <a:cs typeface="Times New Roman" panose="02020603050405020304" pitchFamily="18" charset="0"/>
              </a:rPr>
              <a:t>A</a:t>
            </a:r>
            <a:r>
              <a:rPr lang="en-US" sz="2000">
                <a:effectLst/>
                <a:latin typeface="Calibri" panose="020F0502020204030204" pitchFamily="34" charset="0"/>
                <a:ea typeface="Calibri" panose="020F0502020204030204" pitchFamily="34" charset="0"/>
                <a:cs typeface="Times New Roman" panose="02020603050405020304" pitchFamily="18" charset="0"/>
              </a:rPr>
              <a:t>pplicative </a:t>
            </a:r>
            <a:r>
              <a:rPr lang="en-US" sz="2000">
                <a:latin typeface="Calibri" panose="020F0502020204030204" pitchFamily="34" charset="0"/>
                <a:ea typeface="Calibri" panose="020F0502020204030204" pitchFamily="34" charset="0"/>
                <a:cs typeface="Times New Roman" panose="02020603050405020304" pitchFamily="18" charset="0"/>
              </a:rPr>
              <a:t>O</a:t>
            </a:r>
            <a:r>
              <a:rPr lang="en-US" sz="2000">
                <a:effectLst/>
                <a:latin typeface="Calibri" panose="020F0502020204030204" pitchFamily="34" charset="0"/>
                <a:ea typeface="Calibri" panose="020F0502020204030204" pitchFamily="34" charset="0"/>
                <a:cs typeface="Times New Roman" panose="02020603050405020304" pitchFamily="18" charset="0"/>
              </a:rPr>
              <a:t>rder</a:t>
            </a:r>
          </a:p>
          <a:p>
            <a:pPr marL="0" marR="0" indent="0">
              <a:spcBef>
                <a:spcPts val="0"/>
              </a:spcBef>
              <a:spcAft>
                <a:spcPts val="800"/>
              </a:spcAft>
              <a:buNone/>
            </a:pPr>
            <a:endParaRPr lang="en-US" sz="200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800"/>
              </a:spcAft>
              <a:buNone/>
            </a:pPr>
            <a:r>
              <a:rPr lang="en-US" sz="2000">
                <a:effectLst/>
                <a:latin typeface="Calibri" panose="020F0502020204030204" pitchFamily="34" charset="0"/>
                <a:ea typeface="Calibri" panose="020F0502020204030204" pitchFamily="34" charset="0"/>
                <a:cs typeface="Times New Roman" panose="02020603050405020304" pitchFamily="18" charset="0"/>
              </a:rPr>
              <a:t>(sum-of-squares (+ 5 1) (* 5 2))</a:t>
            </a:r>
          </a:p>
          <a:p>
            <a:pPr marL="0" marR="0" indent="0">
              <a:spcBef>
                <a:spcPts val="0"/>
              </a:spcBef>
              <a:spcAft>
                <a:spcPts val="800"/>
              </a:spcAft>
              <a:buNone/>
            </a:pPr>
            <a:r>
              <a:rPr lang="en-US" sz="2000">
                <a:effectLst/>
                <a:latin typeface="Calibri" panose="020F0502020204030204" pitchFamily="34" charset="0"/>
                <a:ea typeface="Calibri" panose="020F0502020204030204" pitchFamily="34" charset="0"/>
                <a:cs typeface="Times New Roman" panose="02020603050405020304" pitchFamily="18" charset="0"/>
              </a:rPr>
              <a:t>(+  (square (+ 5 1))  (square (* 5 2)) )</a:t>
            </a:r>
          </a:p>
          <a:p>
            <a:pPr marL="0" marR="0" indent="0">
              <a:spcBef>
                <a:spcPts val="0"/>
              </a:spcBef>
              <a:spcAft>
                <a:spcPts val="800"/>
              </a:spcAft>
              <a:buNone/>
            </a:pPr>
            <a:r>
              <a:rPr lang="en-US" sz="2000">
                <a:effectLst/>
                <a:latin typeface="Calibri" panose="020F0502020204030204" pitchFamily="34" charset="0"/>
                <a:ea typeface="Calibri" panose="020F0502020204030204" pitchFamily="34" charset="0"/>
                <a:cs typeface="Times New Roman" panose="02020603050405020304" pitchFamily="18" charset="0"/>
              </a:rPr>
              <a:t>(+  (*(+ 5 1) (+ 5 1))  (*(* 5 2) (* 5 2)) )</a:t>
            </a:r>
          </a:p>
          <a:p>
            <a:pPr marL="0" marR="0" indent="0">
              <a:spcBef>
                <a:spcPts val="0"/>
              </a:spcBef>
              <a:spcAft>
                <a:spcPts val="800"/>
              </a:spcAft>
              <a:buNone/>
            </a:pPr>
            <a:r>
              <a:rPr lang="en-US" sz="2000">
                <a:effectLst/>
                <a:latin typeface="Calibri" panose="020F0502020204030204" pitchFamily="34" charset="0"/>
                <a:ea typeface="Calibri" panose="020F0502020204030204" pitchFamily="34" charset="0"/>
                <a:cs typeface="Times New Roman" panose="02020603050405020304" pitchFamily="18" charset="0"/>
              </a:rPr>
              <a:t>(+ (* 6 6) (* 10 10))</a:t>
            </a:r>
          </a:p>
          <a:p>
            <a:pPr marL="0" marR="0" indent="0">
              <a:spcBef>
                <a:spcPts val="0"/>
              </a:spcBef>
              <a:spcAft>
                <a:spcPts val="800"/>
              </a:spcAft>
              <a:buNone/>
            </a:pPr>
            <a:r>
              <a:rPr lang="en-US" sz="2000">
                <a:effectLst/>
                <a:latin typeface="Calibri" panose="020F0502020204030204" pitchFamily="34" charset="0"/>
                <a:ea typeface="Calibri" panose="020F0502020204030204" pitchFamily="34" charset="0"/>
                <a:cs typeface="Times New Roman" panose="02020603050405020304" pitchFamily="18" charset="0"/>
              </a:rPr>
              <a:t>(+ 36 100)</a:t>
            </a:r>
          </a:p>
          <a:p>
            <a:pPr marL="0" marR="0" indent="0">
              <a:spcBef>
                <a:spcPts val="0"/>
              </a:spcBef>
              <a:spcAft>
                <a:spcPts val="800"/>
              </a:spcAft>
              <a:buNone/>
            </a:pPr>
            <a:r>
              <a:rPr lang="en-US" sz="2000">
                <a:effectLst/>
                <a:latin typeface="Calibri" panose="020F0502020204030204" pitchFamily="34" charset="0"/>
                <a:ea typeface="Calibri" panose="020F0502020204030204" pitchFamily="34" charset="0"/>
                <a:cs typeface="Times New Roman" panose="02020603050405020304" pitchFamily="18" charset="0"/>
              </a:rPr>
              <a:t>136</a:t>
            </a:r>
          </a:p>
          <a:p>
            <a:endParaRPr lang="en-US" sz="2000" dirty="0"/>
          </a:p>
        </p:txBody>
      </p:sp>
    </p:spTree>
    <p:extLst>
      <p:ext uri="{BB962C8B-B14F-4D97-AF65-F5344CB8AC3E}">
        <p14:creationId xmlns:p14="http://schemas.microsoft.com/office/powerpoint/2010/main" val="754992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45768AB-7DAC-B2EE-4BA8-2932A41467B9}"/>
              </a:ext>
            </a:extLst>
          </p:cNvPr>
          <p:cNvSpPr>
            <a:spLocks noGrp="1"/>
          </p:cNvSpPr>
          <p:nvPr>
            <p:ph type="title"/>
          </p:nvPr>
        </p:nvSpPr>
        <p:spPr>
          <a:xfrm>
            <a:off x="965199" y="851517"/>
            <a:ext cx="5130795" cy="1461778"/>
          </a:xfrm>
        </p:spPr>
        <p:txBody>
          <a:bodyPr>
            <a:normAutofit/>
          </a:bodyPr>
          <a:lstStyle/>
          <a:p>
            <a:r>
              <a:rPr lang="en-US" sz="4000"/>
              <a:t>Linear Recursion</a:t>
            </a:r>
          </a:p>
        </p:txBody>
      </p:sp>
      <p:sp>
        <p:nvSpPr>
          <p:cNvPr id="6" name="Content Placeholder 5">
            <a:extLst>
              <a:ext uri="{FF2B5EF4-FFF2-40B4-BE49-F238E27FC236}">
                <a16:creationId xmlns:a16="http://schemas.microsoft.com/office/drawing/2014/main" id="{681CA20B-E6C0-16B9-C344-F72BC09D536E}"/>
              </a:ext>
            </a:extLst>
          </p:cNvPr>
          <p:cNvSpPr>
            <a:spLocks noGrp="1"/>
          </p:cNvSpPr>
          <p:nvPr>
            <p:ph idx="1"/>
          </p:nvPr>
        </p:nvSpPr>
        <p:spPr>
          <a:xfrm>
            <a:off x="965200" y="2470248"/>
            <a:ext cx="4048344" cy="3536236"/>
          </a:xfrm>
        </p:spPr>
        <p:txBody>
          <a:bodyPr>
            <a:normAutofit/>
          </a:bodyPr>
          <a:lstStyle/>
          <a:p>
            <a:pPr marL="0" marR="0" indent="0">
              <a:spcBef>
                <a:spcPts val="0"/>
              </a:spcBef>
              <a:spcAft>
                <a:spcPts val="800"/>
              </a:spcAft>
              <a:buNone/>
            </a:pPr>
            <a:r>
              <a:rPr lang="en-US" sz="2400">
                <a:effectLst/>
                <a:latin typeface="Calibri" panose="020F0502020204030204" pitchFamily="34" charset="0"/>
                <a:ea typeface="Calibri" panose="020F0502020204030204" pitchFamily="34" charset="0"/>
                <a:cs typeface="Times New Roman" panose="02020603050405020304" pitchFamily="18" charset="0"/>
              </a:rPr>
              <a:t>Factorial Example</a:t>
            </a:r>
          </a:p>
          <a:p>
            <a:pPr marL="0" marR="0" indent="0">
              <a:spcBef>
                <a:spcPts val="0"/>
              </a:spcBef>
              <a:spcAft>
                <a:spcPts val="800"/>
              </a:spcAft>
              <a:buNone/>
            </a:pP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800"/>
              </a:spcAft>
              <a:buNone/>
            </a:pPr>
            <a:r>
              <a:rPr lang="en-US" sz="2400">
                <a:effectLst/>
                <a:latin typeface="Calibri" panose="020F0502020204030204" pitchFamily="34" charset="0"/>
                <a:ea typeface="Calibri" panose="020F0502020204030204" pitchFamily="34" charset="0"/>
                <a:cs typeface="Times New Roman" panose="02020603050405020304" pitchFamily="18" charset="0"/>
              </a:rPr>
              <a:t>(define (factorial n)</a:t>
            </a:r>
          </a:p>
          <a:p>
            <a:pPr marL="0" marR="0" indent="0">
              <a:spcBef>
                <a:spcPts val="0"/>
              </a:spcBef>
              <a:spcAft>
                <a:spcPts val="800"/>
              </a:spcAft>
              <a:buNone/>
            </a:pPr>
            <a:r>
              <a:rPr lang="en-US" sz="2400">
                <a:effectLst/>
                <a:latin typeface="Calibri" panose="020F0502020204030204" pitchFamily="34" charset="0"/>
                <a:ea typeface="Calibri" panose="020F0502020204030204" pitchFamily="34" charset="0"/>
                <a:cs typeface="Times New Roman" panose="02020603050405020304" pitchFamily="18" charset="0"/>
              </a:rPr>
              <a:t>       </a:t>
            </a:r>
            <a:r>
              <a:rPr lang="en-US" sz="2400">
                <a:latin typeface="Calibri" panose="020F0502020204030204" pitchFamily="34" charset="0"/>
                <a:ea typeface="Calibri" panose="020F0502020204030204" pitchFamily="34" charset="0"/>
                <a:cs typeface="Times New Roman" panose="02020603050405020304" pitchFamily="18" charset="0"/>
              </a:rPr>
              <a:t>	</a:t>
            </a:r>
            <a:r>
              <a:rPr lang="en-US" sz="2400">
                <a:effectLst/>
                <a:latin typeface="Calibri" panose="020F0502020204030204" pitchFamily="34" charset="0"/>
                <a:ea typeface="Calibri" panose="020F0502020204030204" pitchFamily="34" charset="0"/>
                <a:cs typeface="Times New Roman" panose="02020603050405020304" pitchFamily="18" charset="0"/>
              </a:rPr>
              <a:t>(if (= n 1)</a:t>
            </a:r>
          </a:p>
          <a:p>
            <a:pPr marL="0" marR="0" indent="0">
              <a:spcBef>
                <a:spcPts val="0"/>
              </a:spcBef>
              <a:spcAft>
                <a:spcPts val="800"/>
              </a:spcAft>
              <a:buNone/>
            </a:pPr>
            <a:r>
              <a:rPr lang="en-US" sz="2400">
                <a:effectLst/>
                <a:latin typeface="Calibri" panose="020F0502020204030204" pitchFamily="34" charset="0"/>
                <a:ea typeface="Calibri" panose="020F0502020204030204" pitchFamily="34" charset="0"/>
                <a:cs typeface="Times New Roman" panose="02020603050405020304" pitchFamily="18" charset="0"/>
              </a:rPr>
              <a:t>	     1</a:t>
            </a:r>
          </a:p>
          <a:p>
            <a:pPr marL="0" marR="0" indent="0">
              <a:spcBef>
                <a:spcPts val="0"/>
              </a:spcBef>
              <a:spcAft>
                <a:spcPts val="800"/>
              </a:spcAft>
              <a:buNone/>
            </a:pPr>
            <a:r>
              <a:rPr lang="en-US" sz="2400">
                <a:latin typeface="Calibri" panose="020F0502020204030204" pitchFamily="34" charset="0"/>
                <a:ea typeface="Calibri" panose="020F0502020204030204" pitchFamily="34" charset="0"/>
                <a:cs typeface="Times New Roman" panose="02020603050405020304" pitchFamily="18" charset="0"/>
              </a:rPr>
              <a:t>	</a:t>
            </a:r>
            <a:r>
              <a:rPr lang="en-US" sz="2400">
                <a:effectLst/>
                <a:latin typeface="Calibri" panose="020F0502020204030204" pitchFamily="34" charset="0"/>
                <a:ea typeface="Calibri" panose="020F0502020204030204" pitchFamily="34" charset="0"/>
                <a:cs typeface="Times New Roman" panose="02020603050405020304" pitchFamily="18" charset="0"/>
              </a:rPr>
              <a:t>(* n (factorial (- n 1)))</a:t>
            </a:r>
          </a:p>
          <a:p>
            <a:pPr marL="0" indent="0">
              <a:buNone/>
            </a:pPr>
            <a:endParaRPr lang="en-US" sz="2400"/>
          </a:p>
        </p:txBody>
      </p:sp>
      <p:pic>
        <p:nvPicPr>
          <p:cNvPr id="8" name="Picture 7" descr="Arrows pointing towards light">
            <a:extLst>
              <a:ext uri="{FF2B5EF4-FFF2-40B4-BE49-F238E27FC236}">
                <a16:creationId xmlns:a16="http://schemas.microsoft.com/office/drawing/2014/main" id="{A521A535-E194-70E5-1325-A34E8A6D6C36}"/>
              </a:ext>
            </a:extLst>
          </p:cNvPr>
          <p:cNvPicPr>
            <a:picLocks noChangeAspect="1"/>
          </p:cNvPicPr>
          <p:nvPr/>
        </p:nvPicPr>
        <p:blipFill rotWithShape="1">
          <a:blip r:embed="rId2"/>
          <a:srcRect r="19915"/>
          <a:stretch/>
        </p:blipFill>
        <p:spPr>
          <a:xfrm>
            <a:off x="5510369" y="851517"/>
            <a:ext cx="6184807" cy="5154967"/>
          </a:xfrm>
          <a:custGeom>
            <a:avLst/>
            <a:gdLst/>
            <a:ahLst/>
            <a:cxnLst/>
            <a:rect l="l" t="t" r="r" b="b"/>
            <a:pathLst>
              <a:path w="5846002" h="4872577">
                <a:moveTo>
                  <a:pt x="343285" y="2953992"/>
                </a:moveTo>
                <a:cubicBezTo>
                  <a:pt x="343285" y="2953992"/>
                  <a:pt x="343285" y="2953992"/>
                  <a:pt x="849063" y="2953992"/>
                </a:cubicBezTo>
                <a:cubicBezTo>
                  <a:pt x="880743" y="2953992"/>
                  <a:pt x="911330" y="2971406"/>
                  <a:pt x="926624" y="2999703"/>
                </a:cubicBezTo>
                <a:cubicBezTo>
                  <a:pt x="926624" y="2999703"/>
                  <a:pt x="926624" y="2999703"/>
                  <a:pt x="1180059" y="3436136"/>
                </a:cubicBezTo>
                <a:cubicBezTo>
                  <a:pt x="1196445" y="3463345"/>
                  <a:pt x="1196445" y="3498172"/>
                  <a:pt x="1180059" y="3525382"/>
                </a:cubicBezTo>
                <a:cubicBezTo>
                  <a:pt x="1180059" y="3525382"/>
                  <a:pt x="1180059" y="3525382"/>
                  <a:pt x="926624" y="3961814"/>
                </a:cubicBezTo>
                <a:cubicBezTo>
                  <a:pt x="911330" y="3990111"/>
                  <a:pt x="880743" y="4007525"/>
                  <a:pt x="849063" y="4007525"/>
                </a:cubicBezTo>
                <a:cubicBezTo>
                  <a:pt x="849063" y="4007525"/>
                  <a:pt x="849063" y="4007525"/>
                  <a:pt x="343285" y="4007525"/>
                </a:cubicBezTo>
                <a:cubicBezTo>
                  <a:pt x="310513" y="4007525"/>
                  <a:pt x="281019" y="3990111"/>
                  <a:pt x="264633" y="3961814"/>
                </a:cubicBezTo>
                <a:cubicBezTo>
                  <a:pt x="264633" y="3961814"/>
                  <a:pt x="264633" y="3961814"/>
                  <a:pt x="12290" y="3525382"/>
                </a:cubicBezTo>
                <a:cubicBezTo>
                  <a:pt x="-4096" y="3498172"/>
                  <a:pt x="-4096" y="3463345"/>
                  <a:pt x="12290" y="3436136"/>
                </a:cubicBezTo>
                <a:cubicBezTo>
                  <a:pt x="12290" y="3436136"/>
                  <a:pt x="12290" y="3436136"/>
                  <a:pt x="264633" y="2999703"/>
                </a:cubicBezTo>
                <a:cubicBezTo>
                  <a:pt x="281019" y="2971406"/>
                  <a:pt x="310513" y="2953992"/>
                  <a:pt x="343285" y="2953992"/>
                </a:cubicBezTo>
                <a:close/>
                <a:moveTo>
                  <a:pt x="2353334" y="538808"/>
                </a:moveTo>
                <a:cubicBezTo>
                  <a:pt x="2353334" y="538808"/>
                  <a:pt x="2353334" y="538808"/>
                  <a:pt x="2613403" y="538808"/>
                </a:cubicBezTo>
                <a:lnTo>
                  <a:pt x="2643742" y="538808"/>
                </a:lnTo>
                <a:lnTo>
                  <a:pt x="2672692" y="588661"/>
                </a:lnTo>
                <a:cubicBezTo>
                  <a:pt x="2713002" y="658078"/>
                  <a:pt x="2759909" y="738855"/>
                  <a:pt x="2814491" y="832849"/>
                </a:cubicBezTo>
                <a:cubicBezTo>
                  <a:pt x="2839586" y="874521"/>
                  <a:pt x="2839586" y="927860"/>
                  <a:pt x="2814491" y="969531"/>
                </a:cubicBezTo>
                <a:cubicBezTo>
                  <a:pt x="2814491" y="969531"/>
                  <a:pt x="2814491" y="969531"/>
                  <a:pt x="2426350" y="1637936"/>
                </a:cubicBezTo>
                <a:cubicBezTo>
                  <a:pt x="2402927" y="1681274"/>
                  <a:pt x="2356083" y="1707943"/>
                  <a:pt x="2307565" y="1707943"/>
                </a:cubicBezTo>
                <a:cubicBezTo>
                  <a:pt x="2307565" y="1707943"/>
                  <a:pt x="2307565" y="1707943"/>
                  <a:pt x="1532956" y="1707943"/>
                </a:cubicBezTo>
                <a:cubicBezTo>
                  <a:pt x="1520409" y="1707943"/>
                  <a:pt x="1508175" y="1706276"/>
                  <a:pt x="1496490" y="1703099"/>
                </a:cubicBezTo>
                <a:lnTo>
                  <a:pt x="1471408" y="1692583"/>
                </a:lnTo>
                <a:lnTo>
                  <a:pt x="1486736" y="1666073"/>
                </a:lnTo>
                <a:cubicBezTo>
                  <a:pt x="1625328" y="1426376"/>
                  <a:pt x="1802725" y="1119564"/>
                  <a:pt x="2029793" y="726844"/>
                </a:cubicBezTo>
                <a:cubicBezTo>
                  <a:pt x="2097197" y="610441"/>
                  <a:pt x="2218525" y="538808"/>
                  <a:pt x="2353334" y="538808"/>
                </a:cubicBezTo>
                <a:close/>
                <a:moveTo>
                  <a:pt x="1487085" y="0"/>
                </a:moveTo>
                <a:cubicBezTo>
                  <a:pt x="1487085" y="0"/>
                  <a:pt x="1487085" y="0"/>
                  <a:pt x="2360840" y="0"/>
                </a:cubicBezTo>
                <a:cubicBezTo>
                  <a:pt x="2415568" y="0"/>
                  <a:pt x="2468407" y="30084"/>
                  <a:pt x="2494828" y="78969"/>
                </a:cubicBezTo>
                <a:cubicBezTo>
                  <a:pt x="2494828" y="78969"/>
                  <a:pt x="2494828" y="78969"/>
                  <a:pt x="2729665" y="483373"/>
                </a:cubicBezTo>
                <a:lnTo>
                  <a:pt x="2756194" y="529058"/>
                </a:lnTo>
                <a:lnTo>
                  <a:pt x="2735320" y="529058"/>
                </a:lnTo>
                <a:lnTo>
                  <a:pt x="2636659" y="529058"/>
                </a:lnTo>
                <a:lnTo>
                  <a:pt x="2593799" y="455250"/>
                </a:lnTo>
                <a:cubicBezTo>
                  <a:pt x="2430052" y="173267"/>
                  <a:pt x="2430052" y="173267"/>
                  <a:pt x="2430052" y="173267"/>
                </a:cubicBezTo>
                <a:cubicBezTo>
                  <a:pt x="2406629" y="129929"/>
                  <a:pt x="2359785" y="103259"/>
                  <a:pt x="2311267" y="103259"/>
                </a:cubicBezTo>
                <a:cubicBezTo>
                  <a:pt x="1536658" y="103259"/>
                  <a:pt x="1536658" y="103259"/>
                  <a:pt x="1536658" y="103259"/>
                </a:cubicBezTo>
                <a:cubicBezTo>
                  <a:pt x="1486468" y="103259"/>
                  <a:pt x="1441296" y="129929"/>
                  <a:pt x="1416201" y="173267"/>
                </a:cubicBezTo>
                <a:cubicBezTo>
                  <a:pt x="1029733" y="841671"/>
                  <a:pt x="1029733" y="841671"/>
                  <a:pt x="1029733" y="841671"/>
                </a:cubicBezTo>
                <a:cubicBezTo>
                  <a:pt x="1004637" y="883343"/>
                  <a:pt x="1004637" y="936682"/>
                  <a:pt x="1029733" y="978353"/>
                </a:cubicBezTo>
                <a:cubicBezTo>
                  <a:pt x="1416201" y="1646758"/>
                  <a:pt x="1416201" y="1646758"/>
                  <a:pt x="1416201" y="1646758"/>
                </a:cubicBezTo>
                <a:cubicBezTo>
                  <a:pt x="1428749" y="1668427"/>
                  <a:pt x="1446315" y="1685929"/>
                  <a:pt x="1467019" y="1698013"/>
                </a:cubicBezTo>
                <a:lnTo>
                  <a:pt x="1472899" y="1700478"/>
                </a:lnTo>
                <a:lnTo>
                  <a:pt x="1441377" y="1754996"/>
                </a:lnTo>
                <a:lnTo>
                  <a:pt x="1417933" y="1795543"/>
                </a:lnTo>
                <a:lnTo>
                  <a:pt x="1442249" y="1805738"/>
                </a:lnTo>
                <a:cubicBezTo>
                  <a:pt x="1455430" y="1809322"/>
                  <a:pt x="1469230" y="1811202"/>
                  <a:pt x="1483383" y="1811202"/>
                </a:cubicBezTo>
                <a:cubicBezTo>
                  <a:pt x="2357138" y="1811202"/>
                  <a:pt x="2357138" y="1811202"/>
                  <a:pt x="2357138" y="1811202"/>
                </a:cubicBezTo>
                <a:cubicBezTo>
                  <a:pt x="2411866" y="1811202"/>
                  <a:pt x="2464705" y="1781120"/>
                  <a:pt x="2491126" y="1732235"/>
                </a:cubicBezTo>
                <a:cubicBezTo>
                  <a:pt x="2928947" y="978278"/>
                  <a:pt x="2928947" y="978278"/>
                  <a:pt x="2928947" y="978278"/>
                </a:cubicBezTo>
                <a:cubicBezTo>
                  <a:pt x="2957254" y="931274"/>
                  <a:pt x="2957254" y="871108"/>
                  <a:pt x="2928947" y="824102"/>
                </a:cubicBezTo>
                <a:cubicBezTo>
                  <a:pt x="2874220" y="729858"/>
                  <a:pt x="2826333" y="647394"/>
                  <a:pt x="2784432" y="575238"/>
                </a:cubicBezTo>
                <a:lnTo>
                  <a:pt x="2763277" y="538808"/>
                </a:lnTo>
                <a:lnTo>
                  <a:pt x="2861280" y="538808"/>
                </a:lnTo>
                <a:cubicBezTo>
                  <a:pt x="3166048" y="538808"/>
                  <a:pt x="3653676" y="538808"/>
                  <a:pt x="4433881" y="538808"/>
                </a:cubicBezTo>
                <a:cubicBezTo>
                  <a:pt x="4564197" y="538808"/>
                  <a:pt x="4690018" y="610441"/>
                  <a:pt x="4752929" y="726844"/>
                </a:cubicBezTo>
                <a:cubicBezTo>
                  <a:pt x="4752929" y="726844"/>
                  <a:pt x="4752929" y="726844"/>
                  <a:pt x="5795449" y="2522134"/>
                </a:cubicBezTo>
                <a:cubicBezTo>
                  <a:pt x="5862854" y="2634060"/>
                  <a:pt x="5862854" y="2777325"/>
                  <a:pt x="5795449" y="2889251"/>
                </a:cubicBezTo>
                <a:cubicBezTo>
                  <a:pt x="5795449" y="2889251"/>
                  <a:pt x="5795449" y="2889251"/>
                  <a:pt x="4752929" y="4684542"/>
                </a:cubicBezTo>
                <a:cubicBezTo>
                  <a:pt x="4690018" y="4800945"/>
                  <a:pt x="4564197" y="4872577"/>
                  <a:pt x="4433881" y="4872577"/>
                </a:cubicBezTo>
                <a:cubicBezTo>
                  <a:pt x="4433881" y="4872577"/>
                  <a:pt x="4433881" y="4872577"/>
                  <a:pt x="2353334" y="4872577"/>
                </a:cubicBezTo>
                <a:cubicBezTo>
                  <a:pt x="2218525" y="4872577"/>
                  <a:pt x="2097197" y="4800945"/>
                  <a:pt x="2029793" y="4684542"/>
                </a:cubicBezTo>
                <a:cubicBezTo>
                  <a:pt x="2029793" y="4684542"/>
                  <a:pt x="2029793" y="4684542"/>
                  <a:pt x="991766" y="2889251"/>
                </a:cubicBezTo>
                <a:cubicBezTo>
                  <a:pt x="924361" y="2777325"/>
                  <a:pt x="924361" y="2634060"/>
                  <a:pt x="991766" y="2522134"/>
                </a:cubicBezTo>
                <a:cubicBezTo>
                  <a:pt x="991766" y="2522134"/>
                  <a:pt x="991766" y="2522134"/>
                  <a:pt x="1377193" y="1855530"/>
                </a:cubicBezTo>
                <a:lnTo>
                  <a:pt x="1409676" y="1799352"/>
                </a:lnTo>
                <a:lnTo>
                  <a:pt x="1408533" y="1798873"/>
                </a:lnTo>
                <a:cubicBezTo>
                  <a:pt x="1385179" y="1785241"/>
                  <a:pt x="1365364" y="1765500"/>
                  <a:pt x="1351210" y="1741057"/>
                </a:cubicBezTo>
                <a:cubicBezTo>
                  <a:pt x="1351210" y="1741057"/>
                  <a:pt x="1351210" y="1741057"/>
                  <a:pt x="915276" y="987100"/>
                </a:cubicBezTo>
                <a:cubicBezTo>
                  <a:pt x="886968" y="940096"/>
                  <a:pt x="886968" y="879930"/>
                  <a:pt x="915276" y="832924"/>
                </a:cubicBezTo>
                <a:cubicBezTo>
                  <a:pt x="915276" y="832924"/>
                  <a:pt x="915276" y="832924"/>
                  <a:pt x="1351210" y="78969"/>
                </a:cubicBezTo>
                <a:cubicBezTo>
                  <a:pt x="1379517" y="30084"/>
                  <a:pt x="1430471" y="0"/>
                  <a:pt x="1487085" y="0"/>
                </a:cubicBezTo>
                <a:close/>
              </a:path>
            </a:pathLst>
          </a:custGeom>
        </p:spPr>
      </p:pic>
    </p:spTree>
    <p:extLst>
      <p:ext uri="{BB962C8B-B14F-4D97-AF65-F5344CB8AC3E}">
        <p14:creationId xmlns:p14="http://schemas.microsoft.com/office/powerpoint/2010/main" val="3840043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2D03E6-CBBA-1F16-F08E-0B4E060AEE98}"/>
              </a:ext>
            </a:extLst>
          </p:cNvPr>
          <p:cNvSpPr>
            <a:spLocks noGrp="1"/>
          </p:cNvSpPr>
          <p:nvPr>
            <p:ph type="title"/>
          </p:nvPr>
        </p:nvSpPr>
        <p:spPr/>
        <p:txBody>
          <a:bodyPr/>
          <a:lstStyle/>
          <a:p>
            <a:r>
              <a:rPr lang="en-US" dirty="0"/>
              <a:t>Iteration</a:t>
            </a:r>
          </a:p>
        </p:txBody>
      </p:sp>
      <p:sp>
        <p:nvSpPr>
          <p:cNvPr id="5" name="Content Placeholder 4">
            <a:extLst>
              <a:ext uri="{FF2B5EF4-FFF2-40B4-BE49-F238E27FC236}">
                <a16:creationId xmlns:a16="http://schemas.microsoft.com/office/drawing/2014/main" id="{0BB8A4C5-4F52-89FA-200F-CCAA0C73D109}"/>
              </a:ext>
            </a:extLst>
          </p:cNvPr>
          <p:cNvSpPr>
            <a:spLocks noGrp="1"/>
          </p:cNvSpPr>
          <p:nvPr>
            <p:ph sz="half" idx="1"/>
          </p:nvPr>
        </p:nvSpPr>
        <p:spPr/>
        <p:txBody>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Factorial Example</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(define (factorial n)</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(fact-iter 1 1 n)</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(define (fact-iter product counter max-			count)</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(if (&gt; counter max-count)</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Product</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(fact-iter (* counter product)</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 counter 1) //implement counter</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Max-count)) // max-count stays the same</a:t>
            </a:r>
          </a:p>
          <a:p>
            <a:pPr marL="0" indent="0">
              <a:buNone/>
            </a:pPr>
            <a:endParaRPr lang="en-US" dirty="0"/>
          </a:p>
        </p:txBody>
      </p:sp>
      <p:graphicFrame>
        <p:nvGraphicFramePr>
          <p:cNvPr id="8" name="Content Placeholder 5">
            <a:extLst>
              <a:ext uri="{FF2B5EF4-FFF2-40B4-BE49-F238E27FC236}">
                <a16:creationId xmlns:a16="http://schemas.microsoft.com/office/drawing/2014/main" id="{19D6806B-085A-AE6B-1B2B-C218803CC6CB}"/>
              </a:ext>
            </a:extLst>
          </p:cNvPr>
          <p:cNvGraphicFramePr>
            <a:graphicFrameLocks noGrp="1"/>
          </p:cNvGraphicFramePr>
          <p:nvPr>
            <p:ph sz="half" idx="2"/>
          </p:nvPr>
        </p:nvGraphicFramePr>
        <p:xfrm>
          <a:off x="6172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1735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7F259B-20D6-2F85-A2A2-929CCEF61268}"/>
              </a:ext>
            </a:extLst>
          </p:cNvPr>
          <p:cNvSpPr>
            <a:spLocks noGrp="1"/>
          </p:cNvSpPr>
          <p:nvPr>
            <p:ph type="title"/>
          </p:nvPr>
        </p:nvSpPr>
        <p:spPr>
          <a:xfrm>
            <a:off x="804672" y="1412489"/>
            <a:ext cx="2871095" cy="2127124"/>
          </a:xfrm>
        </p:spPr>
        <p:txBody>
          <a:bodyPr anchor="t">
            <a:normAutofit/>
          </a:bodyPr>
          <a:lstStyle/>
          <a:p>
            <a:r>
              <a:rPr lang="en-US" sz="3600">
                <a:solidFill>
                  <a:schemeClr val="bg1"/>
                </a:solidFill>
              </a:rPr>
              <a:t>LISP Dialects</a:t>
            </a:r>
          </a:p>
        </p:txBody>
      </p:sp>
      <p:sp>
        <p:nvSpPr>
          <p:cNvPr id="3" name="Content Placeholder 2">
            <a:extLst>
              <a:ext uri="{FF2B5EF4-FFF2-40B4-BE49-F238E27FC236}">
                <a16:creationId xmlns:a16="http://schemas.microsoft.com/office/drawing/2014/main" id="{047FD11E-EB51-F9F9-080A-B7878328FB9C}"/>
              </a:ext>
            </a:extLst>
          </p:cNvPr>
          <p:cNvSpPr>
            <a:spLocks noGrp="1"/>
          </p:cNvSpPr>
          <p:nvPr>
            <p:ph sz="half" idx="1"/>
          </p:nvPr>
        </p:nvSpPr>
        <p:spPr>
          <a:xfrm>
            <a:off x="5198993" y="1412489"/>
            <a:ext cx="2926080" cy="4363844"/>
          </a:xfrm>
        </p:spPr>
        <p:txBody>
          <a:bodyPr>
            <a:noAutofit/>
          </a:bodyPr>
          <a:lstStyle/>
          <a:p>
            <a:r>
              <a:rPr lang="en-US" sz="1600" dirty="0"/>
              <a:t>Common LISP: Common LISP is a standardized, general-purpose dialect of LISP that is widely used for a variety of tasks, including artificial intelligence, natural language processing, and symbolic computing. It is known for its powerful features and capabilities, as well as its large and active user community.</a:t>
            </a:r>
          </a:p>
          <a:p>
            <a:endParaRPr lang="en-US" sz="1600" dirty="0"/>
          </a:p>
          <a:p>
            <a:r>
              <a:rPr lang="en-US" sz="1600" dirty="0"/>
              <a:t>Scheme: Scheme is a dialect of LISP that is known for its simplicity and elegance. It is often used in introductory computer science courses, and it is the basis for many popular programming languages, such as Racket and Clojure.</a:t>
            </a:r>
          </a:p>
        </p:txBody>
      </p:sp>
      <p:sp>
        <p:nvSpPr>
          <p:cNvPr id="4" name="Content Placeholder 3">
            <a:extLst>
              <a:ext uri="{FF2B5EF4-FFF2-40B4-BE49-F238E27FC236}">
                <a16:creationId xmlns:a16="http://schemas.microsoft.com/office/drawing/2014/main" id="{7E8C2E00-20A0-7315-A968-80BA18671C7F}"/>
              </a:ext>
            </a:extLst>
          </p:cNvPr>
          <p:cNvSpPr>
            <a:spLocks noGrp="1"/>
          </p:cNvSpPr>
          <p:nvPr>
            <p:ph sz="half" idx="2"/>
          </p:nvPr>
        </p:nvSpPr>
        <p:spPr>
          <a:xfrm>
            <a:off x="8451604" y="1412489"/>
            <a:ext cx="2926080" cy="4363844"/>
          </a:xfrm>
        </p:spPr>
        <p:txBody>
          <a:bodyPr>
            <a:normAutofit/>
          </a:bodyPr>
          <a:lstStyle/>
          <a:p>
            <a:r>
              <a:rPr lang="en-US" sz="1600" dirty="0"/>
              <a:t>Emacs LISP: Emacs LISP is a dialect of LISP that is used in the Emacs text editor. It is a simple and lightweight dialect that is well-suited for writing extensions and customizations for Emacs.</a:t>
            </a:r>
          </a:p>
          <a:p>
            <a:endParaRPr lang="en-US" sz="1600" dirty="0"/>
          </a:p>
          <a:p>
            <a:r>
              <a:rPr lang="en-US" sz="1600" dirty="0"/>
              <a:t>Overall, the most popular dialect of LISP is likely Common LISP, due to its widespread use and large user community.</a:t>
            </a:r>
          </a:p>
          <a:p>
            <a:pPr marL="0" indent="0">
              <a:buNone/>
            </a:pPr>
            <a:endParaRPr lang="en-US" sz="1900" dirty="0"/>
          </a:p>
        </p:txBody>
      </p:sp>
    </p:spTree>
    <p:extLst>
      <p:ext uri="{BB962C8B-B14F-4D97-AF65-F5344CB8AC3E}">
        <p14:creationId xmlns:p14="http://schemas.microsoft.com/office/powerpoint/2010/main" val="378158721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8EBF245-2C73-DD9A-5767-A7284F7833B3}"/>
              </a:ext>
            </a:extLst>
          </p:cNvPr>
          <p:cNvSpPr>
            <a:spLocks noGrp="1"/>
          </p:cNvSpPr>
          <p:nvPr>
            <p:ph type="title"/>
          </p:nvPr>
        </p:nvSpPr>
        <p:spPr>
          <a:xfrm>
            <a:off x="767290" y="1289146"/>
            <a:ext cx="4153626" cy="4279709"/>
          </a:xfrm>
        </p:spPr>
        <p:txBody>
          <a:bodyPr anchor="ctr">
            <a:normAutofit/>
          </a:bodyPr>
          <a:lstStyle/>
          <a:p>
            <a:pPr algn="r"/>
            <a:r>
              <a:rPr lang="en-US" sz="5400">
                <a:solidFill>
                  <a:schemeClr val="bg1"/>
                </a:solidFill>
              </a:rPr>
              <a:t>What is LISP?</a:t>
            </a:r>
          </a:p>
        </p:txBody>
      </p:sp>
      <p:grpSp>
        <p:nvGrpSpPr>
          <p:cNvPr id="30" name="Group 29">
            <a:extLst>
              <a:ext uri="{FF2B5EF4-FFF2-40B4-BE49-F238E27FC236}">
                <a16:creationId xmlns:a16="http://schemas.microsoft.com/office/drawing/2014/main" id="{E12BF2FB-8A96-4B53-86A0-04755C545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3027" y="681628"/>
            <a:ext cx="1562267" cy="1172973"/>
            <a:chOff x="7493121" y="1000124"/>
            <a:chExt cx="1562267" cy="1172973"/>
          </a:xfrm>
        </p:grpSpPr>
        <p:sp>
          <p:nvSpPr>
            <p:cNvPr id="31" name="Freeform 5">
              <a:extLst>
                <a:ext uri="{FF2B5EF4-FFF2-40B4-BE49-F238E27FC236}">
                  <a16:creationId xmlns:a16="http://schemas.microsoft.com/office/drawing/2014/main" id="{893D4739-55F8-4E73-8F98-AF42D54BD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32" name="Freeform 5">
              <a:extLst>
                <a:ext uri="{FF2B5EF4-FFF2-40B4-BE49-F238E27FC236}">
                  <a16:creationId xmlns:a16="http://schemas.microsoft.com/office/drawing/2014/main" id="{A1AA190F-FB42-4BED-8AA1-A5A01B43C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1726A5B2-B0A2-B2B4-BDD4-B749F54E894F}"/>
              </a:ext>
            </a:extLst>
          </p:cNvPr>
          <p:cNvSpPr>
            <a:spLocks noGrp="1"/>
          </p:cNvSpPr>
          <p:nvPr>
            <p:ph idx="1"/>
          </p:nvPr>
        </p:nvSpPr>
        <p:spPr>
          <a:xfrm>
            <a:off x="6514140" y="1854601"/>
            <a:ext cx="4776711" cy="3148798"/>
          </a:xfrm>
        </p:spPr>
        <p:txBody>
          <a:bodyPr anchor="ctr">
            <a:normAutofit lnSpcReduction="10000"/>
          </a:bodyPr>
          <a:lstStyle/>
          <a:p>
            <a:pPr marL="0" marR="0">
              <a:spcBef>
                <a:spcPts val="0"/>
              </a:spcBef>
              <a:spcAft>
                <a:spcPts val="800"/>
              </a:spcAft>
            </a:pPr>
            <a:r>
              <a:rPr lang="en-US" sz="1300" dirty="0">
                <a:latin typeface="Calibri" panose="020F0502020204030204" pitchFamily="34" charset="0"/>
                <a:ea typeface="Calibri" panose="020F0502020204030204" pitchFamily="34" charset="0"/>
                <a:cs typeface="Times New Roman" panose="02020603050405020304" pitchFamily="18" charset="0"/>
              </a:rPr>
              <a:t>LISP (short for "</a:t>
            </a:r>
            <a:r>
              <a:rPr lang="en-US" sz="1300" dirty="0" err="1">
                <a:latin typeface="Calibri" panose="020F0502020204030204" pitchFamily="34" charset="0"/>
                <a:ea typeface="Calibri" panose="020F0502020204030204" pitchFamily="34" charset="0"/>
                <a:cs typeface="Times New Roman" panose="02020603050405020304" pitchFamily="18" charset="0"/>
              </a:rPr>
              <a:t>LISt</a:t>
            </a:r>
            <a:r>
              <a:rPr lang="en-US" sz="1300" dirty="0">
                <a:latin typeface="Calibri" panose="020F0502020204030204" pitchFamily="34" charset="0"/>
                <a:ea typeface="Calibri" panose="020F0502020204030204" pitchFamily="34" charset="0"/>
                <a:cs typeface="Times New Roman" panose="02020603050405020304" pitchFamily="18" charset="0"/>
              </a:rPr>
              <a:t> Processing") is one of the oldest programming languages still in use today. It was first developed in the late 1950s by John McCarthy, who was a computer scientist at the Massachusetts Institute of Technology (MIT). LISP is a high-level programming language, which means it is designed to be easy for humans to read and write. It is known for its ability to manipulate and process lists of data, which is where its name comes from.</a:t>
            </a:r>
          </a:p>
          <a:p>
            <a:pPr marL="0" marR="0">
              <a:spcBef>
                <a:spcPts val="0"/>
              </a:spcBef>
              <a:spcAft>
                <a:spcPts val="800"/>
              </a:spcAft>
            </a:pPr>
            <a:r>
              <a:rPr lang="en-US" sz="1300">
                <a:latin typeface="Calibri" panose="020F0502020204030204" pitchFamily="34" charset="0"/>
                <a:ea typeface="Calibri" panose="020F0502020204030204" pitchFamily="34" charset="0"/>
                <a:cs typeface="Times New Roman" panose="02020603050405020304" pitchFamily="18" charset="0"/>
              </a:rPr>
              <a:t>LISP is a family of programming languages that are known for their use of lists as a central data structure, as well as their ability to treat code as data and vice versa. LISP is a dynamically typed, interpreted language, which means that it does not require the programmer to specify the type of each variable and that it runs directly from the source code without the need for compilation. LISP is often used for tasks such as artificial intelligence, natural language processing, and symbolic computing, and it has been influential in the development of many other programming languages.</a:t>
            </a:r>
            <a:endParaRPr lang="en-US" sz="1300" dirty="0"/>
          </a:p>
        </p:txBody>
      </p:sp>
    </p:spTree>
    <p:extLst>
      <p:ext uri="{BB962C8B-B14F-4D97-AF65-F5344CB8AC3E}">
        <p14:creationId xmlns:p14="http://schemas.microsoft.com/office/powerpoint/2010/main" val="2071057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21C0BAA2-60F8-E915-5D25-AF4C0486ACDA}"/>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Benefits of LISP</a:t>
            </a:r>
          </a:p>
        </p:txBody>
      </p:sp>
      <p:sp>
        <p:nvSpPr>
          <p:cNvPr id="3" name="Content Placeholder 2">
            <a:extLst>
              <a:ext uri="{FF2B5EF4-FFF2-40B4-BE49-F238E27FC236}">
                <a16:creationId xmlns:a16="http://schemas.microsoft.com/office/drawing/2014/main" id="{FC5AA8C0-5B91-E189-A490-66D793F1E0A0}"/>
              </a:ext>
            </a:extLst>
          </p:cNvPr>
          <p:cNvSpPr>
            <a:spLocks noGrp="1"/>
          </p:cNvSpPr>
          <p:nvPr>
            <p:ph idx="1"/>
          </p:nvPr>
        </p:nvSpPr>
        <p:spPr>
          <a:xfrm>
            <a:off x="5584780" y="1231144"/>
            <a:ext cx="5716988" cy="4279709"/>
          </a:xfrm>
        </p:spPr>
        <p:txBody>
          <a:bodyPr anchor="ctr">
            <a:normAutofit/>
          </a:bodyPr>
          <a:lstStyle/>
          <a:p>
            <a:r>
              <a:rPr lang="en-US" sz="1900" dirty="0"/>
              <a:t>While there are several reasons why the Lisp programming language is still popular after all these years, perhaps the most important is that it's considered to be a relatively simple language to learn. This is probably why it's still popular in academia. Other benefits include the following:</a:t>
            </a:r>
          </a:p>
          <a:p>
            <a:endParaRPr lang="en-US" sz="1900" dirty="0"/>
          </a:p>
          <a:p>
            <a:r>
              <a:rPr lang="en-US" sz="1900" dirty="0"/>
              <a:t>access to powerful and easy-to-integrate macros</a:t>
            </a:r>
          </a:p>
          <a:p>
            <a:r>
              <a:rPr lang="en-US" sz="1900" dirty="0"/>
              <a:t>the language itself is programmable to meet nearly any need</a:t>
            </a:r>
          </a:p>
          <a:p>
            <a:r>
              <a:rPr lang="en-US" sz="1900" dirty="0"/>
              <a:t>operates on most platforms</a:t>
            </a:r>
          </a:p>
          <a:p>
            <a:r>
              <a:rPr lang="en-US" sz="1900" dirty="0"/>
              <a:t>many find programming in Lisp to be faster with smaller code footprints.</a:t>
            </a:r>
          </a:p>
        </p:txBody>
      </p:sp>
    </p:spTree>
    <p:extLst>
      <p:ext uri="{BB962C8B-B14F-4D97-AF65-F5344CB8AC3E}">
        <p14:creationId xmlns:p14="http://schemas.microsoft.com/office/powerpoint/2010/main" val="3333436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45DE0-2B91-5609-EC3D-E9CB0AB40E31}"/>
              </a:ext>
            </a:extLst>
          </p:cNvPr>
          <p:cNvSpPr>
            <a:spLocks noGrp="1"/>
          </p:cNvSpPr>
          <p:nvPr>
            <p:ph type="title"/>
          </p:nvPr>
        </p:nvSpPr>
        <p:spPr/>
        <p:txBody>
          <a:bodyPr/>
          <a:lstStyle/>
          <a:p>
            <a:r>
              <a:rPr lang="en-US" dirty="0"/>
              <a:t>Unique Features of LISP</a:t>
            </a:r>
          </a:p>
        </p:txBody>
      </p:sp>
      <p:sp>
        <p:nvSpPr>
          <p:cNvPr id="3" name="Content Placeholder 2">
            <a:extLst>
              <a:ext uri="{FF2B5EF4-FFF2-40B4-BE49-F238E27FC236}">
                <a16:creationId xmlns:a16="http://schemas.microsoft.com/office/drawing/2014/main" id="{91957C60-1AE4-36F5-B064-11E173D1F928}"/>
              </a:ext>
            </a:extLst>
          </p:cNvPr>
          <p:cNvSpPr>
            <a:spLocks noGrp="1"/>
          </p:cNvSpPr>
          <p:nvPr>
            <p:ph idx="1"/>
          </p:nvPr>
        </p:nvSpPr>
        <p:spPr/>
        <p:txBody>
          <a:bodyPr>
            <a:normAutofit fontScale="92500" lnSpcReduction="20000"/>
          </a:bodyPr>
          <a:lstStyle/>
          <a:p>
            <a:pPr marL="0" indent="0" algn="l">
              <a:buNone/>
            </a:pPr>
            <a:r>
              <a:rPr lang="en-US" b="0" i="0" dirty="0">
                <a:effectLst/>
                <a:latin typeface="Söhne"/>
              </a:rPr>
              <a:t>Flexible data types: LISP has a very flexible type system, which allows for the creation of complex data structures such as lists, trees, and graphs. This makes it easy to represent and manipulate data in a LISP program.</a:t>
            </a:r>
          </a:p>
          <a:p>
            <a:pPr marL="0" indent="0" algn="l">
              <a:buNone/>
            </a:pPr>
            <a:endParaRPr lang="en-US" b="0" i="0" dirty="0">
              <a:effectLst/>
              <a:latin typeface="Söhne"/>
            </a:endParaRPr>
          </a:p>
          <a:p>
            <a:pPr marL="0" indent="0" algn="l">
              <a:buNone/>
            </a:pPr>
            <a:r>
              <a:rPr lang="en-US" b="0" i="0" dirty="0">
                <a:effectLst/>
                <a:latin typeface="Söhne"/>
              </a:rPr>
              <a:t>Code as data: In LISP, code and data have the same representation, which means that LISP programs can manipulate and modify themselves at runtime. This allows for powerful metaprogramming capabilities, where a LISP program can write and execute other LISP code.</a:t>
            </a:r>
          </a:p>
          <a:p>
            <a:pPr marL="0" indent="0" algn="l">
              <a:buNone/>
            </a:pPr>
            <a:endParaRPr lang="en-US" b="0" i="0" dirty="0">
              <a:effectLst/>
              <a:latin typeface="Söhne"/>
            </a:endParaRPr>
          </a:p>
          <a:p>
            <a:pPr marL="0" indent="0" algn="l">
              <a:buNone/>
            </a:pPr>
            <a:r>
              <a:rPr lang="en-US" b="0" i="0" dirty="0">
                <a:effectLst/>
                <a:latin typeface="Söhne"/>
              </a:rPr>
              <a:t>Homoiconicity: LISP programs have a simple, regular structure, which means that they can be easily parsed and understood by both humans and machines. This property, known as homoiconicity, makes it easy to write and maintain LISP programs.</a:t>
            </a:r>
          </a:p>
        </p:txBody>
      </p:sp>
    </p:spTree>
    <p:extLst>
      <p:ext uri="{BB962C8B-B14F-4D97-AF65-F5344CB8AC3E}">
        <p14:creationId xmlns:p14="http://schemas.microsoft.com/office/powerpoint/2010/main" val="1705858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45DE0-2B91-5609-EC3D-E9CB0AB40E31}"/>
              </a:ext>
            </a:extLst>
          </p:cNvPr>
          <p:cNvSpPr>
            <a:spLocks noGrp="1"/>
          </p:cNvSpPr>
          <p:nvPr>
            <p:ph type="title"/>
          </p:nvPr>
        </p:nvSpPr>
        <p:spPr/>
        <p:txBody>
          <a:bodyPr/>
          <a:lstStyle/>
          <a:p>
            <a:r>
              <a:rPr lang="en-US" dirty="0"/>
              <a:t>Unique Features of LISP (cont.)</a:t>
            </a:r>
          </a:p>
        </p:txBody>
      </p:sp>
      <p:sp>
        <p:nvSpPr>
          <p:cNvPr id="3" name="Content Placeholder 2">
            <a:extLst>
              <a:ext uri="{FF2B5EF4-FFF2-40B4-BE49-F238E27FC236}">
                <a16:creationId xmlns:a16="http://schemas.microsoft.com/office/drawing/2014/main" id="{91957C60-1AE4-36F5-B064-11E173D1F928}"/>
              </a:ext>
            </a:extLst>
          </p:cNvPr>
          <p:cNvSpPr>
            <a:spLocks noGrp="1"/>
          </p:cNvSpPr>
          <p:nvPr>
            <p:ph idx="1"/>
          </p:nvPr>
        </p:nvSpPr>
        <p:spPr/>
        <p:txBody>
          <a:bodyPr>
            <a:normAutofit/>
          </a:bodyPr>
          <a:lstStyle/>
          <a:p>
            <a:pPr marL="0" indent="0" algn="l">
              <a:buNone/>
            </a:pPr>
            <a:r>
              <a:rPr lang="en-US" b="0" i="0" dirty="0">
                <a:effectLst/>
                <a:latin typeface="Söhne"/>
              </a:rPr>
              <a:t>Symbolic expressions: LISP uses symbolic expressions (or "s-expressions") as its primary means of representing code and data. S-expressions are a simple and intuitive notation that makes it easy to write and understand LISP programs.</a:t>
            </a:r>
          </a:p>
          <a:p>
            <a:pPr marL="0" indent="0" algn="l">
              <a:buNone/>
            </a:pPr>
            <a:endParaRPr lang="en-US" b="0" i="0" dirty="0">
              <a:effectLst/>
              <a:latin typeface="Söhne"/>
            </a:endParaRPr>
          </a:p>
          <a:p>
            <a:pPr marL="0" indent="0" algn="l">
              <a:buNone/>
            </a:pPr>
            <a:r>
              <a:rPr lang="en-US" b="0" i="0" dirty="0">
                <a:effectLst/>
                <a:latin typeface="Söhne"/>
              </a:rPr>
              <a:t>Garbage collection: LISP implementations typically include automatic garbage collection, which means that LISP programs do not have to worry about memory management. This makes LISP programs more reliable and easier to write.</a:t>
            </a:r>
          </a:p>
        </p:txBody>
      </p:sp>
    </p:spTree>
    <p:extLst>
      <p:ext uri="{BB962C8B-B14F-4D97-AF65-F5344CB8AC3E}">
        <p14:creationId xmlns:p14="http://schemas.microsoft.com/office/powerpoint/2010/main" val="4140537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916B1-1508-3D0B-E424-ADC035DD0243}"/>
              </a:ext>
            </a:extLst>
          </p:cNvPr>
          <p:cNvSpPr>
            <a:spLocks noGrp="1"/>
          </p:cNvSpPr>
          <p:nvPr>
            <p:ph type="title"/>
          </p:nvPr>
        </p:nvSpPr>
        <p:spPr/>
        <p:txBody>
          <a:bodyPr/>
          <a:lstStyle/>
          <a:p>
            <a:r>
              <a:rPr lang="en-US" dirty="0"/>
              <a:t>Who uses LISP?</a:t>
            </a:r>
          </a:p>
        </p:txBody>
      </p:sp>
      <p:sp>
        <p:nvSpPr>
          <p:cNvPr id="3" name="Content Placeholder 2">
            <a:extLst>
              <a:ext uri="{FF2B5EF4-FFF2-40B4-BE49-F238E27FC236}">
                <a16:creationId xmlns:a16="http://schemas.microsoft.com/office/drawing/2014/main" id="{7C30DA26-E78A-28A3-A0B2-7492B00E3D0F}"/>
              </a:ext>
            </a:extLst>
          </p:cNvPr>
          <p:cNvSpPr>
            <a:spLocks noGrp="1"/>
          </p:cNvSpPr>
          <p:nvPr>
            <p:ph idx="1"/>
          </p:nvPr>
        </p:nvSpPr>
        <p:spPr/>
        <p:txBody>
          <a:bodyPr>
            <a:normAutofit fontScale="85000" lnSpcReduction="20000"/>
          </a:bodyPr>
          <a:lstStyle/>
          <a:p>
            <a:pPr marL="0" indent="0">
              <a:buNone/>
            </a:pPr>
            <a:r>
              <a:rPr lang="en-US" dirty="0"/>
              <a:t>Outside of Academia LISP is used by:</a:t>
            </a:r>
          </a:p>
          <a:p>
            <a:endParaRPr lang="en-US" dirty="0"/>
          </a:p>
          <a:p>
            <a:r>
              <a:rPr lang="en-US" dirty="0"/>
              <a:t>symbolic AI programmers</a:t>
            </a:r>
          </a:p>
          <a:p>
            <a:r>
              <a:rPr lang="en-US" dirty="0"/>
              <a:t>quantum computing professionals</a:t>
            </a:r>
          </a:p>
          <a:p>
            <a:r>
              <a:rPr lang="en-US" dirty="0"/>
              <a:t>embedded systems programmers</a:t>
            </a:r>
          </a:p>
          <a:p>
            <a:r>
              <a:rPr lang="en-US" dirty="0"/>
              <a:t>those seeking a quick scripting language </a:t>
            </a:r>
          </a:p>
          <a:p>
            <a:r>
              <a:rPr lang="en-US" dirty="0"/>
              <a:t>small or understaffed programming teams</a:t>
            </a:r>
          </a:p>
          <a:p>
            <a:pPr marL="0" indent="0">
              <a:buNone/>
            </a:pPr>
            <a:endParaRPr lang="en-US" dirty="0"/>
          </a:p>
          <a:p>
            <a:r>
              <a:rPr lang="en-US" dirty="0"/>
              <a:t>Commercial applications of Common Lisp include Grammarly, which uses AI to analyze text and suggest improvements, and Boeing, which uses a server written in the Lisp variant. Lisp Clojure or </a:t>
            </a:r>
            <a:r>
              <a:rPr lang="en-US" dirty="0" err="1"/>
              <a:t>ClojureScript</a:t>
            </a:r>
            <a:r>
              <a:rPr lang="en-US" dirty="0"/>
              <a:t> users include Amazon, Capital One and Walmart.</a:t>
            </a:r>
          </a:p>
        </p:txBody>
      </p:sp>
    </p:spTree>
    <p:extLst>
      <p:ext uri="{BB962C8B-B14F-4D97-AF65-F5344CB8AC3E}">
        <p14:creationId xmlns:p14="http://schemas.microsoft.com/office/powerpoint/2010/main" val="1106055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6FD3B99-32DA-4048-B3C2-EC01E6D0F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C74482E-2E7A-40CD-99C9-7892C8AF9E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415165" cy="6858000"/>
          </a:xfrm>
          <a:custGeom>
            <a:avLst/>
            <a:gdLst>
              <a:gd name="connsiteX0" fmla="*/ 0 w 9415165"/>
              <a:gd name="connsiteY0" fmla="*/ 5940102 h 6858000"/>
              <a:gd name="connsiteX1" fmla="*/ 201903 w 9415165"/>
              <a:gd name="connsiteY1" fmla="*/ 5940608 h 6858000"/>
              <a:gd name="connsiteX2" fmla="*/ 1461907 w 9415165"/>
              <a:gd name="connsiteY2" fmla="*/ 5943766 h 6858000"/>
              <a:gd name="connsiteX3" fmla="*/ 1951874 w 9415165"/>
              <a:gd name="connsiteY3" fmla="*/ 6220822 h 6858000"/>
              <a:gd name="connsiteX4" fmla="*/ 2282833 w 9415165"/>
              <a:gd name="connsiteY4" fmla="*/ 6794059 h 6858000"/>
              <a:gd name="connsiteX5" fmla="*/ 2319750 w 9415165"/>
              <a:gd name="connsiteY5" fmla="*/ 6858000 h 6858000"/>
              <a:gd name="connsiteX6" fmla="*/ 0 w 9415165"/>
              <a:gd name="connsiteY6" fmla="*/ 6858000 h 6858000"/>
              <a:gd name="connsiteX7" fmla="*/ 751947 w 9415165"/>
              <a:gd name="connsiteY7" fmla="*/ 3830686 h 6858000"/>
              <a:gd name="connsiteX8" fmla="*/ 1719258 w 9415165"/>
              <a:gd name="connsiteY8" fmla="*/ 3833112 h 6858000"/>
              <a:gd name="connsiteX9" fmla="*/ 1869462 w 9415165"/>
              <a:gd name="connsiteY9" fmla="*/ 3918046 h 6858000"/>
              <a:gd name="connsiteX10" fmla="*/ 2354170 w 9415165"/>
              <a:gd name="connsiteY10" fmla="*/ 4757586 h 6858000"/>
              <a:gd name="connsiteX11" fmla="*/ 2353672 w 9415165"/>
              <a:gd name="connsiteY11" fmla="*/ 4931947 h 6858000"/>
              <a:gd name="connsiteX12" fmla="*/ 1871068 w 9415165"/>
              <a:gd name="connsiteY12" fmla="*/ 5769061 h 6858000"/>
              <a:gd name="connsiteX13" fmla="*/ 1722931 w 9415165"/>
              <a:gd name="connsiteY13" fmla="*/ 5854589 h 6858000"/>
              <a:gd name="connsiteX14" fmla="*/ 756668 w 9415165"/>
              <a:gd name="connsiteY14" fmla="*/ 5853977 h 6858000"/>
              <a:gd name="connsiteX15" fmla="*/ 605416 w 9415165"/>
              <a:gd name="connsiteY15" fmla="*/ 5767228 h 6858000"/>
              <a:gd name="connsiteX16" fmla="*/ 120708 w 9415165"/>
              <a:gd name="connsiteY16" fmla="*/ 4927690 h 6858000"/>
              <a:gd name="connsiteX17" fmla="*/ 122255 w 9415165"/>
              <a:gd name="connsiteY17" fmla="*/ 4755141 h 6858000"/>
              <a:gd name="connsiteX18" fmla="*/ 603810 w 9415165"/>
              <a:gd name="connsiteY18" fmla="*/ 3916214 h 6858000"/>
              <a:gd name="connsiteX19" fmla="*/ 751947 w 9415165"/>
              <a:gd name="connsiteY19" fmla="*/ 3830686 h 6858000"/>
              <a:gd name="connsiteX20" fmla="*/ 2140871 w 9415165"/>
              <a:gd name="connsiteY20" fmla="*/ 3416093 h 6858000"/>
              <a:gd name="connsiteX21" fmla="*/ 2485012 w 9415165"/>
              <a:gd name="connsiteY21" fmla="*/ 3416957 h 6858000"/>
              <a:gd name="connsiteX22" fmla="*/ 2538451 w 9415165"/>
              <a:gd name="connsiteY22" fmla="*/ 3447174 h 6858000"/>
              <a:gd name="connsiteX23" fmla="*/ 2710898 w 9415165"/>
              <a:gd name="connsiteY23" fmla="*/ 3745860 h 6858000"/>
              <a:gd name="connsiteX24" fmla="*/ 2710720 w 9415165"/>
              <a:gd name="connsiteY24" fmla="*/ 3807893 h 6858000"/>
              <a:gd name="connsiteX25" fmla="*/ 2539024 w 9415165"/>
              <a:gd name="connsiteY25" fmla="*/ 4105714 h 6858000"/>
              <a:gd name="connsiteX26" fmla="*/ 2486319 w 9415165"/>
              <a:gd name="connsiteY26" fmla="*/ 4136144 h 6858000"/>
              <a:gd name="connsiteX27" fmla="*/ 2142549 w 9415165"/>
              <a:gd name="connsiteY27" fmla="*/ 4135926 h 6858000"/>
              <a:gd name="connsiteX28" fmla="*/ 2088738 w 9415165"/>
              <a:gd name="connsiteY28" fmla="*/ 4105063 h 6858000"/>
              <a:gd name="connsiteX29" fmla="*/ 1916292 w 9415165"/>
              <a:gd name="connsiteY29" fmla="*/ 3806378 h 6858000"/>
              <a:gd name="connsiteX30" fmla="*/ 1916843 w 9415165"/>
              <a:gd name="connsiteY30" fmla="*/ 3744990 h 6858000"/>
              <a:gd name="connsiteX31" fmla="*/ 2088166 w 9415165"/>
              <a:gd name="connsiteY31" fmla="*/ 3446523 h 6858000"/>
              <a:gd name="connsiteX32" fmla="*/ 2140871 w 9415165"/>
              <a:gd name="connsiteY32" fmla="*/ 3416093 h 6858000"/>
              <a:gd name="connsiteX33" fmla="*/ 2309207 w 9415165"/>
              <a:gd name="connsiteY33" fmla="*/ 2943824 h 6858000"/>
              <a:gd name="connsiteX34" fmla="*/ 2490927 w 9415165"/>
              <a:gd name="connsiteY34" fmla="*/ 2944279 h 6858000"/>
              <a:gd name="connsiteX35" fmla="*/ 2519144 w 9415165"/>
              <a:gd name="connsiteY35" fmla="*/ 2960236 h 6858000"/>
              <a:gd name="connsiteX36" fmla="*/ 2610202 w 9415165"/>
              <a:gd name="connsiteY36" fmla="*/ 3117952 h 6858000"/>
              <a:gd name="connsiteX37" fmla="*/ 2610107 w 9415165"/>
              <a:gd name="connsiteY37" fmla="*/ 3150708 h 6858000"/>
              <a:gd name="connsiteX38" fmla="*/ 2519446 w 9415165"/>
              <a:gd name="connsiteY38" fmla="*/ 3307968 h 6858000"/>
              <a:gd name="connsiteX39" fmla="*/ 2491617 w 9415165"/>
              <a:gd name="connsiteY39" fmla="*/ 3324035 h 6858000"/>
              <a:gd name="connsiteX40" fmla="*/ 2310094 w 9415165"/>
              <a:gd name="connsiteY40" fmla="*/ 3323920 h 6858000"/>
              <a:gd name="connsiteX41" fmla="*/ 2281679 w 9415165"/>
              <a:gd name="connsiteY41" fmla="*/ 3307623 h 6858000"/>
              <a:gd name="connsiteX42" fmla="*/ 2190623 w 9415165"/>
              <a:gd name="connsiteY42" fmla="*/ 3149908 h 6858000"/>
              <a:gd name="connsiteX43" fmla="*/ 2190913 w 9415165"/>
              <a:gd name="connsiteY43" fmla="*/ 3117492 h 6858000"/>
              <a:gd name="connsiteX44" fmla="*/ 2281378 w 9415165"/>
              <a:gd name="connsiteY44" fmla="*/ 2959891 h 6858000"/>
              <a:gd name="connsiteX45" fmla="*/ 2309207 w 9415165"/>
              <a:gd name="connsiteY45" fmla="*/ 2943824 h 6858000"/>
              <a:gd name="connsiteX46" fmla="*/ 4112874 w 9415165"/>
              <a:gd name="connsiteY46" fmla="*/ 2635904 h 6858000"/>
              <a:gd name="connsiteX47" fmla="*/ 7268230 w 9415165"/>
              <a:gd name="connsiteY47" fmla="*/ 2643815 h 6858000"/>
              <a:gd name="connsiteX48" fmla="*/ 7758196 w 9415165"/>
              <a:gd name="connsiteY48" fmla="*/ 2920870 h 6858000"/>
              <a:gd name="connsiteX49" fmla="*/ 9339309 w 9415165"/>
              <a:gd name="connsiteY49" fmla="*/ 5659439 h 6858000"/>
              <a:gd name="connsiteX50" fmla="*/ 9337678 w 9415165"/>
              <a:gd name="connsiteY50" fmla="*/ 6228205 h 6858000"/>
              <a:gd name="connsiteX51" fmla="*/ 9008157 w 9415165"/>
              <a:gd name="connsiteY51" fmla="*/ 6799787 h 6858000"/>
              <a:gd name="connsiteX52" fmla="*/ 8974598 w 9415165"/>
              <a:gd name="connsiteY52" fmla="*/ 6858000 h 6858000"/>
              <a:gd name="connsiteX53" fmla="*/ 2425403 w 9415165"/>
              <a:gd name="connsiteY53" fmla="*/ 6858000 h 6858000"/>
              <a:gd name="connsiteX54" fmla="*/ 2332089 w 9415165"/>
              <a:gd name="connsiteY54" fmla="*/ 6696379 h 6858000"/>
              <a:gd name="connsiteX55" fmla="*/ 2053773 w 9415165"/>
              <a:gd name="connsiteY55" fmla="*/ 6214321 h 6858000"/>
              <a:gd name="connsiteX56" fmla="*/ 2058819 w 9415165"/>
              <a:gd name="connsiteY56" fmla="*/ 5651469 h 6858000"/>
              <a:gd name="connsiteX57" fmla="*/ 3629647 w 9415165"/>
              <a:gd name="connsiteY57" fmla="*/ 2914896 h 6858000"/>
              <a:gd name="connsiteX58" fmla="*/ 4112874 w 9415165"/>
              <a:gd name="connsiteY58" fmla="*/ 2635904 h 6858000"/>
              <a:gd name="connsiteX59" fmla="*/ 688133 w 9415165"/>
              <a:gd name="connsiteY59" fmla="*/ 2474638 h 6858000"/>
              <a:gd name="connsiteX60" fmla="*/ 1287544 w 9415165"/>
              <a:gd name="connsiteY60" fmla="*/ 2476142 h 6858000"/>
              <a:gd name="connsiteX61" fmla="*/ 1380621 w 9415165"/>
              <a:gd name="connsiteY61" fmla="*/ 2528772 h 6858000"/>
              <a:gd name="connsiteX62" fmla="*/ 1680979 w 9415165"/>
              <a:gd name="connsiteY62" fmla="*/ 3049008 h 6858000"/>
              <a:gd name="connsiteX63" fmla="*/ 1680670 w 9415165"/>
              <a:gd name="connsiteY63" fmla="*/ 3157054 h 6858000"/>
              <a:gd name="connsiteX64" fmla="*/ 1381617 w 9415165"/>
              <a:gd name="connsiteY64" fmla="*/ 3675787 h 6858000"/>
              <a:gd name="connsiteX65" fmla="*/ 1289821 w 9415165"/>
              <a:gd name="connsiteY65" fmla="*/ 3728785 h 6858000"/>
              <a:gd name="connsiteX66" fmla="*/ 691058 w 9415165"/>
              <a:gd name="connsiteY66" fmla="*/ 3728407 h 6858000"/>
              <a:gd name="connsiteX67" fmla="*/ 597332 w 9415165"/>
              <a:gd name="connsiteY67" fmla="*/ 3674651 h 6858000"/>
              <a:gd name="connsiteX68" fmla="*/ 296974 w 9415165"/>
              <a:gd name="connsiteY68" fmla="*/ 3154416 h 6858000"/>
              <a:gd name="connsiteX69" fmla="*/ 297933 w 9415165"/>
              <a:gd name="connsiteY69" fmla="*/ 3047494 h 6858000"/>
              <a:gd name="connsiteX70" fmla="*/ 596337 w 9415165"/>
              <a:gd name="connsiteY70" fmla="*/ 2527637 h 6858000"/>
              <a:gd name="connsiteX71" fmla="*/ 688133 w 9415165"/>
              <a:gd name="connsiteY71" fmla="*/ 2474638 h 6858000"/>
              <a:gd name="connsiteX72" fmla="*/ 2732571 w 9415165"/>
              <a:gd name="connsiteY72" fmla="*/ 2020011 h 6858000"/>
              <a:gd name="connsiteX73" fmla="*/ 3236024 w 9415165"/>
              <a:gd name="connsiteY73" fmla="*/ 2021272 h 6858000"/>
              <a:gd name="connsiteX74" fmla="*/ 3314200 w 9415165"/>
              <a:gd name="connsiteY74" fmla="*/ 2065479 h 6858000"/>
              <a:gd name="connsiteX75" fmla="*/ 3566473 w 9415165"/>
              <a:gd name="connsiteY75" fmla="*/ 2502430 h 6858000"/>
              <a:gd name="connsiteX76" fmla="*/ 3566214 w 9415165"/>
              <a:gd name="connsiteY76" fmla="*/ 2593179 h 6858000"/>
              <a:gd name="connsiteX77" fmla="*/ 3315036 w 9415165"/>
              <a:gd name="connsiteY77" fmla="*/ 3028868 h 6858000"/>
              <a:gd name="connsiteX78" fmla="*/ 3237935 w 9415165"/>
              <a:gd name="connsiteY78" fmla="*/ 3073382 h 6858000"/>
              <a:gd name="connsiteX79" fmla="*/ 2735028 w 9415165"/>
              <a:gd name="connsiteY79" fmla="*/ 3073064 h 6858000"/>
              <a:gd name="connsiteX80" fmla="*/ 2656307 w 9415165"/>
              <a:gd name="connsiteY80" fmla="*/ 3027915 h 6858000"/>
              <a:gd name="connsiteX81" fmla="*/ 2404033 w 9415165"/>
              <a:gd name="connsiteY81" fmla="*/ 2590963 h 6858000"/>
              <a:gd name="connsiteX82" fmla="*/ 2404839 w 9415165"/>
              <a:gd name="connsiteY82" fmla="*/ 2501157 h 6858000"/>
              <a:gd name="connsiteX83" fmla="*/ 2655471 w 9415165"/>
              <a:gd name="connsiteY83" fmla="*/ 2064525 h 6858000"/>
              <a:gd name="connsiteX84" fmla="*/ 2732571 w 9415165"/>
              <a:gd name="connsiteY84" fmla="*/ 2020011 h 6858000"/>
              <a:gd name="connsiteX85" fmla="*/ 3662925 w 9415165"/>
              <a:gd name="connsiteY85" fmla="*/ 0 h 6858000"/>
              <a:gd name="connsiteX86" fmla="*/ 5336547 w 9415165"/>
              <a:gd name="connsiteY86" fmla="*/ 0 h 6858000"/>
              <a:gd name="connsiteX87" fmla="*/ 5342959 w 9415165"/>
              <a:gd name="connsiteY87" fmla="*/ 11106 h 6858000"/>
              <a:gd name="connsiteX88" fmla="*/ 5970700 w 9415165"/>
              <a:gd name="connsiteY88" fmla="*/ 1098387 h 6858000"/>
              <a:gd name="connsiteX89" fmla="*/ 5970044 w 9415165"/>
              <a:gd name="connsiteY89" fmla="*/ 1327785 h 6858000"/>
              <a:gd name="connsiteX90" fmla="*/ 5335110 w 9415165"/>
              <a:gd name="connsiteY90" fmla="*/ 2429135 h 6858000"/>
              <a:gd name="connsiteX91" fmla="*/ 5140211 w 9415165"/>
              <a:gd name="connsiteY91" fmla="*/ 2541659 h 6858000"/>
              <a:gd name="connsiteX92" fmla="*/ 3868947 w 9415165"/>
              <a:gd name="connsiteY92" fmla="*/ 2540855 h 6858000"/>
              <a:gd name="connsiteX93" fmla="*/ 3669952 w 9415165"/>
              <a:gd name="connsiteY93" fmla="*/ 2426726 h 6858000"/>
              <a:gd name="connsiteX94" fmla="*/ 3032246 w 9415165"/>
              <a:gd name="connsiteY94" fmla="*/ 1322186 h 6858000"/>
              <a:gd name="connsiteX95" fmla="*/ 3034282 w 9415165"/>
              <a:gd name="connsiteY95" fmla="*/ 1095172 h 6858000"/>
              <a:gd name="connsiteX96" fmla="*/ 3556318 w 9415165"/>
              <a:gd name="connsiteY96" fmla="*/ 1857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9415165" h="6858000">
                <a:moveTo>
                  <a:pt x="0" y="5940102"/>
                </a:moveTo>
                <a:lnTo>
                  <a:pt x="201903" y="5940608"/>
                </a:lnTo>
                <a:cubicBezTo>
                  <a:pt x="552894" y="5941488"/>
                  <a:pt x="968883" y="5942531"/>
                  <a:pt x="1461907" y="5943766"/>
                </a:cubicBezTo>
                <a:cubicBezTo>
                  <a:pt x="1662934" y="5938113"/>
                  <a:pt x="1852841" y="6049291"/>
                  <a:pt x="1951874" y="6220822"/>
                </a:cubicBezTo>
                <a:cubicBezTo>
                  <a:pt x="1951874" y="6220822"/>
                  <a:pt x="1951874" y="6220822"/>
                  <a:pt x="2282833" y="6794059"/>
                </a:cubicBezTo>
                <a:lnTo>
                  <a:pt x="2319750" y="6858000"/>
                </a:lnTo>
                <a:lnTo>
                  <a:pt x="0" y="6858000"/>
                </a:lnTo>
                <a:close/>
                <a:moveTo>
                  <a:pt x="751947" y="3830686"/>
                </a:moveTo>
                <a:cubicBezTo>
                  <a:pt x="751947" y="3830686"/>
                  <a:pt x="751947" y="3830686"/>
                  <a:pt x="1719258" y="3833112"/>
                </a:cubicBezTo>
                <a:cubicBezTo>
                  <a:pt x="1780885" y="3831380"/>
                  <a:pt x="1839102" y="3865462"/>
                  <a:pt x="1869462" y="3918046"/>
                </a:cubicBezTo>
                <a:cubicBezTo>
                  <a:pt x="1869462" y="3918046"/>
                  <a:pt x="1869462" y="3918046"/>
                  <a:pt x="2354170" y="4757586"/>
                </a:cubicBezTo>
                <a:cubicBezTo>
                  <a:pt x="2385577" y="4811983"/>
                  <a:pt x="2384937" y="4877630"/>
                  <a:pt x="2353672" y="4931947"/>
                </a:cubicBezTo>
                <a:cubicBezTo>
                  <a:pt x="2353672" y="4931947"/>
                  <a:pt x="2353672" y="4931947"/>
                  <a:pt x="1871068" y="5769061"/>
                </a:cubicBezTo>
                <a:cubicBezTo>
                  <a:pt x="1841608" y="5822336"/>
                  <a:pt x="1783799" y="5855711"/>
                  <a:pt x="1722931" y="5854589"/>
                </a:cubicBezTo>
                <a:cubicBezTo>
                  <a:pt x="1722931" y="5854589"/>
                  <a:pt x="1722931" y="5854589"/>
                  <a:pt x="756668" y="5853977"/>
                </a:cubicBezTo>
                <a:cubicBezTo>
                  <a:pt x="693994" y="5853896"/>
                  <a:pt x="636823" y="5821628"/>
                  <a:pt x="605416" y="5767228"/>
                </a:cubicBezTo>
                <a:cubicBezTo>
                  <a:pt x="605416" y="5767228"/>
                  <a:pt x="605416" y="5767228"/>
                  <a:pt x="120708" y="4927690"/>
                </a:cubicBezTo>
                <a:cubicBezTo>
                  <a:pt x="90348" y="4875106"/>
                  <a:pt x="89942" y="4807646"/>
                  <a:pt x="122255" y="4755141"/>
                </a:cubicBezTo>
                <a:cubicBezTo>
                  <a:pt x="122255" y="4755141"/>
                  <a:pt x="122255" y="4755141"/>
                  <a:pt x="603810" y="3916214"/>
                </a:cubicBezTo>
                <a:cubicBezTo>
                  <a:pt x="633271" y="3862939"/>
                  <a:pt x="691080" y="3829563"/>
                  <a:pt x="751947" y="3830686"/>
                </a:cubicBezTo>
                <a:close/>
                <a:moveTo>
                  <a:pt x="2140871" y="3416093"/>
                </a:moveTo>
                <a:cubicBezTo>
                  <a:pt x="2140871" y="3416093"/>
                  <a:pt x="2140871" y="3416093"/>
                  <a:pt x="2485012" y="3416957"/>
                </a:cubicBezTo>
                <a:cubicBezTo>
                  <a:pt x="2506938" y="3416340"/>
                  <a:pt x="2527650" y="3428466"/>
                  <a:pt x="2538451" y="3447174"/>
                </a:cubicBezTo>
                <a:cubicBezTo>
                  <a:pt x="2538451" y="3447174"/>
                  <a:pt x="2538451" y="3447174"/>
                  <a:pt x="2710898" y="3745860"/>
                </a:cubicBezTo>
                <a:cubicBezTo>
                  <a:pt x="2722072" y="3765213"/>
                  <a:pt x="2721844" y="3788568"/>
                  <a:pt x="2710720" y="3807893"/>
                </a:cubicBezTo>
                <a:cubicBezTo>
                  <a:pt x="2710720" y="3807893"/>
                  <a:pt x="2710720" y="3807893"/>
                  <a:pt x="2539024" y="4105714"/>
                </a:cubicBezTo>
                <a:cubicBezTo>
                  <a:pt x="2528542" y="4124669"/>
                  <a:pt x="2507974" y="4136543"/>
                  <a:pt x="2486319" y="4136144"/>
                </a:cubicBezTo>
                <a:cubicBezTo>
                  <a:pt x="2486319" y="4136144"/>
                  <a:pt x="2486319" y="4136144"/>
                  <a:pt x="2142549" y="4135926"/>
                </a:cubicBezTo>
                <a:cubicBezTo>
                  <a:pt x="2120252" y="4135898"/>
                  <a:pt x="2099911" y="4124417"/>
                  <a:pt x="2088738" y="4105063"/>
                </a:cubicBezTo>
                <a:cubicBezTo>
                  <a:pt x="2088738" y="4105063"/>
                  <a:pt x="2088738" y="4105063"/>
                  <a:pt x="1916292" y="3806378"/>
                </a:cubicBezTo>
                <a:cubicBezTo>
                  <a:pt x="1905490" y="3787669"/>
                  <a:pt x="1905346" y="3763670"/>
                  <a:pt x="1916843" y="3744990"/>
                </a:cubicBezTo>
                <a:cubicBezTo>
                  <a:pt x="1916843" y="3744990"/>
                  <a:pt x="1916843" y="3744990"/>
                  <a:pt x="2088166" y="3446523"/>
                </a:cubicBezTo>
                <a:cubicBezTo>
                  <a:pt x="2098648" y="3427568"/>
                  <a:pt x="2119216" y="3415695"/>
                  <a:pt x="2140871" y="3416093"/>
                </a:cubicBezTo>
                <a:close/>
                <a:moveTo>
                  <a:pt x="2309207" y="2943824"/>
                </a:moveTo>
                <a:cubicBezTo>
                  <a:pt x="2309207" y="2943824"/>
                  <a:pt x="2309207" y="2943824"/>
                  <a:pt x="2490927" y="2944279"/>
                </a:cubicBezTo>
                <a:cubicBezTo>
                  <a:pt x="2502505" y="2943955"/>
                  <a:pt x="2513441" y="2950357"/>
                  <a:pt x="2519144" y="2960236"/>
                </a:cubicBezTo>
                <a:cubicBezTo>
                  <a:pt x="2519144" y="2960236"/>
                  <a:pt x="2519144" y="2960236"/>
                  <a:pt x="2610202" y="3117952"/>
                </a:cubicBezTo>
                <a:cubicBezTo>
                  <a:pt x="2616102" y="3128172"/>
                  <a:pt x="2615982" y="3140504"/>
                  <a:pt x="2610107" y="3150708"/>
                </a:cubicBezTo>
                <a:cubicBezTo>
                  <a:pt x="2610107" y="3150708"/>
                  <a:pt x="2610107" y="3150708"/>
                  <a:pt x="2519446" y="3307968"/>
                </a:cubicBezTo>
                <a:cubicBezTo>
                  <a:pt x="2513912" y="3317976"/>
                  <a:pt x="2503051" y="3324246"/>
                  <a:pt x="2491617" y="3324035"/>
                </a:cubicBezTo>
                <a:cubicBezTo>
                  <a:pt x="2491617" y="3324035"/>
                  <a:pt x="2491617" y="3324035"/>
                  <a:pt x="2310094" y="3323920"/>
                </a:cubicBezTo>
                <a:cubicBezTo>
                  <a:pt x="2298321" y="3323905"/>
                  <a:pt x="2287579" y="3317843"/>
                  <a:pt x="2281679" y="3307623"/>
                </a:cubicBezTo>
                <a:cubicBezTo>
                  <a:pt x="2281679" y="3307623"/>
                  <a:pt x="2281679" y="3307623"/>
                  <a:pt x="2190623" y="3149908"/>
                </a:cubicBezTo>
                <a:cubicBezTo>
                  <a:pt x="2184919" y="3140029"/>
                  <a:pt x="2184843" y="3127357"/>
                  <a:pt x="2190913" y="3117492"/>
                </a:cubicBezTo>
                <a:cubicBezTo>
                  <a:pt x="2190913" y="3117492"/>
                  <a:pt x="2190913" y="3117492"/>
                  <a:pt x="2281378" y="2959891"/>
                </a:cubicBezTo>
                <a:cubicBezTo>
                  <a:pt x="2286913" y="2949884"/>
                  <a:pt x="2297773" y="2943613"/>
                  <a:pt x="2309207" y="2943824"/>
                </a:cubicBezTo>
                <a:close/>
                <a:moveTo>
                  <a:pt x="4112874" y="2635904"/>
                </a:moveTo>
                <a:cubicBezTo>
                  <a:pt x="4112874" y="2635904"/>
                  <a:pt x="4112874" y="2635904"/>
                  <a:pt x="7268230" y="2643815"/>
                </a:cubicBezTo>
                <a:cubicBezTo>
                  <a:pt x="7469258" y="2638162"/>
                  <a:pt x="7659163" y="2749340"/>
                  <a:pt x="7758196" y="2920870"/>
                </a:cubicBezTo>
                <a:cubicBezTo>
                  <a:pt x="7758196" y="2920870"/>
                  <a:pt x="7758196" y="2920870"/>
                  <a:pt x="9339309" y="5659439"/>
                </a:cubicBezTo>
                <a:cubicBezTo>
                  <a:pt x="9441758" y="5836884"/>
                  <a:pt x="9439672" y="6051021"/>
                  <a:pt x="9337678" y="6228205"/>
                </a:cubicBezTo>
                <a:cubicBezTo>
                  <a:pt x="9337678" y="6228205"/>
                  <a:pt x="9337678" y="6228205"/>
                  <a:pt x="9008157" y="6799787"/>
                </a:cubicBezTo>
                <a:lnTo>
                  <a:pt x="8974598" y="6858000"/>
                </a:lnTo>
                <a:lnTo>
                  <a:pt x="2425403" y="6858000"/>
                </a:lnTo>
                <a:lnTo>
                  <a:pt x="2332089" y="6696379"/>
                </a:lnTo>
                <a:cubicBezTo>
                  <a:pt x="2245236" y="6545945"/>
                  <a:pt x="2152593" y="6385482"/>
                  <a:pt x="2053773" y="6214321"/>
                </a:cubicBezTo>
                <a:cubicBezTo>
                  <a:pt x="1954740" y="6042790"/>
                  <a:pt x="1953410" y="5822737"/>
                  <a:pt x="2058819" y="5651469"/>
                </a:cubicBezTo>
                <a:cubicBezTo>
                  <a:pt x="2058819" y="5651469"/>
                  <a:pt x="2058819" y="5651469"/>
                  <a:pt x="3629647" y="2914896"/>
                </a:cubicBezTo>
                <a:cubicBezTo>
                  <a:pt x="3725749" y="2741114"/>
                  <a:pt x="3914325" y="2632240"/>
                  <a:pt x="4112874" y="2635904"/>
                </a:cubicBezTo>
                <a:close/>
                <a:moveTo>
                  <a:pt x="688133" y="2474638"/>
                </a:moveTo>
                <a:cubicBezTo>
                  <a:pt x="688133" y="2474638"/>
                  <a:pt x="688133" y="2474638"/>
                  <a:pt x="1287544" y="2476142"/>
                </a:cubicBezTo>
                <a:cubicBezTo>
                  <a:pt x="1325733" y="2475067"/>
                  <a:pt x="1361809" y="2496187"/>
                  <a:pt x="1380621" y="2528772"/>
                </a:cubicBezTo>
                <a:cubicBezTo>
                  <a:pt x="1380621" y="2528772"/>
                  <a:pt x="1380621" y="2528772"/>
                  <a:pt x="1680979" y="3049008"/>
                </a:cubicBezTo>
                <a:cubicBezTo>
                  <a:pt x="1700441" y="3082716"/>
                  <a:pt x="1700045" y="3123395"/>
                  <a:pt x="1680670" y="3157054"/>
                </a:cubicBezTo>
                <a:cubicBezTo>
                  <a:pt x="1680670" y="3157054"/>
                  <a:pt x="1680670" y="3157054"/>
                  <a:pt x="1381617" y="3675787"/>
                </a:cubicBezTo>
                <a:cubicBezTo>
                  <a:pt x="1363361" y="3708799"/>
                  <a:pt x="1327537" y="3729482"/>
                  <a:pt x="1289821" y="3728785"/>
                </a:cubicBezTo>
                <a:cubicBezTo>
                  <a:pt x="1289821" y="3728785"/>
                  <a:pt x="1289821" y="3728785"/>
                  <a:pt x="691058" y="3728407"/>
                </a:cubicBezTo>
                <a:cubicBezTo>
                  <a:pt x="652221" y="3728357"/>
                  <a:pt x="616793" y="3708360"/>
                  <a:pt x="597332" y="3674651"/>
                </a:cubicBezTo>
                <a:cubicBezTo>
                  <a:pt x="597332" y="3674651"/>
                  <a:pt x="597332" y="3674651"/>
                  <a:pt x="296974" y="3154416"/>
                </a:cubicBezTo>
                <a:cubicBezTo>
                  <a:pt x="278161" y="3121831"/>
                  <a:pt x="277908" y="3080029"/>
                  <a:pt x="297933" y="3047494"/>
                </a:cubicBezTo>
                <a:cubicBezTo>
                  <a:pt x="297933" y="3047494"/>
                  <a:pt x="297933" y="3047494"/>
                  <a:pt x="596337" y="2527637"/>
                </a:cubicBezTo>
                <a:cubicBezTo>
                  <a:pt x="614593" y="2494625"/>
                  <a:pt x="650416" y="2473943"/>
                  <a:pt x="688133" y="2474638"/>
                </a:cubicBezTo>
                <a:close/>
                <a:moveTo>
                  <a:pt x="2732571" y="2020011"/>
                </a:moveTo>
                <a:cubicBezTo>
                  <a:pt x="2732571" y="2020011"/>
                  <a:pt x="2732571" y="2020011"/>
                  <a:pt x="3236024" y="2021272"/>
                </a:cubicBezTo>
                <a:cubicBezTo>
                  <a:pt x="3268098" y="2020370"/>
                  <a:pt x="3298399" y="2038110"/>
                  <a:pt x="3314200" y="2065479"/>
                </a:cubicBezTo>
                <a:cubicBezTo>
                  <a:pt x="3314200" y="2065479"/>
                  <a:pt x="3314200" y="2065479"/>
                  <a:pt x="3566473" y="2502430"/>
                </a:cubicBezTo>
                <a:cubicBezTo>
                  <a:pt x="3582820" y="2530741"/>
                  <a:pt x="3582487" y="2564907"/>
                  <a:pt x="3566214" y="2593179"/>
                </a:cubicBezTo>
                <a:cubicBezTo>
                  <a:pt x="3566214" y="2593179"/>
                  <a:pt x="3566214" y="2593179"/>
                  <a:pt x="3315036" y="3028868"/>
                </a:cubicBezTo>
                <a:cubicBezTo>
                  <a:pt x="3299702" y="3056596"/>
                  <a:pt x="3269615" y="3073966"/>
                  <a:pt x="3237935" y="3073382"/>
                </a:cubicBezTo>
                <a:cubicBezTo>
                  <a:pt x="3237935" y="3073382"/>
                  <a:pt x="3237935" y="3073382"/>
                  <a:pt x="2735028" y="3073064"/>
                </a:cubicBezTo>
                <a:cubicBezTo>
                  <a:pt x="2702409" y="3073021"/>
                  <a:pt x="2672652" y="3056226"/>
                  <a:pt x="2656307" y="3027915"/>
                </a:cubicBezTo>
                <a:cubicBezTo>
                  <a:pt x="2656307" y="3027915"/>
                  <a:pt x="2656307" y="3027915"/>
                  <a:pt x="2404033" y="2590963"/>
                </a:cubicBezTo>
                <a:cubicBezTo>
                  <a:pt x="2388231" y="2563595"/>
                  <a:pt x="2388020" y="2528484"/>
                  <a:pt x="2404839" y="2501157"/>
                </a:cubicBezTo>
                <a:cubicBezTo>
                  <a:pt x="2404839" y="2501157"/>
                  <a:pt x="2404839" y="2501157"/>
                  <a:pt x="2655471" y="2064525"/>
                </a:cubicBezTo>
                <a:cubicBezTo>
                  <a:pt x="2670804" y="2036797"/>
                  <a:pt x="2700892" y="2019426"/>
                  <a:pt x="2732571" y="2020011"/>
                </a:cubicBezTo>
                <a:close/>
                <a:moveTo>
                  <a:pt x="3662925" y="0"/>
                </a:moveTo>
                <a:lnTo>
                  <a:pt x="5336547" y="0"/>
                </a:lnTo>
                <a:lnTo>
                  <a:pt x="5342959" y="11106"/>
                </a:lnTo>
                <a:cubicBezTo>
                  <a:pt x="5372852" y="62881"/>
                  <a:pt x="5492421" y="269982"/>
                  <a:pt x="5970700" y="1098387"/>
                </a:cubicBezTo>
                <a:cubicBezTo>
                  <a:pt x="6012021" y="1169956"/>
                  <a:pt x="6011183" y="1256322"/>
                  <a:pt x="5970044" y="1327785"/>
                </a:cubicBezTo>
                <a:cubicBezTo>
                  <a:pt x="5970044" y="1327785"/>
                  <a:pt x="5970044" y="1327785"/>
                  <a:pt x="5335110" y="2429135"/>
                </a:cubicBezTo>
                <a:cubicBezTo>
                  <a:pt x="5296350" y="2499226"/>
                  <a:pt x="5220291" y="2543137"/>
                  <a:pt x="5140211" y="2541659"/>
                </a:cubicBezTo>
                <a:cubicBezTo>
                  <a:pt x="5140211" y="2541659"/>
                  <a:pt x="5140211" y="2541659"/>
                  <a:pt x="3868947" y="2540855"/>
                </a:cubicBezTo>
                <a:cubicBezTo>
                  <a:pt x="3786490" y="2540750"/>
                  <a:pt x="3711273" y="2498294"/>
                  <a:pt x="3669952" y="2426726"/>
                </a:cubicBezTo>
                <a:cubicBezTo>
                  <a:pt x="3669952" y="2426726"/>
                  <a:pt x="3669952" y="2426726"/>
                  <a:pt x="3032246" y="1322186"/>
                </a:cubicBezTo>
                <a:cubicBezTo>
                  <a:pt x="2992303" y="1253003"/>
                  <a:pt x="2991768" y="1164250"/>
                  <a:pt x="3034282" y="1095172"/>
                </a:cubicBezTo>
                <a:cubicBezTo>
                  <a:pt x="3034282" y="1095172"/>
                  <a:pt x="3034282" y="1095172"/>
                  <a:pt x="3556318" y="185723"/>
                </a:cubicBez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FBB1362E-4699-426B-8D02-4F7CE6DA93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9039" y="1090549"/>
            <a:ext cx="5581001" cy="4278755"/>
            <a:chOff x="6169039" y="142050"/>
            <a:chExt cx="5581001" cy="4278755"/>
          </a:xfrm>
        </p:grpSpPr>
        <p:sp>
          <p:nvSpPr>
            <p:cNvPr id="13" name="Freeform: Shape 12">
              <a:extLst>
                <a:ext uri="{FF2B5EF4-FFF2-40B4-BE49-F238E27FC236}">
                  <a16:creationId xmlns:a16="http://schemas.microsoft.com/office/drawing/2014/main" id="{BEFB93E7-8C93-4FE1-953B-9F55FCCE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820162" y="-509073"/>
              <a:ext cx="4278755" cy="5581001"/>
            </a:xfrm>
            <a:custGeom>
              <a:avLst/>
              <a:gdLst>
                <a:gd name="connsiteX0" fmla="*/ 4278755 w 4278755"/>
                <a:gd name="connsiteY0" fmla="*/ 309054 h 5581001"/>
                <a:gd name="connsiteX1" fmla="*/ 4278755 w 4278755"/>
                <a:gd name="connsiteY1" fmla="*/ 1005863 h 5581001"/>
                <a:gd name="connsiteX2" fmla="*/ 4278755 w 4278755"/>
                <a:gd name="connsiteY2" fmla="*/ 4575137 h 5581001"/>
                <a:gd name="connsiteX3" fmla="*/ 4278755 w 4278755"/>
                <a:gd name="connsiteY3" fmla="*/ 5271947 h 5581001"/>
                <a:gd name="connsiteX4" fmla="*/ 3969701 w 4278755"/>
                <a:gd name="connsiteY4" fmla="*/ 5581001 h 5581001"/>
                <a:gd name="connsiteX5" fmla="*/ 309054 w 4278755"/>
                <a:gd name="connsiteY5" fmla="*/ 5581001 h 5581001"/>
                <a:gd name="connsiteX6" fmla="*/ 0 w 4278755"/>
                <a:gd name="connsiteY6" fmla="*/ 5271946 h 5581001"/>
                <a:gd name="connsiteX7" fmla="*/ 0 w 4278755"/>
                <a:gd name="connsiteY7" fmla="*/ 4575136 h 5581001"/>
                <a:gd name="connsiteX8" fmla="*/ 0 w 4278755"/>
                <a:gd name="connsiteY8" fmla="*/ 1005863 h 5581001"/>
                <a:gd name="connsiteX9" fmla="*/ 0 w 4278755"/>
                <a:gd name="connsiteY9" fmla="*/ 309054 h 5581001"/>
                <a:gd name="connsiteX10" fmla="*/ 309054 w 4278755"/>
                <a:gd name="connsiteY10" fmla="*/ 0 h 5581001"/>
                <a:gd name="connsiteX11" fmla="*/ 3969701 w 4278755"/>
                <a:gd name="connsiteY11" fmla="*/ 0 h 558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78755" h="5581001">
                  <a:moveTo>
                    <a:pt x="4278755" y="309054"/>
                  </a:moveTo>
                  <a:lnTo>
                    <a:pt x="4278755" y="1005863"/>
                  </a:lnTo>
                  <a:lnTo>
                    <a:pt x="4278755" y="4575137"/>
                  </a:lnTo>
                  <a:lnTo>
                    <a:pt x="4278755" y="5271947"/>
                  </a:lnTo>
                  <a:lnTo>
                    <a:pt x="3969701" y="5581001"/>
                  </a:lnTo>
                  <a:lnTo>
                    <a:pt x="309054" y="5581001"/>
                  </a:lnTo>
                  <a:lnTo>
                    <a:pt x="0" y="5271946"/>
                  </a:lnTo>
                  <a:lnTo>
                    <a:pt x="0" y="4575136"/>
                  </a:lnTo>
                  <a:lnTo>
                    <a:pt x="0" y="1005863"/>
                  </a:lnTo>
                  <a:lnTo>
                    <a:pt x="0" y="309054"/>
                  </a:lnTo>
                  <a:lnTo>
                    <a:pt x="309054" y="0"/>
                  </a:lnTo>
                  <a:lnTo>
                    <a:pt x="396970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3B60422C-70D6-488F-8CE4-C3299AD795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902139" y="-425197"/>
              <a:ext cx="4114800" cy="5413248"/>
            </a:xfrm>
            <a:custGeom>
              <a:avLst/>
              <a:gdLst>
                <a:gd name="connsiteX0" fmla="*/ 4278755 w 4278755"/>
                <a:gd name="connsiteY0" fmla="*/ 309054 h 5581001"/>
                <a:gd name="connsiteX1" fmla="*/ 4278755 w 4278755"/>
                <a:gd name="connsiteY1" fmla="*/ 1005863 h 5581001"/>
                <a:gd name="connsiteX2" fmla="*/ 4278755 w 4278755"/>
                <a:gd name="connsiteY2" fmla="*/ 4575137 h 5581001"/>
                <a:gd name="connsiteX3" fmla="*/ 4278755 w 4278755"/>
                <a:gd name="connsiteY3" fmla="*/ 5271947 h 5581001"/>
                <a:gd name="connsiteX4" fmla="*/ 3969701 w 4278755"/>
                <a:gd name="connsiteY4" fmla="*/ 5581001 h 5581001"/>
                <a:gd name="connsiteX5" fmla="*/ 309054 w 4278755"/>
                <a:gd name="connsiteY5" fmla="*/ 5581001 h 5581001"/>
                <a:gd name="connsiteX6" fmla="*/ 0 w 4278755"/>
                <a:gd name="connsiteY6" fmla="*/ 5271946 h 5581001"/>
                <a:gd name="connsiteX7" fmla="*/ 0 w 4278755"/>
                <a:gd name="connsiteY7" fmla="*/ 4575136 h 5581001"/>
                <a:gd name="connsiteX8" fmla="*/ 0 w 4278755"/>
                <a:gd name="connsiteY8" fmla="*/ 1005863 h 5581001"/>
                <a:gd name="connsiteX9" fmla="*/ 0 w 4278755"/>
                <a:gd name="connsiteY9" fmla="*/ 309054 h 5581001"/>
                <a:gd name="connsiteX10" fmla="*/ 309054 w 4278755"/>
                <a:gd name="connsiteY10" fmla="*/ 0 h 5581001"/>
                <a:gd name="connsiteX11" fmla="*/ 3969701 w 4278755"/>
                <a:gd name="connsiteY11" fmla="*/ 0 h 558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78755" h="5581001">
                  <a:moveTo>
                    <a:pt x="4278755" y="309054"/>
                  </a:moveTo>
                  <a:lnTo>
                    <a:pt x="4278755" y="1005863"/>
                  </a:lnTo>
                  <a:lnTo>
                    <a:pt x="4278755" y="4575137"/>
                  </a:lnTo>
                  <a:lnTo>
                    <a:pt x="4278755" y="5271947"/>
                  </a:lnTo>
                  <a:lnTo>
                    <a:pt x="3969701" y="5581001"/>
                  </a:lnTo>
                  <a:lnTo>
                    <a:pt x="309054" y="5581001"/>
                  </a:lnTo>
                  <a:lnTo>
                    <a:pt x="0" y="5271946"/>
                  </a:lnTo>
                  <a:lnTo>
                    <a:pt x="0" y="4575136"/>
                  </a:lnTo>
                  <a:lnTo>
                    <a:pt x="0" y="1005863"/>
                  </a:lnTo>
                  <a:lnTo>
                    <a:pt x="0" y="309054"/>
                  </a:lnTo>
                  <a:lnTo>
                    <a:pt x="309054" y="0"/>
                  </a:lnTo>
                  <a:lnTo>
                    <a:pt x="3969701"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3935241-F831-D434-D981-797D16E49394}"/>
              </a:ext>
            </a:extLst>
          </p:cNvPr>
          <p:cNvSpPr>
            <a:spLocks noGrp="1"/>
          </p:cNvSpPr>
          <p:nvPr>
            <p:ph type="title"/>
          </p:nvPr>
        </p:nvSpPr>
        <p:spPr>
          <a:xfrm>
            <a:off x="6558184" y="1432731"/>
            <a:ext cx="4779647" cy="1240208"/>
          </a:xfrm>
        </p:spPr>
        <p:txBody>
          <a:bodyPr>
            <a:normAutofit/>
          </a:bodyPr>
          <a:lstStyle/>
          <a:p>
            <a:r>
              <a:rPr lang="en-US" sz="4000">
                <a:solidFill>
                  <a:schemeClr val="bg1"/>
                </a:solidFill>
              </a:rPr>
              <a:t>Building Blocks of LISP</a:t>
            </a:r>
          </a:p>
        </p:txBody>
      </p:sp>
      <p:sp>
        <p:nvSpPr>
          <p:cNvPr id="3" name="Content Placeholder 2">
            <a:extLst>
              <a:ext uri="{FF2B5EF4-FFF2-40B4-BE49-F238E27FC236}">
                <a16:creationId xmlns:a16="http://schemas.microsoft.com/office/drawing/2014/main" id="{9E649709-5756-B076-4E3C-2089986B8A82}"/>
              </a:ext>
            </a:extLst>
          </p:cNvPr>
          <p:cNvSpPr>
            <a:spLocks noGrp="1"/>
          </p:cNvSpPr>
          <p:nvPr>
            <p:ph idx="1"/>
          </p:nvPr>
        </p:nvSpPr>
        <p:spPr>
          <a:xfrm>
            <a:off x="6559826" y="2754916"/>
            <a:ext cx="4778006" cy="2261936"/>
          </a:xfrm>
        </p:spPr>
        <p:txBody>
          <a:bodyPr>
            <a:normAutofit/>
          </a:bodyPr>
          <a:lstStyle/>
          <a:p>
            <a:r>
              <a:rPr lang="en-US" sz="1300">
                <a:solidFill>
                  <a:schemeClr val="bg1"/>
                </a:solidFill>
              </a:rPr>
              <a:t>Atom: number or string of contiguous characters </a:t>
            </a:r>
          </a:p>
          <a:p>
            <a:pPr marL="0" indent="0">
              <a:buNone/>
            </a:pPr>
            <a:r>
              <a:rPr lang="en-US" sz="1300">
                <a:solidFill>
                  <a:schemeClr val="bg1"/>
                </a:solidFill>
              </a:rPr>
              <a:t>	Ex. Bill 123</a:t>
            </a:r>
          </a:p>
          <a:p>
            <a:r>
              <a:rPr lang="en-US" sz="1300">
                <a:solidFill>
                  <a:schemeClr val="bg1"/>
                </a:solidFill>
              </a:rPr>
              <a:t>List: Is a sequence of atoms and/or other lists enclosed within parentheses</a:t>
            </a:r>
          </a:p>
          <a:p>
            <a:pPr marL="0" indent="0">
              <a:buNone/>
            </a:pPr>
            <a:r>
              <a:rPr lang="en-US" sz="1300">
                <a:solidFill>
                  <a:schemeClr val="bg1"/>
                </a:solidFill>
              </a:rPr>
              <a:t>	Ex. (This is Bill) (12)</a:t>
            </a:r>
          </a:p>
          <a:p>
            <a:r>
              <a:rPr lang="en-US" sz="1300">
                <a:solidFill>
                  <a:schemeClr val="bg1"/>
                </a:solidFill>
              </a:rPr>
              <a:t>String: It is a group of characters enclosed in double quotation marks</a:t>
            </a:r>
          </a:p>
          <a:p>
            <a:pPr marL="0" indent="0">
              <a:buNone/>
            </a:pPr>
            <a:r>
              <a:rPr lang="en-US" sz="1300">
                <a:solidFill>
                  <a:schemeClr val="bg1"/>
                </a:solidFill>
              </a:rPr>
              <a:t>	Ex. “This is Bill”</a:t>
            </a:r>
          </a:p>
          <a:p>
            <a:pPr marL="0" indent="0">
              <a:buNone/>
            </a:pPr>
            <a:endParaRPr lang="en-US" sz="1300">
              <a:solidFill>
                <a:schemeClr val="bg1"/>
              </a:solidFill>
            </a:endParaRPr>
          </a:p>
        </p:txBody>
      </p:sp>
    </p:spTree>
    <p:extLst>
      <p:ext uri="{BB962C8B-B14F-4D97-AF65-F5344CB8AC3E}">
        <p14:creationId xmlns:p14="http://schemas.microsoft.com/office/powerpoint/2010/main" val="2088224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145AE9-B49E-40FB-881A-46C743ADC226}"/>
              </a:ext>
            </a:extLst>
          </p:cNvPr>
          <p:cNvSpPr>
            <a:spLocks noGrp="1"/>
          </p:cNvSpPr>
          <p:nvPr>
            <p:ph type="title"/>
          </p:nvPr>
        </p:nvSpPr>
        <p:spPr>
          <a:xfrm>
            <a:off x="1286933" y="1327438"/>
            <a:ext cx="6247722" cy="1461778"/>
          </a:xfrm>
        </p:spPr>
        <p:txBody>
          <a:bodyPr anchor="t">
            <a:normAutofit/>
          </a:bodyPr>
          <a:lstStyle/>
          <a:p>
            <a:r>
              <a:rPr lang="en-US" sz="4100"/>
              <a:t>Expression Evaluation in LISP</a:t>
            </a:r>
            <a:br>
              <a:rPr lang="en-US" sz="4100"/>
            </a:br>
            <a:endParaRPr lang="en-US" sz="4100"/>
          </a:p>
        </p:txBody>
      </p:sp>
      <p:sp>
        <p:nvSpPr>
          <p:cNvPr id="3" name="Content Placeholder 2">
            <a:extLst>
              <a:ext uri="{FF2B5EF4-FFF2-40B4-BE49-F238E27FC236}">
                <a16:creationId xmlns:a16="http://schemas.microsoft.com/office/drawing/2014/main" id="{38503A43-008E-4EC9-DC53-E0FAF704F4FF}"/>
              </a:ext>
            </a:extLst>
          </p:cNvPr>
          <p:cNvSpPr>
            <a:spLocks noGrp="1"/>
          </p:cNvSpPr>
          <p:nvPr>
            <p:ph idx="1"/>
          </p:nvPr>
        </p:nvSpPr>
        <p:spPr>
          <a:xfrm>
            <a:off x="1286934" y="2946169"/>
            <a:ext cx="6247722" cy="3088871"/>
          </a:xfrm>
        </p:spPr>
        <p:txBody>
          <a:bodyPr>
            <a:noAutofit/>
          </a:bodyPr>
          <a:lstStyle/>
          <a:p>
            <a:r>
              <a:rPr lang="en-US" sz="1400" dirty="0"/>
              <a:t>The left most element in the list is called the operator and the others are called the operands.</a:t>
            </a:r>
          </a:p>
          <a:p>
            <a:r>
              <a:rPr lang="en-US" sz="1400" dirty="0"/>
              <a:t>Use of prefix notation (operator then operands) that removes ambiguity as the operator is always the leftmost element</a:t>
            </a:r>
          </a:p>
          <a:p>
            <a:pPr marL="0" indent="0">
              <a:buNone/>
            </a:pPr>
            <a:endParaRPr lang="en-US" sz="1400" dirty="0"/>
          </a:p>
          <a:p>
            <a:pPr marL="0" indent="0">
              <a:buNone/>
            </a:pPr>
            <a:r>
              <a:rPr lang="en-US" sz="1400" dirty="0"/>
              <a:t>			(+ 137 349)</a:t>
            </a:r>
          </a:p>
          <a:p>
            <a:pPr marL="0" indent="0">
              <a:buNone/>
            </a:pPr>
            <a:r>
              <a:rPr lang="en-US" sz="1400" dirty="0"/>
              <a:t>	    		   486</a:t>
            </a:r>
          </a:p>
          <a:p>
            <a:pPr marL="0" indent="0">
              <a:buNone/>
            </a:pPr>
            <a:r>
              <a:rPr lang="en-US" sz="1400" dirty="0"/>
              <a:t>			(- 1000 334)</a:t>
            </a:r>
          </a:p>
          <a:p>
            <a:pPr marL="0" indent="0">
              <a:buNone/>
            </a:pPr>
            <a:r>
              <a:rPr lang="en-US" sz="1400" dirty="0"/>
              <a:t>	 		    666</a:t>
            </a:r>
          </a:p>
          <a:p>
            <a:pPr marL="0" indent="0">
              <a:buNone/>
            </a:pPr>
            <a:r>
              <a:rPr lang="en-US" sz="1400" dirty="0"/>
              <a:t>			(* 5 99)</a:t>
            </a:r>
          </a:p>
          <a:p>
            <a:pPr marL="0" indent="0">
              <a:buNone/>
            </a:pPr>
            <a:r>
              <a:rPr lang="en-US" sz="1400" dirty="0"/>
              <a:t>			    495</a:t>
            </a:r>
          </a:p>
          <a:p>
            <a:pPr marL="0" indent="0">
              <a:buNone/>
            </a:pPr>
            <a:r>
              <a:rPr lang="en-US" sz="1400" dirty="0"/>
              <a:t>			(/ 10 5)</a:t>
            </a:r>
          </a:p>
        </p:txBody>
      </p:sp>
      <p:sp>
        <p:nvSpPr>
          <p:cNvPr id="10" name="Freeform: Shape 9">
            <a:extLst>
              <a:ext uri="{FF2B5EF4-FFF2-40B4-BE49-F238E27FC236}">
                <a16:creationId xmlns:a16="http://schemas.microsoft.com/office/drawing/2014/main" id="{0F06C9D3-00DF-4B71-AE88-29075022F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9545" y="1333265"/>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mpd="sng">
            <a:solidFill>
              <a:schemeClr val="tx1"/>
            </a:solid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2" name="Freeform 5">
            <a:extLst>
              <a:ext uri="{FF2B5EF4-FFF2-40B4-BE49-F238E27FC236}">
                <a16:creationId xmlns:a16="http://schemas.microsoft.com/office/drawing/2014/main" id="{4300F7B2-2FBB-4B65-B588-633176602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75032"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EFA5A327-531A-495C-BCA7-27F04811A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2922"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80793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2CD66F-7365-40AF-5BA7-0714B8DA7D78}"/>
              </a:ext>
            </a:extLst>
          </p:cNvPr>
          <p:cNvSpPr>
            <a:spLocks noGrp="1"/>
          </p:cNvSpPr>
          <p:nvPr>
            <p:ph type="title"/>
          </p:nvPr>
        </p:nvSpPr>
        <p:spPr>
          <a:xfrm>
            <a:off x="965200" y="1567843"/>
            <a:ext cx="3712224" cy="3714496"/>
          </a:xfrm>
        </p:spPr>
        <p:txBody>
          <a:bodyPr anchor="ctr">
            <a:normAutofit/>
          </a:bodyPr>
          <a:lstStyle/>
          <a:p>
            <a:r>
              <a:rPr lang="en-US" sz="4800"/>
              <a:t>Defining Variables in LISP</a:t>
            </a:r>
          </a:p>
        </p:txBody>
      </p:sp>
      <p:grpSp>
        <p:nvGrpSpPr>
          <p:cNvPr id="10" name="Group 9">
            <a:extLst>
              <a:ext uri="{FF2B5EF4-FFF2-40B4-BE49-F238E27FC236}">
                <a16:creationId xmlns:a16="http://schemas.microsoft.com/office/drawing/2014/main" id="{2C3846A5-A498-4C9E-B4DC-13532657D7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506" y="643467"/>
            <a:ext cx="1128382" cy="847206"/>
            <a:chOff x="8183879" y="1000124"/>
            <a:chExt cx="1562267" cy="1172973"/>
          </a:xfrm>
        </p:grpSpPr>
        <p:sp>
          <p:nvSpPr>
            <p:cNvPr id="11" name="Freeform 5">
              <a:extLst>
                <a:ext uri="{FF2B5EF4-FFF2-40B4-BE49-F238E27FC236}">
                  <a16:creationId xmlns:a16="http://schemas.microsoft.com/office/drawing/2014/main" id="{8A845FC1-FE68-40DE-B785-AA0F3DBD6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2" name="Freeform 5">
              <a:extLst>
                <a:ext uri="{FF2B5EF4-FFF2-40B4-BE49-F238E27FC236}">
                  <a16:creationId xmlns:a16="http://schemas.microsoft.com/office/drawing/2014/main" id="{C26048ED-7A92-4694-A168-2C6C5C0D63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14" name="Freeform: Shape 13">
            <a:extLst>
              <a:ext uri="{FF2B5EF4-FFF2-40B4-BE49-F238E27FC236}">
                <a16:creationId xmlns:a16="http://schemas.microsoft.com/office/drawing/2014/main" id="{662A3FAA-D056-4098-8115-EA61EAF06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7645" y="839534"/>
            <a:ext cx="6781601" cy="5652388"/>
          </a:xfrm>
          <a:custGeom>
            <a:avLst/>
            <a:gdLst>
              <a:gd name="connsiteX0" fmla="*/ 2768595 w 4574113"/>
              <a:gd name="connsiteY0" fmla="*/ 2476119 h 3812472"/>
              <a:gd name="connsiteX1" fmla="*/ 3374676 w 4574113"/>
              <a:gd name="connsiteY1" fmla="*/ 2476119 h 3812472"/>
              <a:gd name="connsiteX2" fmla="*/ 3403209 w 4574113"/>
              <a:gd name="connsiteY2" fmla="*/ 2479909 h 3812472"/>
              <a:gd name="connsiteX3" fmla="*/ 3422833 w 4574113"/>
              <a:gd name="connsiteY3" fmla="*/ 2488137 h 3812472"/>
              <a:gd name="connsiteX4" fmla="*/ 3410840 w 4574113"/>
              <a:gd name="connsiteY4" fmla="*/ 2508879 h 3812472"/>
              <a:gd name="connsiteX5" fmla="*/ 2985934 w 4574113"/>
              <a:gd name="connsiteY5" fmla="*/ 3243764 h 3812472"/>
              <a:gd name="connsiteX6" fmla="*/ 2732784 w 4574113"/>
              <a:gd name="connsiteY6" fmla="*/ 3390890 h 3812472"/>
              <a:gd name="connsiteX7" fmla="*/ 2529297 w 4574113"/>
              <a:gd name="connsiteY7" fmla="*/ 3390890 h 3812472"/>
              <a:gd name="connsiteX8" fmla="*/ 2505559 w 4574113"/>
              <a:gd name="connsiteY8" fmla="*/ 3390890 h 3812472"/>
              <a:gd name="connsiteX9" fmla="*/ 2482907 w 4574113"/>
              <a:gd name="connsiteY9" fmla="*/ 3351884 h 3812472"/>
              <a:gd name="connsiteX10" fmla="*/ 2371959 w 4574113"/>
              <a:gd name="connsiteY10" fmla="*/ 3160822 h 3812472"/>
              <a:gd name="connsiteX11" fmla="*/ 2371959 w 4574113"/>
              <a:gd name="connsiteY11" fmla="*/ 3053878 h 3812472"/>
              <a:gd name="connsiteX12" fmla="*/ 2675654 w 4574113"/>
              <a:gd name="connsiteY12" fmla="*/ 2530895 h 3812472"/>
              <a:gd name="connsiteX13" fmla="*/ 2768595 w 4574113"/>
              <a:gd name="connsiteY13" fmla="*/ 2476119 h 3812472"/>
              <a:gd name="connsiteX14" fmla="*/ 3909778 w 4574113"/>
              <a:gd name="connsiteY14" fmla="*/ 676847 h 3812472"/>
              <a:gd name="connsiteX15" fmla="*/ 4305516 w 4574113"/>
              <a:gd name="connsiteY15" fmla="*/ 676847 h 3812472"/>
              <a:gd name="connsiteX16" fmla="*/ 4367056 w 4574113"/>
              <a:gd name="connsiteY16" fmla="*/ 712612 h 3812472"/>
              <a:gd name="connsiteX17" fmla="*/ 4564498 w 4574113"/>
              <a:gd name="connsiteY17" fmla="*/ 1054092 h 3812472"/>
              <a:gd name="connsiteX18" fmla="*/ 4564498 w 4574113"/>
              <a:gd name="connsiteY18" fmla="*/ 1123921 h 3812472"/>
              <a:gd name="connsiteX19" fmla="*/ 4367056 w 4574113"/>
              <a:gd name="connsiteY19" fmla="*/ 1465401 h 3812472"/>
              <a:gd name="connsiteX20" fmla="*/ 4305516 w 4574113"/>
              <a:gd name="connsiteY20" fmla="*/ 1501167 h 3812472"/>
              <a:gd name="connsiteX21" fmla="*/ 3909778 w 4574113"/>
              <a:gd name="connsiteY21" fmla="*/ 1501167 h 3812472"/>
              <a:gd name="connsiteX22" fmla="*/ 3849091 w 4574113"/>
              <a:gd name="connsiteY22" fmla="*/ 1465401 h 3812472"/>
              <a:gd name="connsiteX23" fmla="*/ 3650795 w 4574113"/>
              <a:gd name="connsiteY23" fmla="*/ 1123921 h 3812472"/>
              <a:gd name="connsiteX24" fmla="*/ 3650795 w 4574113"/>
              <a:gd name="connsiteY24" fmla="*/ 1054092 h 3812472"/>
              <a:gd name="connsiteX25" fmla="*/ 3849091 w 4574113"/>
              <a:gd name="connsiteY25" fmla="*/ 712612 h 3812472"/>
              <a:gd name="connsiteX26" fmla="*/ 3909778 w 4574113"/>
              <a:gd name="connsiteY26" fmla="*/ 676847 h 3812472"/>
              <a:gd name="connsiteX27" fmla="*/ 1104892 w 4574113"/>
              <a:gd name="connsiteY27" fmla="*/ 0 h 3812472"/>
              <a:gd name="connsiteX28" fmla="*/ 2732784 w 4574113"/>
              <a:gd name="connsiteY28" fmla="*/ 0 h 3812472"/>
              <a:gd name="connsiteX29" fmla="*/ 2985934 w 4574113"/>
              <a:gd name="connsiteY29" fmla="*/ 147125 h 3812472"/>
              <a:gd name="connsiteX30" fmla="*/ 3798122 w 4574113"/>
              <a:gd name="connsiteY30" fmla="*/ 1551823 h 3812472"/>
              <a:gd name="connsiteX31" fmla="*/ 3798122 w 4574113"/>
              <a:gd name="connsiteY31" fmla="*/ 1839068 h 3812472"/>
              <a:gd name="connsiteX32" fmla="*/ 3496551 w 4574113"/>
              <a:gd name="connsiteY32" fmla="*/ 2360642 h 3812472"/>
              <a:gd name="connsiteX33" fmla="*/ 3471135 w 4574113"/>
              <a:gd name="connsiteY33" fmla="*/ 2404597 h 3812472"/>
              <a:gd name="connsiteX34" fmla="*/ 3472029 w 4574113"/>
              <a:gd name="connsiteY34" fmla="*/ 2404972 h 3812472"/>
              <a:gd name="connsiteX35" fmla="*/ 3516881 w 4574113"/>
              <a:gd name="connsiteY35" fmla="*/ 2450209 h 3812472"/>
              <a:gd name="connsiteX36" fmla="*/ 3857970 w 4574113"/>
              <a:gd name="connsiteY36" fmla="*/ 3040131 h 3812472"/>
              <a:gd name="connsiteX37" fmla="*/ 3857970 w 4574113"/>
              <a:gd name="connsiteY37" fmla="*/ 3160764 h 3812472"/>
              <a:gd name="connsiteX38" fmla="*/ 3516881 w 4574113"/>
              <a:gd name="connsiteY38" fmla="*/ 3750684 h 3812472"/>
              <a:gd name="connsiteX39" fmla="*/ 3410567 w 4574113"/>
              <a:gd name="connsiteY39" fmla="*/ 3812472 h 3812472"/>
              <a:gd name="connsiteX40" fmla="*/ 2726911 w 4574113"/>
              <a:gd name="connsiteY40" fmla="*/ 3812472 h 3812472"/>
              <a:gd name="connsiteX41" fmla="*/ 2622074 w 4574113"/>
              <a:gd name="connsiteY41" fmla="*/ 3750684 h 3812472"/>
              <a:gd name="connsiteX42" fmla="*/ 2438330 w 4574113"/>
              <a:gd name="connsiteY42" fmla="*/ 3434265 h 3812472"/>
              <a:gd name="connsiteX43" fmla="*/ 2417573 w 4574113"/>
              <a:gd name="connsiteY43" fmla="*/ 3398519 h 3812472"/>
              <a:gd name="connsiteX44" fmla="*/ 2433905 w 4574113"/>
              <a:gd name="connsiteY44" fmla="*/ 3398519 h 3812472"/>
              <a:gd name="connsiteX45" fmla="*/ 2511101 w 4574113"/>
              <a:gd name="connsiteY45" fmla="*/ 3398519 h 3812472"/>
              <a:gd name="connsiteX46" fmla="*/ 2544636 w 4574113"/>
              <a:gd name="connsiteY46" fmla="*/ 3456269 h 3812472"/>
              <a:gd name="connsiteX47" fmla="*/ 2672757 w 4574113"/>
              <a:gd name="connsiteY47" fmla="*/ 3676902 h 3812472"/>
              <a:gd name="connsiteX48" fmla="*/ 2765699 w 4574113"/>
              <a:gd name="connsiteY48" fmla="*/ 3731679 h 3812472"/>
              <a:gd name="connsiteX49" fmla="*/ 3371780 w 4574113"/>
              <a:gd name="connsiteY49" fmla="*/ 3731679 h 3812472"/>
              <a:gd name="connsiteX50" fmla="*/ 3466029 w 4574113"/>
              <a:gd name="connsiteY50" fmla="*/ 3676902 h 3812472"/>
              <a:gd name="connsiteX51" fmla="*/ 3768415 w 4574113"/>
              <a:gd name="connsiteY51" fmla="*/ 3153920 h 3812472"/>
              <a:gd name="connsiteX52" fmla="*/ 3768415 w 4574113"/>
              <a:gd name="connsiteY52" fmla="*/ 3046975 h 3812472"/>
              <a:gd name="connsiteX53" fmla="*/ 3466029 w 4574113"/>
              <a:gd name="connsiteY53" fmla="*/ 2523992 h 3812472"/>
              <a:gd name="connsiteX54" fmla="*/ 3426268 w 4574113"/>
              <a:gd name="connsiteY54" fmla="*/ 2483888 h 3812472"/>
              <a:gd name="connsiteX55" fmla="*/ 3421667 w 4574113"/>
              <a:gd name="connsiteY55" fmla="*/ 2481960 h 3812472"/>
              <a:gd name="connsiteX56" fmla="*/ 3446331 w 4574113"/>
              <a:gd name="connsiteY56" fmla="*/ 2439303 h 3812472"/>
              <a:gd name="connsiteX57" fmla="*/ 3464674 w 4574113"/>
              <a:gd name="connsiteY57" fmla="*/ 2407578 h 3812472"/>
              <a:gd name="connsiteX58" fmla="*/ 3445649 w 4574113"/>
              <a:gd name="connsiteY58" fmla="*/ 2399601 h 3812472"/>
              <a:gd name="connsiteX59" fmla="*/ 3413464 w 4574113"/>
              <a:gd name="connsiteY59" fmla="*/ 2395325 h 3812472"/>
              <a:gd name="connsiteX60" fmla="*/ 2729808 w 4574113"/>
              <a:gd name="connsiteY60" fmla="*/ 2395325 h 3812472"/>
              <a:gd name="connsiteX61" fmla="*/ 2624971 w 4574113"/>
              <a:gd name="connsiteY61" fmla="*/ 2457112 h 3812472"/>
              <a:gd name="connsiteX62" fmla="*/ 2282405 w 4574113"/>
              <a:gd name="connsiteY62" fmla="*/ 3047034 h 3812472"/>
              <a:gd name="connsiteX63" fmla="*/ 2282405 w 4574113"/>
              <a:gd name="connsiteY63" fmla="*/ 3167666 h 3812472"/>
              <a:gd name="connsiteX64" fmla="*/ 2395478 w 4574113"/>
              <a:gd name="connsiteY64" fmla="*/ 3362386 h 3812472"/>
              <a:gd name="connsiteX65" fmla="*/ 2412031 w 4574113"/>
              <a:gd name="connsiteY65" fmla="*/ 3390890 h 3812472"/>
              <a:gd name="connsiteX66" fmla="*/ 2335350 w 4574113"/>
              <a:gd name="connsiteY66" fmla="*/ 3390890 h 3812472"/>
              <a:gd name="connsiteX67" fmla="*/ 1104892 w 4574113"/>
              <a:gd name="connsiteY67" fmla="*/ 3390890 h 3812472"/>
              <a:gd name="connsiteX68" fmla="*/ 855258 w 4574113"/>
              <a:gd name="connsiteY68" fmla="*/ 3243764 h 3812472"/>
              <a:gd name="connsiteX69" fmla="*/ 39555 w 4574113"/>
              <a:gd name="connsiteY69" fmla="*/ 1839068 h 3812472"/>
              <a:gd name="connsiteX70" fmla="*/ 39555 w 4574113"/>
              <a:gd name="connsiteY70" fmla="*/ 1551823 h 3812472"/>
              <a:gd name="connsiteX71" fmla="*/ 855258 w 4574113"/>
              <a:gd name="connsiteY71" fmla="*/ 147125 h 3812472"/>
              <a:gd name="connsiteX72" fmla="*/ 1104892 w 4574113"/>
              <a:gd name="connsiteY72" fmla="*/ 0 h 3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876C7DD-833D-93BD-345C-70A3EAEC0AC1}"/>
              </a:ext>
            </a:extLst>
          </p:cNvPr>
          <p:cNvSpPr>
            <a:spLocks noGrp="1"/>
          </p:cNvSpPr>
          <p:nvPr>
            <p:ph idx="1"/>
          </p:nvPr>
        </p:nvSpPr>
        <p:spPr>
          <a:xfrm>
            <a:off x="6209382" y="2096162"/>
            <a:ext cx="3894161" cy="2657858"/>
          </a:xfrm>
        </p:spPr>
        <p:txBody>
          <a:bodyPr anchor="ctr">
            <a:normAutofit/>
          </a:bodyPr>
          <a:lstStyle/>
          <a:p>
            <a:r>
              <a:rPr lang="en-US" sz="2000">
                <a:solidFill>
                  <a:schemeClr val="bg1"/>
                </a:solidFill>
              </a:rPr>
              <a:t>Uses “define” keyword</a:t>
            </a:r>
            <a:br>
              <a:rPr lang="en-US" sz="2000">
                <a:solidFill>
                  <a:schemeClr val="bg1"/>
                </a:solidFill>
              </a:rPr>
            </a:br>
            <a:r>
              <a:rPr lang="en-US" sz="2000">
                <a:solidFill>
                  <a:schemeClr val="bg1"/>
                </a:solidFill>
              </a:rPr>
              <a:t>	</a:t>
            </a:r>
          </a:p>
          <a:p>
            <a:pPr marL="0" indent="0">
              <a:buNone/>
            </a:pPr>
            <a:r>
              <a:rPr lang="en-US" sz="2000">
                <a:solidFill>
                  <a:schemeClr val="bg1"/>
                </a:solidFill>
              </a:rPr>
              <a:t>	(define pi 3.14159)</a:t>
            </a:r>
            <a:br>
              <a:rPr lang="en-US" sz="2000">
                <a:solidFill>
                  <a:schemeClr val="bg1"/>
                </a:solidFill>
              </a:rPr>
            </a:br>
            <a:r>
              <a:rPr lang="en-US" sz="2000">
                <a:solidFill>
                  <a:schemeClr val="bg1"/>
                </a:solidFill>
              </a:rPr>
              <a:t>	(define radius 10)</a:t>
            </a:r>
            <a:br>
              <a:rPr lang="en-US" sz="2000">
                <a:solidFill>
                  <a:schemeClr val="bg1"/>
                </a:solidFill>
              </a:rPr>
            </a:br>
            <a:r>
              <a:rPr lang="en-US" sz="2000">
                <a:solidFill>
                  <a:schemeClr val="bg1"/>
                </a:solidFill>
              </a:rPr>
              <a:t>	(* pi (* radius radius))</a:t>
            </a:r>
            <a:br>
              <a:rPr lang="en-US" sz="2000">
                <a:solidFill>
                  <a:schemeClr val="bg1"/>
                </a:solidFill>
              </a:rPr>
            </a:br>
            <a:r>
              <a:rPr lang="en-US" sz="2000">
                <a:solidFill>
                  <a:schemeClr val="bg1"/>
                </a:solidFill>
              </a:rPr>
              <a:t>	314.159</a:t>
            </a:r>
            <a:br>
              <a:rPr lang="en-US" sz="2000">
                <a:solidFill>
                  <a:schemeClr val="bg1"/>
                </a:solidFill>
              </a:rPr>
            </a:br>
            <a:endParaRPr lang="en-US" sz="2000">
              <a:solidFill>
                <a:schemeClr val="bg1"/>
              </a:solidFill>
            </a:endParaRPr>
          </a:p>
        </p:txBody>
      </p:sp>
    </p:spTree>
    <p:extLst>
      <p:ext uri="{BB962C8B-B14F-4D97-AF65-F5344CB8AC3E}">
        <p14:creationId xmlns:p14="http://schemas.microsoft.com/office/powerpoint/2010/main" val="24408718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1034</TotalTime>
  <Words>1261</Words>
  <Application>Microsoft Office PowerPoint</Application>
  <PresentationFormat>Widescreen</PresentationFormat>
  <Paragraphs>107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Söhne</vt:lpstr>
      <vt:lpstr>Office Theme</vt:lpstr>
      <vt:lpstr>LISP</vt:lpstr>
      <vt:lpstr>What is LISP?</vt:lpstr>
      <vt:lpstr>Benefits of LISP</vt:lpstr>
      <vt:lpstr>Unique Features of LISP</vt:lpstr>
      <vt:lpstr>Unique Features of LISP (cont.)</vt:lpstr>
      <vt:lpstr>Who uses LISP?</vt:lpstr>
      <vt:lpstr>Building Blocks of LISP</vt:lpstr>
      <vt:lpstr>Expression Evaluation in LISP </vt:lpstr>
      <vt:lpstr>Defining Variables in LISP</vt:lpstr>
      <vt:lpstr>Evaluating Combinations</vt:lpstr>
      <vt:lpstr>The substitution model for procedure application   2 types of Orders to Evaluate any Procedure in LISP  The interpreter first evaluates the operator and operands and then applies the resulting procedure to the resulting arguments. The default order is more efficient because the operands are not called twice. </vt:lpstr>
      <vt:lpstr>Linear Recursion</vt:lpstr>
      <vt:lpstr>Iteration</vt:lpstr>
      <vt:lpstr>LISP Dialects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LISP</dc:title>
  <dc:creator>Johnny Masopust</dc:creator>
  <cp:lastModifiedBy>Johnny Masopust</cp:lastModifiedBy>
  <cp:revision>2</cp:revision>
  <dcterms:created xsi:type="dcterms:W3CDTF">2022-12-11T21:27:52Z</dcterms:created>
  <dcterms:modified xsi:type="dcterms:W3CDTF">2022-12-12T17:18:31Z</dcterms:modified>
</cp:coreProperties>
</file>