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62" r:id="rId3"/>
  </p:sldMasterIdLst>
  <p:notesMasterIdLst>
    <p:notesMasterId r:id="rId4"/>
  </p:notesMasterIdLst>
  <p:sldIdLst>
    <p:sldId id="256" r:id="rId5"/>
    <p:sldId id="257" r:id="rId6"/>
    <p:sldId id="258" r:id="rId7"/>
    <p:sldId id="259" r:id="rId8"/>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79484" y="0"/>
            <a:ext cx="3962400" cy="3429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910"/>
            <a:ext cx="3962400" cy="342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956fb656f_0_17: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956fb656f_0_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5956fb656f_0_17: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956fb656f_0_9: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956fb656f_0_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5956fb656f_0_9: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956fb656f_0_0: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956fb656f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5956fb656f_0_0: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708" y="992767"/>
            <a:ext cx="8520600" cy="2736800"/>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b="0" i="0" sz="5200" u="none" cap="none" strike="noStrike">
                <a:solidFill>
                  <a:schemeClr val="lt1"/>
                </a:solidFill>
                <a:latin typeface="Calibri"/>
                <a:ea typeface="Calibri"/>
                <a:cs typeface="Calibri"/>
                <a:sym typeface="Calibri"/>
              </a:defRPr>
            </a:lvl1pPr>
            <a:lvl2pPr indent="0" lvl="1" marL="0" marR="0" rtl="0" algn="ctr">
              <a:spcBef>
                <a:spcPts val="0"/>
              </a:spcBef>
              <a:spcAft>
                <a:spcPts val="0"/>
              </a:spcAft>
              <a:buSzPts val="1400"/>
              <a:buNone/>
              <a:defRPr b="0" i="0" sz="5200" u="none" cap="none" strike="noStrike">
                <a:solidFill>
                  <a:schemeClr val="lt1"/>
                </a:solidFill>
                <a:latin typeface="Arial"/>
                <a:ea typeface="Arial"/>
                <a:cs typeface="Arial"/>
                <a:sym typeface="Arial"/>
              </a:defRPr>
            </a:lvl2pPr>
            <a:lvl3pPr indent="0" lvl="2" marL="0" marR="0" rtl="0" algn="ctr">
              <a:spcBef>
                <a:spcPts val="0"/>
              </a:spcBef>
              <a:spcAft>
                <a:spcPts val="0"/>
              </a:spcAft>
              <a:buSzPts val="1400"/>
              <a:buNone/>
              <a:defRPr b="0" i="0" sz="5200" u="none" cap="none" strike="noStrike">
                <a:solidFill>
                  <a:schemeClr val="lt1"/>
                </a:solidFill>
                <a:latin typeface="Arial"/>
                <a:ea typeface="Arial"/>
                <a:cs typeface="Arial"/>
                <a:sym typeface="Arial"/>
              </a:defRPr>
            </a:lvl3pPr>
            <a:lvl4pPr indent="0" lvl="3" marL="0" marR="0" rtl="0" algn="ctr">
              <a:spcBef>
                <a:spcPts val="0"/>
              </a:spcBef>
              <a:spcAft>
                <a:spcPts val="0"/>
              </a:spcAft>
              <a:buSzPts val="1400"/>
              <a:buNone/>
              <a:defRPr b="0" i="0" sz="5200" u="none" cap="none" strike="noStrike">
                <a:solidFill>
                  <a:schemeClr val="lt1"/>
                </a:solidFill>
                <a:latin typeface="Arial"/>
                <a:ea typeface="Arial"/>
                <a:cs typeface="Arial"/>
                <a:sym typeface="Arial"/>
              </a:defRPr>
            </a:lvl4pPr>
            <a:lvl5pPr indent="0" lvl="4" marL="0" marR="0" rtl="0" algn="ctr">
              <a:spcBef>
                <a:spcPts val="0"/>
              </a:spcBef>
              <a:spcAft>
                <a:spcPts val="0"/>
              </a:spcAft>
              <a:buSzPts val="1400"/>
              <a:buNone/>
              <a:defRPr b="0" i="0" sz="5200" u="none" cap="none" strike="noStrike">
                <a:solidFill>
                  <a:schemeClr val="lt1"/>
                </a:solidFill>
                <a:latin typeface="Arial"/>
                <a:ea typeface="Arial"/>
                <a:cs typeface="Arial"/>
                <a:sym typeface="Arial"/>
              </a:defRPr>
            </a:lvl5pPr>
            <a:lvl6pPr indent="0" lvl="5" marL="457200" marR="0" rtl="0" algn="ctr">
              <a:spcBef>
                <a:spcPts val="0"/>
              </a:spcBef>
              <a:spcAft>
                <a:spcPts val="0"/>
              </a:spcAft>
              <a:buSzPts val="1400"/>
              <a:buNone/>
              <a:defRPr b="0" i="0" sz="5200" u="none" cap="none" strike="noStrike">
                <a:solidFill>
                  <a:schemeClr val="lt1"/>
                </a:solidFill>
                <a:latin typeface="Arial"/>
                <a:ea typeface="Arial"/>
                <a:cs typeface="Arial"/>
                <a:sym typeface="Arial"/>
              </a:defRPr>
            </a:lvl6pPr>
            <a:lvl7pPr indent="0" lvl="6" marL="914400" marR="0" rtl="0" algn="ctr">
              <a:spcBef>
                <a:spcPts val="0"/>
              </a:spcBef>
              <a:spcAft>
                <a:spcPts val="0"/>
              </a:spcAft>
              <a:buSzPts val="1400"/>
              <a:buNone/>
              <a:defRPr b="0" i="0" sz="5200" u="none" cap="none" strike="noStrike">
                <a:solidFill>
                  <a:schemeClr val="lt1"/>
                </a:solidFill>
                <a:latin typeface="Arial"/>
                <a:ea typeface="Arial"/>
                <a:cs typeface="Arial"/>
                <a:sym typeface="Arial"/>
              </a:defRPr>
            </a:lvl7pPr>
            <a:lvl8pPr indent="0" lvl="7" marL="1371600" marR="0" rtl="0" algn="ctr">
              <a:spcBef>
                <a:spcPts val="0"/>
              </a:spcBef>
              <a:spcAft>
                <a:spcPts val="0"/>
              </a:spcAft>
              <a:buSzPts val="1400"/>
              <a:buNone/>
              <a:defRPr b="0" i="0" sz="5200" u="none" cap="none" strike="noStrike">
                <a:solidFill>
                  <a:schemeClr val="lt1"/>
                </a:solidFill>
                <a:latin typeface="Arial"/>
                <a:ea typeface="Arial"/>
                <a:cs typeface="Arial"/>
                <a:sym typeface="Arial"/>
              </a:defRPr>
            </a:lvl8pPr>
            <a:lvl9pPr indent="0" lvl="8" marL="1828800" marR="0" rtl="0" algn="ctr">
              <a:spcBef>
                <a:spcPts val="0"/>
              </a:spcBef>
              <a:spcAft>
                <a:spcPts val="0"/>
              </a:spcAft>
              <a:buSzPts val="1400"/>
              <a:buNone/>
              <a:defRPr b="0" i="0" sz="5200" u="none" cap="none" strike="noStrike">
                <a:solidFill>
                  <a:schemeClr val="lt1"/>
                </a:solidFill>
                <a:latin typeface="Arial"/>
                <a:ea typeface="Arial"/>
                <a:cs typeface="Arial"/>
                <a:sym typeface="Arial"/>
              </a:defRPr>
            </a:lvl9pPr>
          </a:lstStyle>
          <a:p/>
        </p:txBody>
      </p:sp>
      <p:sp>
        <p:nvSpPr>
          <p:cNvPr id="19" name="Google Shape;19;p2"/>
          <p:cNvSpPr txBox="1"/>
          <p:nvPr>
            <p:ph idx="1" type="subTitle"/>
          </p:nvPr>
        </p:nvSpPr>
        <p:spPr>
          <a:xfrm>
            <a:off x="311700" y="3778833"/>
            <a:ext cx="8520600" cy="1056800"/>
          </a:xfrm>
          <a:prstGeom prst="rect">
            <a:avLst/>
          </a:prstGeom>
          <a:noFill/>
          <a:ln>
            <a:noFill/>
          </a:ln>
        </p:spPr>
        <p:txBody>
          <a:bodyPr anchorCtr="0" anchor="t" bIns="91425" lIns="91425" spcFirstLastPara="1" rIns="91425" wrap="square" tIns="91425"/>
          <a:lstStyle>
            <a:lvl1pPr indent="-342900" lvl="0" marL="342900" marR="0" rtl="0" algn="ctr">
              <a:lnSpc>
                <a:spcPct val="100000"/>
              </a:lnSpc>
              <a:spcBef>
                <a:spcPts val="0"/>
              </a:spcBef>
              <a:spcAft>
                <a:spcPts val="0"/>
              </a:spcAft>
              <a:buClr>
                <a:srgbClr val="5DA734"/>
              </a:buClr>
              <a:buSzPts val="3200"/>
              <a:buFont typeface="Noto Sans Symbols"/>
              <a:buNone/>
              <a:defRPr b="0" i="0" sz="2800" u="none" cap="none" strike="noStrike">
                <a:solidFill>
                  <a:srgbClr val="2A4E8E"/>
                </a:solidFill>
                <a:latin typeface="Calibri"/>
                <a:ea typeface="Calibri"/>
                <a:cs typeface="Calibri"/>
                <a:sym typeface="Calibri"/>
              </a:defRPr>
            </a:lvl1pPr>
            <a:lvl2pPr indent="-285750" lvl="1" marL="742950" marR="0" rtl="0" algn="ctr">
              <a:lnSpc>
                <a:spcPct val="100000"/>
              </a:lnSpc>
              <a:spcBef>
                <a:spcPts val="0"/>
              </a:spcBef>
              <a:spcAft>
                <a:spcPts val="0"/>
              </a:spcAft>
              <a:buClr>
                <a:srgbClr val="42A3B5"/>
              </a:buClr>
              <a:buSzPts val="1400"/>
              <a:buFont typeface="Noto Sans Symbols"/>
              <a:buNone/>
              <a:defRPr b="0" i="0" sz="2800" u="none" cap="none" strike="noStrike">
                <a:solidFill>
                  <a:srgbClr val="2A4E8E"/>
                </a:solidFill>
                <a:latin typeface="Calibri"/>
                <a:ea typeface="Calibri"/>
                <a:cs typeface="Calibri"/>
                <a:sym typeface="Calibri"/>
              </a:defRPr>
            </a:lvl2pPr>
            <a:lvl3pPr indent="-228600" lvl="2" marL="1143000" marR="0" rtl="0" algn="ctr">
              <a:lnSpc>
                <a:spcPct val="100000"/>
              </a:lnSpc>
              <a:spcBef>
                <a:spcPts val="0"/>
              </a:spcBef>
              <a:spcAft>
                <a:spcPts val="0"/>
              </a:spcAft>
              <a:buClr>
                <a:srgbClr val="5DA734"/>
              </a:buClr>
              <a:buSzPts val="2400"/>
              <a:buFont typeface="Noto Sans Symbols"/>
              <a:buNone/>
              <a:defRPr b="0" i="0" sz="2800" u="none" cap="none" strike="noStrike">
                <a:solidFill>
                  <a:srgbClr val="2A4E8E"/>
                </a:solidFill>
                <a:latin typeface="Calibri"/>
                <a:ea typeface="Calibri"/>
                <a:cs typeface="Calibri"/>
                <a:sym typeface="Calibri"/>
              </a:defRPr>
            </a:lvl3pPr>
            <a:lvl4pPr indent="-228600" lvl="3" marL="1600200" marR="0" rtl="0" algn="ctr">
              <a:lnSpc>
                <a:spcPct val="100000"/>
              </a:lnSpc>
              <a:spcBef>
                <a:spcPts val="0"/>
              </a:spcBef>
              <a:spcAft>
                <a:spcPts val="0"/>
              </a:spcAft>
              <a:buClr>
                <a:srgbClr val="42A3B5"/>
              </a:buClr>
              <a:buSzPts val="1200"/>
              <a:buFont typeface="Noto Sans Symbols"/>
              <a:buNone/>
              <a:defRPr b="0" i="0" sz="2800" u="none" cap="none" strike="noStrike">
                <a:solidFill>
                  <a:srgbClr val="2A4E8E"/>
                </a:solidFill>
                <a:latin typeface="Calibri"/>
                <a:ea typeface="Calibri"/>
                <a:cs typeface="Calibri"/>
                <a:sym typeface="Calibri"/>
              </a:defRPr>
            </a:lvl4pPr>
            <a:lvl5pPr indent="-228600" lvl="4" marL="2057400" marR="0" rtl="0" algn="ctr">
              <a:lnSpc>
                <a:spcPct val="100000"/>
              </a:lnSpc>
              <a:spcBef>
                <a:spcPts val="0"/>
              </a:spcBef>
              <a:spcAft>
                <a:spcPts val="0"/>
              </a:spcAft>
              <a:buClr>
                <a:srgbClr val="2A4E8E"/>
              </a:buClr>
              <a:buSzPts val="2000"/>
              <a:buFont typeface="Noto Sans Symbols"/>
              <a:buNone/>
              <a:defRPr b="0" i="0" sz="2800" u="none" cap="none" strike="noStrike">
                <a:solidFill>
                  <a:srgbClr val="2A4E8E"/>
                </a:solidFill>
                <a:latin typeface="Calibri"/>
                <a:ea typeface="Calibri"/>
                <a:cs typeface="Calibri"/>
                <a:sym typeface="Calibri"/>
              </a:defRPr>
            </a:lvl5pPr>
            <a:lvl6pPr indent="-228600" lvl="5" marL="2514600" marR="0" rtl="0" algn="ctr">
              <a:lnSpc>
                <a:spcPct val="100000"/>
              </a:lnSpc>
              <a:spcBef>
                <a:spcPts val="0"/>
              </a:spcBef>
              <a:spcAft>
                <a:spcPts val="0"/>
              </a:spcAft>
              <a:buClr>
                <a:schemeClr val="dk1"/>
              </a:buClr>
              <a:buSzPts val="2000"/>
              <a:buFont typeface="Noto Sans Symbols"/>
              <a:buNone/>
              <a:defRPr b="0" i="0" sz="2800" u="none" cap="none" strike="noStrike">
                <a:solidFill>
                  <a:schemeClr val="dk1"/>
                </a:solidFill>
                <a:latin typeface="Calibri"/>
                <a:ea typeface="Calibri"/>
                <a:cs typeface="Calibri"/>
                <a:sym typeface="Calibri"/>
              </a:defRPr>
            </a:lvl6pPr>
            <a:lvl7pPr indent="-228600" lvl="6" marL="2971800" marR="0" rtl="0" algn="ctr">
              <a:lnSpc>
                <a:spcPct val="100000"/>
              </a:lnSpc>
              <a:spcBef>
                <a:spcPts val="0"/>
              </a:spcBef>
              <a:spcAft>
                <a:spcPts val="0"/>
              </a:spcAft>
              <a:buClr>
                <a:schemeClr val="dk1"/>
              </a:buClr>
              <a:buSzPts val="2000"/>
              <a:buFont typeface="Noto Sans Symbols"/>
              <a:buNone/>
              <a:defRPr b="0" i="0" sz="2800" u="none" cap="none" strike="noStrike">
                <a:solidFill>
                  <a:schemeClr val="dk1"/>
                </a:solidFill>
                <a:latin typeface="Calibri"/>
                <a:ea typeface="Calibri"/>
                <a:cs typeface="Calibri"/>
                <a:sym typeface="Calibri"/>
              </a:defRPr>
            </a:lvl7pPr>
            <a:lvl8pPr indent="-228600" lvl="7" marL="3429000" marR="0" rtl="0" algn="ctr">
              <a:lnSpc>
                <a:spcPct val="100000"/>
              </a:lnSpc>
              <a:spcBef>
                <a:spcPts val="0"/>
              </a:spcBef>
              <a:spcAft>
                <a:spcPts val="0"/>
              </a:spcAft>
              <a:buClr>
                <a:schemeClr val="dk1"/>
              </a:buClr>
              <a:buSzPts val="2000"/>
              <a:buFont typeface="Noto Sans Symbols"/>
              <a:buNone/>
              <a:defRPr b="0" i="0" sz="2800" u="none" cap="none" strike="noStrike">
                <a:solidFill>
                  <a:schemeClr val="dk1"/>
                </a:solidFill>
                <a:latin typeface="Calibri"/>
                <a:ea typeface="Calibri"/>
                <a:cs typeface="Calibri"/>
                <a:sym typeface="Calibri"/>
              </a:defRPr>
            </a:lvl8pPr>
            <a:lvl9pPr indent="-228600" lvl="8" marL="3886200" marR="0" rtl="0" algn="ctr">
              <a:lnSpc>
                <a:spcPct val="100000"/>
              </a:lnSpc>
              <a:spcBef>
                <a:spcPts val="0"/>
              </a:spcBef>
              <a:spcAft>
                <a:spcPts val="0"/>
              </a:spcAft>
              <a:buClr>
                <a:schemeClr val="dk1"/>
              </a:buClr>
              <a:buSzPts val="2000"/>
              <a:buFont typeface="Noto Sans Symbols"/>
              <a:buNone/>
              <a:defRPr b="0" i="0" sz="2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472457" y="6217621"/>
            <a:ext cx="548700" cy="524800"/>
          </a:xfrm>
          <a:prstGeom prst="rect">
            <a:avLst/>
          </a:prstGeom>
          <a:solidFill>
            <a:schemeClr val="lt1">
              <a:alpha val="45882"/>
            </a:schemeClr>
          </a:solidFill>
          <a:ln cap="flat" cmpd="sng" w="9525">
            <a:solidFill>
              <a:srgbClr val="000000">
                <a:alpha val="34901"/>
              </a:srgbClr>
            </a:solidFill>
            <a:prstDash val="solid"/>
            <a:round/>
            <a:headEnd len="sm" w="sm" type="none"/>
            <a:tailEnd len="sm" w="sm" type="none"/>
          </a:ln>
        </p:spPr>
        <p:txBody>
          <a:bodyPr anchorCtr="0" anchor="ctr" bIns="91425" lIns="91425" spcFirstLastPara="1" rIns="91425" wrap="square" tIns="91425">
            <a:noAutofit/>
          </a:bodyPr>
          <a:lstStyle>
            <a:lvl1pPr indent="0" lvl="0" marL="0" marR="0" rtl="0" algn="r">
              <a:spcBef>
                <a:spcPts val="0"/>
              </a:spcBef>
              <a:buNone/>
              <a:defRPr b="0" i="0" sz="1400" u="none" cap="none" strike="noStrike">
                <a:solidFill>
                  <a:srgbClr val="2A4E8E"/>
                </a:solidFill>
                <a:latin typeface="Calibri"/>
                <a:ea typeface="Calibri"/>
                <a:cs typeface="Calibri"/>
                <a:sym typeface="Calibri"/>
              </a:defRPr>
            </a:lvl1pPr>
            <a:lvl2pPr indent="0" lvl="1" marL="0" marR="0" rtl="0" algn="r">
              <a:spcBef>
                <a:spcPts val="0"/>
              </a:spcBef>
              <a:buNone/>
              <a:defRPr b="0" i="0" sz="1400" u="none" cap="none" strike="noStrike">
                <a:solidFill>
                  <a:srgbClr val="2A4E8E"/>
                </a:solidFill>
                <a:latin typeface="Calibri"/>
                <a:ea typeface="Calibri"/>
                <a:cs typeface="Calibri"/>
                <a:sym typeface="Calibri"/>
              </a:defRPr>
            </a:lvl2pPr>
            <a:lvl3pPr indent="0" lvl="2" marL="0" marR="0" rtl="0" algn="r">
              <a:spcBef>
                <a:spcPts val="0"/>
              </a:spcBef>
              <a:buNone/>
              <a:defRPr b="0" i="0" sz="1400" u="none" cap="none" strike="noStrike">
                <a:solidFill>
                  <a:srgbClr val="2A4E8E"/>
                </a:solidFill>
                <a:latin typeface="Calibri"/>
                <a:ea typeface="Calibri"/>
                <a:cs typeface="Calibri"/>
                <a:sym typeface="Calibri"/>
              </a:defRPr>
            </a:lvl3pPr>
            <a:lvl4pPr indent="0" lvl="3" marL="0" marR="0" rtl="0" algn="r">
              <a:spcBef>
                <a:spcPts val="0"/>
              </a:spcBef>
              <a:buNone/>
              <a:defRPr b="0" i="0" sz="1400" u="none" cap="none" strike="noStrike">
                <a:solidFill>
                  <a:srgbClr val="2A4E8E"/>
                </a:solidFill>
                <a:latin typeface="Calibri"/>
                <a:ea typeface="Calibri"/>
                <a:cs typeface="Calibri"/>
                <a:sym typeface="Calibri"/>
              </a:defRPr>
            </a:lvl4pPr>
            <a:lvl5pPr indent="0" lvl="4" marL="0" marR="0" rtl="0" algn="r">
              <a:spcBef>
                <a:spcPts val="0"/>
              </a:spcBef>
              <a:buNone/>
              <a:defRPr b="0" i="0" sz="1400" u="none" cap="none" strike="noStrike">
                <a:solidFill>
                  <a:srgbClr val="2A4E8E"/>
                </a:solidFill>
                <a:latin typeface="Calibri"/>
                <a:ea typeface="Calibri"/>
                <a:cs typeface="Calibri"/>
                <a:sym typeface="Calibri"/>
              </a:defRPr>
            </a:lvl5pPr>
            <a:lvl6pPr indent="0" lvl="5" marL="0" marR="0" rtl="0" algn="r">
              <a:spcBef>
                <a:spcPts val="0"/>
              </a:spcBef>
              <a:buNone/>
              <a:defRPr b="0" i="0" sz="1400" u="none" cap="none" strike="noStrike">
                <a:solidFill>
                  <a:srgbClr val="2A4E8E"/>
                </a:solidFill>
                <a:latin typeface="Calibri"/>
                <a:ea typeface="Calibri"/>
                <a:cs typeface="Calibri"/>
                <a:sym typeface="Calibri"/>
              </a:defRPr>
            </a:lvl6pPr>
            <a:lvl7pPr indent="0" lvl="6" marL="0" marR="0" rtl="0" algn="r">
              <a:spcBef>
                <a:spcPts val="0"/>
              </a:spcBef>
              <a:buNone/>
              <a:defRPr b="0" i="0" sz="1400" u="none" cap="none" strike="noStrike">
                <a:solidFill>
                  <a:srgbClr val="2A4E8E"/>
                </a:solidFill>
                <a:latin typeface="Calibri"/>
                <a:ea typeface="Calibri"/>
                <a:cs typeface="Calibri"/>
                <a:sym typeface="Calibri"/>
              </a:defRPr>
            </a:lvl7pPr>
            <a:lvl8pPr indent="0" lvl="7" marL="0" marR="0" rtl="0" algn="r">
              <a:spcBef>
                <a:spcPts val="0"/>
              </a:spcBef>
              <a:buNone/>
              <a:defRPr b="0" i="0" sz="1400" u="none" cap="none" strike="noStrike">
                <a:solidFill>
                  <a:srgbClr val="2A4E8E"/>
                </a:solidFill>
                <a:latin typeface="Calibri"/>
                <a:ea typeface="Calibri"/>
                <a:cs typeface="Calibri"/>
                <a:sym typeface="Calibri"/>
              </a:defRPr>
            </a:lvl8pPr>
            <a:lvl9pPr indent="0" lvl="8" marL="0" marR="0" rtl="0" algn="r">
              <a:spcBef>
                <a:spcPts val="0"/>
              </a:spcBef>
              <a:buNone/>
              <a:defRPr b="0" i="0" sz="1400" u="none" cap="none" strike="noStrike">
                <a:solidFill>
                  <a:srgbClr val="2A4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4" name="Shape 64"/>
        <p:cNvGrpSpPr/>
        <p:nvPr/>
      </p:nvGrpSpPr>
      <p:grpSpPr>
        <a:xfrm>
          <a:off x="0" y="0"/>
          <a:ext cx="0" cy="0"/>
          <a:chOff x="0" y="0"/>
          <a:chExt cx="0" cy="0"/>
        </a:xfrm>
      </p:grpSpPr>
      <p:sp>
        <p:nvSpPr>
          <p:cNvPr id="65" name="Google Shape;65;p11"/>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indent="0" lvl="1"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2pPr>
            <a:lvl3pPr indent="0" lvl="2"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3pPr>
            <a:lvl4pPr indent="0" lvl="3"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4pPr>
            <a:lvl5pPr indent="0" lvl="4"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5pPr>
            <a:lvl6pPr indent="0" lvl="5" marL="4572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6pPr>
            <a:lvl7pPr indent="0" lvl="6" marL="9144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7pPr>
            <a:lvl8pPr indent="0" lvl="7" marL="13716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8pPr>
            <a:lvl9pPr indent="0" lvl="8" marL="18288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9pPr>
          </a:lstStyle>
          <a:p/>
        </p:txBody>
      </p:sp>
      <p:sp>
        <p:nvSpPr>
          <p:cNvPr id="66" name="Google Shape;66;p11"/>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rgbClr val="5DA734"/>
              </a:buClr>
              <a:buSzPts val="3200"/>
              <a:buFont typeface="Noto Sans Symbols"/>
              <a:buChar char="▪"/>
              <a:defRPr b="0" i="0" sz="3200" u="none" cap="none" strike="noStrike">
                <a:solidFill>
                  <a:srgbClr val="2A4E8E"/>
                </a:solidFill>
                <a:latin typeface="Calibri"/>
                <a:ea typeface="Calibri"/>
                <a:cs typeface="Calibri"/>
                <a:sym typeface="Calibri"/>
              </a:defRPr>
            </a:lvl1pPr>
            <a:lvl2pPr indent="-317500" lvl="1" marL="914400" marR="0" rtl="0" algn="l">
              <a:spcBef>
                <a:spcPts val="560"/>
              </a:spcBef>
              <a:spcAft>
                <a:spcPts val="0"/>
              </a:spcAft>
              <a:buClr>
                <a:srgbClr val="42A3B5"/>
              </a:buClr>
              <a:buSzPts val="1400"/>
              <a:buFont typeface="Noto Sans Symbols"/>
              <a:buChar char="○"/>
              <a:defRPr b="0" i="0" sz="2800" u="none" cap="none" strike="noStrike">
                <a:solidFill>
                  <a:srgbClr val="2A4E8E"/>
                </a:solidFill>
                <a:latin typeface="Calibri"/>
                <a:ea typeface="Calibri"/>
                <a:cs typeface="Calibri"/>
                <a:sym typeface="Calibri"/>
              </a:defRPr>
            </a:lvl2pPr>
            <a:lvl3pPr indent="-381000" lvl="2" marL="1371600" marR="0" rtl="0" algn="l">
              <a:spcBef>
                <a:spcPts val="480"/>
              </a:spcBef>
              <a:spcAft>
                <a:spcPts val="0"/>
              </a:spcAft>
              <a:buClr>
                <a:srgbClr val="5DA734"/>
              </a:buClr>
              <a:buSzPts val="2400"/>
              <a:buFont typeface="Noto Sans Symbols"/>
              <a:buChar char="▪"/>
              <a:defRPr b="0" i="0" sz="2400" u="none" cap="none" strike="noStrike">
                <a:solidFill>
                  <a:srgbClr val="2A4E8E"/>
                </a:solidFill>
                <a:latin typeface="Calibri"/>
                <a:ea typeface="Calibri"/>
                <a:cs typeface="Calibri"/>
                <a:sym typeface="Calibri"/>
              </a:defRPr>
            </a:lvl3pPr>
            <a:lvl4pPr indent="-304800" lvl="3" marL="1828800" marR="0" rtl="0" algn="l">
              <a:spcBef>
                <a:spcPts val="400"/>
              </a:spcBef>
              <a:spcAft>
                <a:spcPts val="0"/>
              </a:spcAft>
              <a:buClr>
                <a:srgbClr val="42A3B5"/>
              </a:buClr>
              <a:buSzPts val="1200"/>
              <a:buFont typeface="Noto Sans Symbols"/>
              <a:buChar char="○"/>
              <a:defRPr b="0" i="0" sz="2000" u="none" cap="none" strike="noStrike">
                <a:solidFill>
                  <a:srgbClr val="2A4E8E"/>
                </a:solidFill>
                <a:latin typeface="Calibri"/>
                <a:ea typeface="Calibri"/>
                <a:cs typeface="Calibri"/>
                <a:sym typeface="Calibri"/>
              </a:defRPr>
            </a:lvl4pPr>
            <a:lvl5pPr indent="-355600" lvl="4" marL="2286000" marR="0" rtl="0" algn="l">
              <a:spcBef>
                <a:spcPts val="400"/>
              </a:spcBef>
              <a:spcAft>
                <a:spcPts val="0"/>
              </a:spcAft>
              <a:buClr>
                <a:srgbClr val="2A4E8E"/>
              </a:buClr>
              <a:buSzPts val="2000"/>
              <a:buFont typeface="Noto Sans Symbols"/>
              <a:buChar char="▪"/>
              <a:defRPr b="0" i="0" sz="2000" u="none" cap="none" strike="noStrike">
                <a:solidFill>
                  <a:srgbClr val="2A4E8E"/>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9pPr>
          </a:lstStyle>
          <a:p/>
        </p:txBody>
      </p:sp>
      <p:sp>
        <p:nvSpPr>
          <p:cNvPr id="67" name="Google Shape;67;p11"/>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rgbClr val="5DA734"/>
              </a:buClr>
              <a:buSzPts val="3200"/>
              <a:buFont typeface="Noto Sans Symbols"/>
              <a:buNone/>
              <a:defRPr b="0" i="0" sz="1400" u="none" cap="none" strike="noStrike">
                <a:solidFill>
                  <a:srgbClr val="2A4E8E"/>
                </a:solidFill>
                <a:latin typeface="Calibri"/>
                <a:ea typeface="Calibri"/>
                <a:cs typeface="Calibri"/>
                <a:sym typeface="Calibri"/>
              </a:defRPr>
            </a:lvl1pPr>
            <a:lvl2pPr indent="-228600" lvl="1" marL="914400" marR="0" rtl="0" algn="l">
              <a:spcBef>
                <a:spcPts val="240"/>
              </a:spcBef>
              <a:spcAft>
                <a:spcPts val="0"/>
              </a:spcAft>
              <a:buClr>
                <a:srgbClr val="42A3B5"/>
              </a:buClr>
              <a:buSzPts val="1400"/>
              <a:buFont typeface="Noto Sans Symbols"/>
              <a:buNone/>
              <a:defRPr b="0" i="0" sz="1200" u="none" cap="none" strike="noStrike">
                <a:solidFill>
                  <a:srgbClr val="2A4E8E"/>
                </a:solidFill>
                <a:latin typeface="Calibri"/>
                <a:ea typeface="Calibri"/>
                <a:cs typeface="Calibri"/>
                <a:sym typeface="Calibri"/>
              </a:defRPr>
            </a:lvl2pPr>
            <a:lvl3pPr indent="-228600" lvl="2" marL="1371600" marR="0" rtl="0" algn="l">
              <a:spcBef>
                <a:spcPts val="200"/>
              </a:spcBef>
              <a:spcAft>
                <a:spcPts val="0"/>
              </a:spcAft>
              <a:buClr>
                <a:srgbClr val="5DA734"/>
              </a:buClr>
              <a:buSzPts val="2400"/>
              <a:buFont typeface="Noto Sans Symbols"/>
              <a:buNone/>
              <a:defRPr b="0" i="0" sz="1000" u="none" cap="none" strike="noStrike">
                <a:solidFill>
                  <a:srgbClr val="2A4E8E"/>
                </a:solidFill>
                <a:latin typeface="Calibri"/>
                <a:ea typeface="Calibri"/>
                <a:cs typeface="Calibri"/>
                <a:sym typeface="Calibri"/>
              </a:defRPr>
            </a:lvl3pPr>
            <a:lvl4pPr indent="-228600" lvl="3" marL="1828800" marR="0" rtl="0" algn="l">
              <a:spcBef>
                <a:spcPts val="180"/>
              </a:spcBef>
              <a:spcAft>
                <a:spcPts val="0"/>
              </a:spcAft>
              <a:buClr>
                <a:srgbClr val="42A3B5"/>
              </a:buClr>
              <a:buSzPts val="1200"/>
              <a:buFont typeface="Noto Sans Symbols"/>
              <a:buNone/>
              <a:defRPr b="0" i="0" sz="900" u="none" cap="none" strike="noStrike">
                <a:solidFill>
                  <a:srgbClr val="2A4E8E"/>
                </a:solidFill>
                <a:latin typeface="Calibri"/>
                <a:ea typeface="Calibri"/>
                <a:cs typeface="Calibri"/>
                <a:sym typeface="Calibri"/>
              </a:defRPr>
            </a:lvl4pPr>
            <a:lvl5pPr indent="-228600" lvl="4" marL="2286000" marR="0" rtl="0" algn="l">
              <a:spcBef>
                <a:spcPts val="180"/>
              </a:spcBef>
              <a:spcAft>
                <a:spcPts val="0"/>
              </a:spcAft>
              <a:buClr>
                <a:srgbClr val="2A4E8E"/>
              </a:buClr>
              <a:buSzPts val="2000"/>
              <a:buFont typeface="Noto Sans Symbols"/>
              <a:buNone/>
              <a:defRPr b="0" i="0" sz="900" u="none" cap="none" strike="noStrike">
                <a:solidFill>
                  <a:srgbClr val="2A4E8E"/>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Noto Sans Symbols"/>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Noto Sans Symbols"/>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Noto Sans Symbols"/>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Noto Sans Symbols"/>
              <a:buNone/>
              <a:defRPr b="0" i="0" sz="900" u="none" cap="none" strike="noStrike">
                <a:solidFill>
                  <a:schemeClr val="dk1"/>
                </a:solidFill>
                <a:latin typeface="Calibri"/>
                <a:ea typeface="Calibri"/>
                <a:cs typeface="Calibri"/>
                <a:sym typeface="Calibri"/>
              </a:defRPr>
            </a:lvl9pPr>
          </a:lstStyle>
          <a:p/>
        </p:txBody>
      </p:sp>
      <p:sp>
        <p:nvSpPr>
          <p:cNvPr id="68" name="Google Shape;68;p11"/>
          <p:cNvSpPr txBox="1"/>
          <p:nvPr>
            <p:ph idx="10" type="dt"/>
          </p:nvPr>
        </p:nvSpPr>
        <p:spPr>
          <a:xfrm>
            <a:off x="2627784" y="6196024"/>
            <a:ext cx="2133600" cy="244475"/>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11"/>
          <p:cNvSpPr txBox="1"/>
          <p:nvPr>
            <p:ph idx="11" type="ftr"/>
          </p:nvPr>
        </p:nvSpPr>
        <p:spPr>
          <a:xfrm>
            <a:off x="5076056" y="6196024"/>
            <a:ext cx="2376264" cy="226918"/>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1"/>
          <p:cNvSpPr/>
          <p:nvPr>
            <p:ph idx="12" type="sldNum"/>
          </p:nvPr>
        </p:nvSpPr>
        <p:spPr>
          <a:xfrm>
            <a:off x="7901239" y="6102237"/>
            <a:ext cx="436116" cy="432048"/>
          </a:xfrm>
          <a:prstGeom prst="ellipse">
            <a:avLst/>
          </a:prstGeom>
          <a:solidFill>
            <a:schemeClr val="lt1">
              <a:alpha val="45882"/>
            </a:schemeClr>
          </a:solidFill>
          <a:ln cap="flat" cmpd="sng" w="9525">
            <a:solidFill>
              <a:srgbClr val="000000">
                <a:alpha val="34901"/>
              </a:srgbClr>
            </a:solidFill>
            <a:prstDash val="solid"/>
            <a:round/>
            <a:headEnd len="sm" w="sm" type="none"/>
            <a:tailEnd len="sm" w="sm" type="none"/>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rgbClr val="35AACF"/>
                </a:solidFill>
                <a:latin typeface="Arial"/>
                <a:ea typeface="Arial"/>
                <a:cs typeface="Arial"/>
                <a:sym typeface="Arial"/>
              </a:defRPr>
            </a:lvl1pPr>
            <a:lvl2pPr indent="0" lvl="1" marL="0" marR="0" rtl="0" algn="r">
              <a:spcBef>
                <a:spcPts val="0"/>
              </a:spcBef>
              <a:spcAft>
                <a:spcPts val="0"/>
              </a:spcAft>
              <a:buNone/>
              <a:defRPr sz="1400">
                <a:solidFill>
                  <a:srgbClr val="35AACF"/>
                </a:solidFill>
                <a:latin typeface="Arial"/>
                <a:ea typeface="Arial"/>
                <a:cs typeface="Arial"/>
                <a:sym typeface="Arial"/>
              </a:defRPr>
            </a:lvl2pPr>
            <a:lvl3pPr indent="0" lvl="2" marL="0" marR="0" rtl="0" algn="r">
              <a:spcBef>
                <a:spcPts val="0"/>
              </a:spcBef>
              <a:spcAft>
                <a:spcPts val="0"/>
              </a:spcAft>
              <a:buNone/>
              <a:defRPr sz="1400">
                <a:solidFill>
                  <a:srgbClr val="35AACF"/>
                </a:solidFill>
                <a:latin typeface="Arial"/>
                <a:ea typeface="Arial"/>
                <a:cs typeface="Arial"/>
                <a:sym typeface="Arial"/>
              </a:defRPr>
            </a:lvl3pPr>
            <a:lvl4pPr indent="0" lvl="3" marL="0" marR="0" rtl="0" algn="r">
              <a:spcBef>
                <a:spcPts val="0"/>
              </a:spcBef>
              <a:spcAft>
                <a:spcPts val="0"/>
              </a:spcAft>
              <a:buNone/>
              <a:defRPr sz="1400">
                <a:solidFill>
                  <a:srgbClr val="35AACF"/>
                </a:solidFill>
                <a:latin typeface="Arial"/>
                <a:ea typeface="Arial"/>
                <a:cs typeface="Arial"/>
                <a:sym typeface="Arial"/>
              </a:defRPr>
            </a:lvl4pPr>
            <a:lvl5pPr indent="0" lvl="4" marL="0" marR="0" rtl="0" algn="r">
              <a:spcBef>
                <a:spcPts val="0"/>
              </a:spcBef>
              <a:spcAft>
                <a:spcPts val="0"/>
              </a:spcAft>
              <a:buNone/>
              <a:defRPr sz="1400">
                <a:solidFill>
                  <a:srgbClr val="35AACF"/>
                </a:solidFill>
                <a:latin typeface="Arial"/>
                <a:ea typeface="Arial"/>
                <a:cs typeface="Arial"/>
                <a:sym typeface="Arial"/>
              </a:defRPr>
            </a:lvl5pPr>
            <a:lvl6pPr indent="0" lvl="5" marL="0" marR="0" rtl="0" algn="r">
              <a:spcBef>
                <a:spcPts val="0"/>
              </a:spcBef>
              <a:spcAft>
                <a:spcPts val="0"/>
              </a:spcAft>
              <a:buNone/>
              <a:defRPr sz="1400">
                <a:solidFill>
                  <a:srgbClr val="35AACF"/>
                </a:solidFill>
                <a:latin typeface="Arial"/>
                <a:ea typeface="Arial"/>
                <a:cs typeface="Arial"/>
                <a:sym typeface="Arial"/>
              </a:defRPr>
            </a:lvl6pPr>
            <a:lvl7pPr indent="0" lvl="6" marL="0" marR="0" rtl="0" algn="r">
              <a:spcBef>
                <a:spcPts val="0"/>
              </a:spcBef>
              <a:spcAft>
                <a:spcPts val="0"/>
              </a:spcAft>
              <a:buNone/>
              <a:defRPr sz="1400">
                <a:solidFill>
                  <a:srgbClr val="35AACF"/>
                </a:solidFill>
                <a:latin typeface="Arial"/>
                <a:ea typeface="Arial"/>
                <a:cs typeface="Arial"/>
                <a:sym typeface="Arial"/>
              </a:defRPr>
            </a:lvl7pPr>
            <a:lvl8pPr indent="0" lvl="7" marL="0" marR="0" rtl="0" algn="r">
              <a:spcBef>
                <a:spcPts val="0"/>
              </a:spcBef>
              <a:spcAft>
                <a:spcPts val="0"/>
              </a:spcAft>
              <a:buNone/>
              <a:defRPr sz="1400">
                <a:solidFill>
                  <a:srgbClr val="35AACF"/>
                </a:solidFill>
                <a:latin typeface="Arial"/>
                <a:ea typeface="Arial"/>
                <a:cs typeface="Arial"/>
                <a:sym typeface="Arial"/>
              </a:defRPr>
            </a:lvl8pPr>
            <a:lvl9pPr indent="0" lvl="8" marL="0" marR="0" rtl="0" algn="r">
              <a:spcBef>
                <a:spcPts val="0"/>
              </a:spcBef>
              <a:spcAft>
                <a:spcPts val="0"/>
              </a:spcAft>
              <a:buNone/>
              <a:defRPr sz="1400">
                <a:solidFill>
                  <a:srgbClr val="35AAC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sp>
        <p:nvSpPr>
          <p:cNvPr id="72" name="Google Shape;72;p12"/>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indent="0" lvl="1"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2pPr>
            <a:lvl3pPr indent="0" lvl="2"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3pPr>
            <a:lvl4pPr indent="0" lvl="3"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4pPr>
            <a:lvl5pPr indent="0" lvl="4"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5pPr>
            <a:lvl6pPr indent="0" lvl="5" marL="4572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6pPr>
            <a:lvl7pPr indent="0" lvl="6" marL="9144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7pPr>
            <a:lvl8pPr indent="0" lvl="7" marL="13716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8pPr>
            <a:lvl9pPr indent="0" lvl="8" marL="18288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9pPr>
          </a:lstStyle>
          <a:p/>
        </p:txBody>
      </p:sp>
      <p:sp>
        <p:nvSpPr>
          <p:cNvPr id="73" name="Google Shape;73;p12"/>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rgbClr val="5DA734"/>
              </a:buClr>
              <a:buSzPts val="1400"/>
              <a:buFont typeface="Noto Sans Symbols"/>
              <a:buNone/>
              <a:defRPr b="0" i="0" sz="3200" u="none" cap="none" strike="noStrike">
                <a:solidFill>
                  <a:srgbClr val="2A4E8E"/>
                </a:solidFill>
                <a:latin typeface="Calibri"/>
                <a:ea typeface="Calibri"/>
                <a:cs typeface="Calibri"/>
                <a:sym typeface="Calibri"/>
              </a:defRPr>
            </a:lvl1pPr>
            <a:lvl2pPr indent="0" lvl="1" marL="457200" marR="0" rtl="0" algn="l">
              <a:spcBef>
                <a:spcPts val="560"/>
              </a:spcBef>
              <a:spcAft>
                <a:spcPts val="0"/>
              </a:spcAft>
              <a:buClr>
                <a:srgbClr val="42A3B5"/>
              </a:buClr>
              <a:buSzPts val="1400"/>
              <a:buFont typeface="Noto Sans Symbols"/>
              <a:buNone/>
              <a:defRPr b="0" i="0" sz="2800" u="none" cap="none" strike="noStrike">
                <a:solidFill>
                  <a:srgbClr val="2A4E8E"/>
                </a:solidFill>
                <a:latin typeface="Calibri"/>
                <a:ea typeface="Calibri"/>
                <a:cs typeface="Calibri"/>
                <a:sym typeface="Calibri"/>
              </a:defRPr>
            </a:lvl2pPr>
            <a:lvl3pPr indent="0" lvl="2" marL="914400" marR="0" rtl="0" algn="l">
              <a:spcBef>
                <a:spcPts val="480"/>
              </a:spcBef>
              <a:spcAft>
                <a:spcPts val="0"/>
              </a:spcAft>
              <a:buClr>
                <a:srgbClr val="5DA734"/>
              </a:buClr>
              <a:buSzPts val="1400"/>
              <a:buFont typeface="Noto Sans Symbols"/>
              <a:buNone/>
              <a:defRPr b="0" i="0" sz="2400" u="none" cap="none" strike="noStrike">
                <a:solidFill>
                  <a:srgbClr val="2A4E8E"/>
                </a:solidFill>
                <a:latin typeface="Calibri"/>
                <a:ea typeface="Calibri"/>
                <a:cs typeface="Calibri"/>
                <a:sym typeface="Calibri"/>
              </a:defRPr>
            </a:lvl3pPr>
            <a:lvl4pPr indent="0" lvl="3" marL="1371600" marR="0" rtl="0" algn="l">
              <a:spcBef>
                <a:spcPts val="400"/>
              </a:spcBef>
              <a:spcAft>
                <a:spcPts val="0"/>
              </a:spcAft>
              <a:buClr>
                <a:srgbClr val="42A3B5"/>
              </a:buClr>
              <a:buSzPts val="1400"/>
              <a:buFont typeface="Noto Sans Symbols"/>
              <a:buNone/>
              <a:defRPr b="0" i="0" sz="2000" u="none" cap="none" strike="noStrike">
                <a:solidFill>
                  <a:srgbClr val="2A4E8E"/>
                </a:solidFill>
                <a:latin typeface="Calibri"/>
                <a:ea typeface="Calibri"/>
                <a:cs typeface="Calibri"/>
                <a:sym typeface="Calibri"/>
              </a:defRPr>
            </a:lvl4pPr>
            <a:lvl5pPr indent="0" lvl="4" marL="1828800" marR="0" rtl="0" algn="l">
              <a:spcBef>
                <a:spcPts val="400"/>
              </a:spcBef>
              <a:spcAft>
                <a:spcPts val="0"/>
              </a:spcAft>
              <a:buClr>
                <a:srgbClr val="2A4E8E"/>
              </a:buClr>
              <a:buSzPts val="1400"/>
              <a:buFont typeface="Noto Sans Symbols"/>
              <a:buNone/>
              <a:defRPr b="0" i="0" sz="2000" u="none" cap="none" strike="noStrike">
                <a:solidFill>
                  <a:srgbClr val="2A4E8E"/>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Noto Sans Symbols"/>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Noto Sans Symbols"/>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Noto Sans Symbols"/>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Noto Sans Symbols"/>
              <a:buNone/>
              <a:defRPr b="0" i="0" sz="2000" u="none" cap="none" strike="noStrike">
                <a:solidFill>
                  <a:schemeClr val="dk1"/>
                </a:solidFill>
                <a:latin typeface="Calibri"/>
                <a:ea typeface="Calibri"/>
                <a:cs typeface="Calibri"/>
                <a:sym typeface="Calibri"/>
              </a:defRPr>
            </a:lvl9pPr>
          </a:lstStyle>
          <a:p/>
        </p:txBody>
      </p:sp>
      <p:sp>
        <p:nvSpPr>
          <p:cNvPr id="74" name="Google Shape;74;p1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rgbClr val="5DA734"/>
              </a:buClr>
              <a:buSzPts val="3200"/>
              <a:buFont typeface="Noto Sans Symbols"/>
              <a:buNone/>
              <a:defRPr b="0" i="0" sz="1400" u="none" cap="none" strike="noStrike">
                <a:solidFill>
                  <a:srgbClr val="2A4E8E"/>
                </a:solidFill>
                <a:latin typeface="Calibri"/>
                <a:ea typeface="Calibri"/>
                <a:cs typeface="Calibri"/>
                <a:sym typeface="Calibri"/>
              </a:defRPr>
            </a:lvl1pPr>
            <a:lvl2pPr indent="-228600" lvl="1" marL="914400" marR="0" rtl="0" algn="l">
              <a:spcBef>
                <a:spcPts val="240"/>
              </a:spcBef>
              <a:spcAft>
                <a:spcPts val="0"/>
              </a:spcAft>
              <a:buClr>
                <a:srgbClr val="42A3B5"/>
              </a:buClr>
              <a:buSzPts val="1400"/>
              <a:buFont typeface="Noto Sans Symbols"/>
              <a:buNone/>
              <a:defRPr b="0" i="0" sz="1200" u="none" cap="none" strike="noStrike">
                <a:solidFill>
                  <a:srgbClr val="2A4E8E"/>
                </a:solidFill>
                <a:latin typeface="Calibri"/>
                <a:ea typeface="Calibri"/>
                <a:cs typeface="Calibri"/>
                <a:sym typeface="Calibri"/>
              </a:defRPr>
            </a:lvl2pPr>
            <a:lvl3pPr indent="-228600" lvl="2" marL="1371600" marR="0" rtl="0" algn="l">
              <a:spcBef>
                <a:spcPts val="200"/>
              </a:spcBef>
              <a:spcAft>
                <a:spcPts val="0"/>
              </a:spcAft>
              <a:buClr>
                <a:srgbClr val="5DA734"/>
              </a:buClr>
              <a:buSzPts val="2400"/>
              <a:buFont typeface="Noto Sans Symbols"/>
              <a:buNone/>
              <a:defRPr b="0" i="0" sz="1000" u="none" cap="none" strike="noStrike">
                <a:solidFill>
                  <a:srgbClr val="2A4E8E"/>
                </a:solidFill>
                <a:latin typeface="Calibri"/>
                <a:ea typeface="Calibri"/>
                <a:cs typeface="Calibri"/>
                <a:sym typeface="Calibri"/>
              </a:defRPr>
            </a:lvl3pPr>
            <a:lvl4pPr indent="-228600" lvl="3" marL="1828800" marR="0" rtl="0" algn="l">
              <a:spcBef>
                <a:spcPts val="180"/>
              </a:spcBef>
              <a:spcAft>
                <a:spcPts val="0"/>
              </a:spcAft>
              <a:buClr>
                <a:srgbClr val="42A3B5"/>
              </a:buClr>
              <a:buSzPts val="1200"/>
              <a:buFont typeface="Noto Sans Symbols"/>
              <a:buNone/>
              <a:defRPr b="0" i="0" sz="900" u="none" cap="none" strike="noStrike">
                <a:solidFill>
                  <a:srgbClr val="2A4E8E"/>
                </a:solidFill>
                <a:latin typeface="Calibri"/>
                <a:ea typeface="Calibri"/>
                <a:cs typeface="Calibri"/>
                <a:sym typeface="Calibri"/>
              </a:defRPr>
            </a:lvl4pPr>
            <a:lvl5pPr indent="-228600" lvl="4" marL="2286000" marR="0" rtl="0" algn="l">
              <a:spcBef>
                <a:spcPts val="180"/>
              </a:spcBef>
              <a:spcAft>
                <a:spcPts val="0"/>
              </a:spcAft>
              <a:buClr>
                <a:srgbClr val="2A4E8E"/>
              </a:buClr>
              <a:buSzPts val="2000"/>
              <a:buFont typeface="Noto Sans Symbols"/>
              <a:buNone/>
              <a:defRPr b="0" i="0" sz="900" u="none" cap="none" strike="noStrike">
                <a:solidFill>
                  <a:srgbClr val="2A4E8E"/>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Noto Sans Symbols"/>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Noto Sans Symbols"/>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Noto Sans Symbols"/>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Noto Sans Symbols"/>
              <a:buNone/>
              <a:defRPr b="0" i="0" sz="900" u="none" cap="none" strike="noStrike">
                <a:solidFill>
                  <a:schemeClr val="dk1"/>
                </a:solidFill>
                <a:latin typeface="Calibri"/>
                <a:ea typeface="Calibri"/>
                <a:cs typeface="Calibri"/>
                <a:sym typeface="Calibri"/>
              </a:defRPr>
            </a:lvl9pPr>
          </a:lstStyle>
          <a:p/>
        </p:txBody>
      </p:sp>
      <p:sp>
        <p:nvSpPr>
          <p:cNvPr id="75" name="Google Shape;75;p12"/>
          <p:cNvSpPr txBox="1"/>
          <p:nvPr>
            <p:ph idx="10" type="dt"/>
          </p:nvPr>
        </p:nvSpPr>
        <p:spPr>
          <a:xfrm>
            <a:off x="2627784" y="6196024"/>
            <a:ext cx="2133600" cy="244475"/>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2"/>
          <p:cNvSpPr txBox="1"/>
          <p:nvPr>
            <p:ph idx="11" type="ftr"/>
          </p:nvPr>
        </p:nvSpPr>
        <p:spPr>
          <a:xfrm>
            <a:off x="5076056" y="6196024"/>
            <a:ext cx="2376264" cy="226918"/>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2"/>
          <p:cNvSpPr/>
          <p:nvPr>
            <p:ph idx="12" type="sldNum"/>
          </p:nvPr>
        </p:nvSpPr>
        <p:spPr>
          <a:xfrm>
            <a:off x="7901239" y="6102237"/>
            <a:ext cx="436116" cy="432048"/>
          </a:xfrm>
          <a:prstGeom prst="ellipse">
            <a:avLst/>
          </a:prstGeom>
          <a:solidFill>
            <a:schemeClr val="lt1">
              <a:alpha val="45882"/>
            </a:schemeClr>
          </a:solidFill>
          <a:ln cap="flat" cmpd="sng" w="9525">
            <a:solidFill>
              <a:srgbClr val="000000">
                <a:alpha val="34901"/>
              </a:srgbClr>
            </a:solidFill>
            <a:prstDash val="solid"/>
            <a:round/>
            <a:headEnd len="sm" w="sm" type="none"/>
            <a:tailEnd len="sm" w="sm" type="none"/>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rgbClr val="35AACF"/>
                </a:solidFill>
                <a:latin typeface="Arial"/>
                <a:ea typeface="Arial"/>
                <a:cs typeface="Arial"/>
                <a:sym typeface="Arial"/>
              </a:defRPr>
            </a:lvl1pPr>
            <a:lvl2pPr indent="0" lvl="1" marL="0" marR="0" rtl="0" algn="r">
              <a:spcBef>
                <a:spcPts val="0"/>
              </a:spcBef>
              <a:spcAft>
                <a:spcPts val="0"/>
              </a:spcAft>
              <a:buNone/>
              <a:defRPr sz="1400">
                <a:solidFill>
                  <a:srgbClr val="35AACF"/>
                </a:solidFill>
                <a:latin typeface="Arial"/>
                <a:ea typeface="Arial"/>
                <a:cs typeface="Arial"/>
                <a:sym typeface="Arial"/>
              </a:defRPr>
            </a:lvl2pPr>
            <a:lvl3pPr indent="0" lvl="2" marL="0" marR="0" rtl="0" algn="r">
              <a:spcBef>
                <a:spcPts val="0"/>
              </a:spcBef>
              <a:spcAft>
                <a:spcPts val="0"/>
              </a:spcAft>
              <a:buNone/>
              <a:defRPr sz="1400">
                <a:solidFill>
                  <a:srgbClr val="35AACF"/>
                </a:solidFill>
                <a:latin typeface="Arial"/>
                <a:ea typeface="Arial"/>
                <a:cs typeface="Arial"/>
                <a:sym typeface="Arial"/>
              </a:defRPr>
            </a:lvl3pPr>
            <a:lvl4pPr indent="0" lvl="3" marL="0" marR="0" rtl="0" algn="r">
              <a:spcBef>
                <a:spcPts val="0"/>
              </a:spcBef>
              <a:spcAft>
                <a:spcPts val="0"/>
              </a:spcAft>
              <a:buNone/>
              <a:defRPr sz="1400">
                <a:solidFill>
                  <a:srgbClr val="35AACF"/>
                </a:solidFill>
                <a:latin typeface="Arial"/>
                <a:ea typeface="Arial"/>
                <a:cs typeface="Arial"/>
                <a:sym typeface="Arial"/>
              </a:defRPr>
            </a:lvl4pPr>
            <a:lvl5pPr indent="0" lvl="4" marL="0" marR="0" rtl="0" algn="r">
              <a:spcBef>
                <a:spcPts val="0"/>
              </a:spcBef>
              <a:spcAft>
                <a:spcPts val="0"/>
              </a:spcAft>
              <a:buNone/>
              <a:defRPr sz="1400">
                <a:solidFill>
                  <a:srgbClr val="35AACF"/>
                </a:solidFill>
                <a:latin typeface="Arial"/>
                <a:ea typeface="Arial"/>
                <a:cs typeface="Arial"/>
                <a:sym typeface="Arial"/>
              </a:defRPr>
            </a:lvl5pPr>
            <a:lvl6pPr indent="0" lvl="5" marL="0" marR="0" rtl="0" algn="r">
              <a:spcBef>
                <a:spcPts val="0"/>
              </a:spcBef>
              <a:spcAft>
                <a:spcPts val="0"/>
              </a:spcAft>
              <a:buNone/>
              <a:defRPr sz="1400">
                <a:solidFill>
                  <a:srgbClr val="35AACF"/>
                </a:solidFill>
                <a:latin typeface="Arial"/>
                <a:ea typeface="Arial"/>
                <a:cs typeface="Arial"/>
                <a:sym typeface="Arial"/>
              </a:defRPr>
            </a:lvl6pPr>
            <a:lvl7pPr indent="0" lvl="6" marL="0" marR="0" rtl="0" algn="r">
              <a:spcBef>
                <a:spcPts val="0"/>
              </a:spcBef>
              <a:spcAft>
                <a:spcPts val="0"/>
              </a:spcAft>
              <a:buNone/>
              <a:defRPr sz="1400">
                <a:solidFill>
                  <a:srgbClr val="35AACF"/>
                </a:solidFill>
                <a:latin typeface="Arial"/>
                <a:ea typeface="Arial"/>
                <a:cs typeface="Arial"/>
                <a:sym typeface="Arial"/>
              </a:defRPr>
            </a:lvl7pPr>
            <a:lvl8pPr indent="0" lvl="7" marL="0" marR="0" rtl="0" algn="r">
              <a:spcBef>
                <a:spcPts val="0"/>
              </a:spcBef>
              <a:spcAft>
                <a:spcPts val="0"/>
              </a:spcAft>
              <a:buNone/>
              <a:defRPr sz="1400">
                <a:solidFill>
                  <a:srgbClr val="35AACF"/>
                </a:solidFill>
                <a:latin typeface="Arial"/>
                <a:ea typeface="Arial"/>
                <a:cs typeface="Arial"/>
                <a:sym typeface="Arial"/>
              </a:defRPr>
            </a:lvl8pPr>
            <a:lvl9pPr indent="0" lvl="8" marL="0" marR="0" rtl="0" algn="r">
              <a:spcBef>
                <a:spcPts val="0"/>
              </a:spcBef>
              <a:spcAft>
                <a:spcPts val="0"/>
              </a:spcAft>
              <a:buNone/>
              <a:defRPr sz="1400">
                <a:solidFill>
                  <a:srgbClr val="35AAC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8" name="Shape 78"/>
        <p:cNvGrpSpPr/>
        <p:nvPr/>
      </p:nvGrpSpPr>
      <p:grpSpPr>
        <a:xfrm>
          <a:off x="0" y="0"/>
          <a:ext cx="0" cy="0"/>
          <a:chOff x="0" y="0"/>
          <a:chExt cx="0" cy="0"/>
        </a:xfrm>
      </p:grpSpPr>
      <p:sp>
        <p:nvSpPr>
          <p:cNvPr id="79" name="Google Shape;79;p13"/>
          <p:cNvSpPr txBox="1"/>
          <p:nvPr>
            <p:ph type="title"/>
          </p:nvPr>
        </p:nvSpPr>
        <p:spPr>
          <a:xfrm>
            <a:off x="1447800" y="206375"/>
            <a:ext cx="6858000" cy="5334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3600" u="none" cap="none" strike="noStrike">
                <a:solidFill>
                  <a:schemeClr val="lt1"/>
                </a:solidFill>
                <a:latin typeface="Calibri"/>
                <a:ea typeface="Calibri"/>
                <a:cs typeface="Calibri"/>
                <a:sym typeface="Calibri"/>
              </a:defRPr>
            </a:lvl1pPr>
            <a:lvl2pPr indent="0" lvl="1"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2pPr>
            <a:lvl3pPr indent="0" lvl="2"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3pPr>
            <a:lvl4pPr indent="0" lvl="3"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4pPr>
            <a:lvl5pPr indent="0" lvl="4"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5pPr>
            <a:lvl6pPr indent="0" lvl="5" marL="4572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6pPr>
            <a:lvl7pPr indent="0" lvl="6" marL="9144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7pPr>
            <a:lvl8pPr indent="0" lvl="7" marL="13716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8pPr>
            <a:lvl9pPr indent="0" lvl="8" marL="18288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9pPr>
          </a:lstStyle>
          <a:p/>
        </p:txBody>
      </p:sp>
      <p:sp>
        <p:nvSpPr>
          <p:cNvPr id="80" name="Google Shape;80;p13"/>
          <p:cNvSpPr txBox="1"/>
          <p:nvPr>
            <p:ph idx="1" type="body"/>
          </p:nvPr>
        </p:nvSpPr>
        <p:spPr>
          <a:xfrm rot="5400000">
            <a:off x="2787216" y="-958415"/>
            <a:ext cx="3569568"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rgbClr val="5DA734"/>
              </a:buClr>
              <a:buSzPts val="3200"/>
              <a:buFont typeface="Noto Sans Symbols"/>
              <a:buChar char="▪"/>
              <a:defRPr b="0" i="0" sz="3200" u="none" cap="none" strike="noStrike">
                <a:solidFill>
                  <a:srgbClr val="2A4E8E"/>
                </a:solidFill>
                <a:latin typeface="Calibri"/>
                <a:ea typeface="Calibri"/>
                <a:cs typeface="Calibri"/>
                <a:sym typeface="Calibri"/>
              </a:defRPr>
            </a:lvl1pPr>
            <a:lvl2pPr indent="-317500" lvl="1" marL="914400" marR="0" rtl="0" algn="l">
              <a:spcBef>
                <a:spcPts val="560"/>
              </a:spcBef>
              <a:spcAft>
                <a:spcPts val="0"/>
              </a:spcAft>
              <a:buClr>
                <a:srgbClr val="42A3B5"/>
              </a:buClr>
              <a:buSzPts val="1400"/>
              <a:buFont typeface="Noto Sans Symbols"/>
              <a:buChar char="○"/>
              <a:defRPr b="0" i="0" sz="2800" u="none" cap="none" strike="noStrike">
                <a:solidFill>
                  <a:srgbClr val="2A4E8E"/>
                </a:solidFill>
                <a:latin typeface="Calibri"/>
                <a:ea typeface="Calibri"/>
                <a:cs typeface="Calibri"/>
                <a:sym typeface="Calibri"/>
              </a:defRPr>
            </a:lvl2pPr>
            <a:lvl3pPr indent="-381000" lvl="2" marL="1371600" marR="0" rtl="0" algn="l">
              <a:spcBef>
                <a:spcPts val="480"/>
              </a:spcBef>
              <a:spcAft>
                <a:spcPts val="0"/>
              </a:spcAft>
              <a:buClr>
                <a:srgbClr val="5DA734"/>
              </a:buClr>
              <a:buSzPts val="2400"/>
              <a:buFont typeface="Noto Sans Symbols"/>
              <a:buChar char="▪"/>
              <a:defRPr b="0" i="0" sz="2400" u="none" cap="none" strike="noStrike">
                <a:solidFill>
                  <a:srgbClr val="2A4E8E"/>
                </a:solidFill>
                <a:latin typeface="Calibri"/>
                <a:ea typeface="Calibri"/>
                <a:cs typeface="Calibri"/>
                <a:sym typeface="Calibri"/>
              </a:defRPr>
            </a:lvl3pPr>
            <a:lvl4pPr indent="-304800" lvl="3" marL="1828800" marR="0" rtl="0" algn="l">
              <a:spcBef>
                <a:spcPts val="400"/>
              </a:spcBef>
              <a:spcAft>
                <a:spcPts val="0"/>
              </a:spcAft>
              <a:buClr>
                <a:srgbClr val="42A3B5"/>
              </a:buClr>
              <a:buSzPts val="1200"/>
              <a:buFont typeface="Noto Sans Symbols"/>
              <a:buChar char="○"/>
              <a:defRPr b="0" i="0" sz="2000" u="none" cap="none" strike="noStrike">
                <a:solidFill>
                  <a:srgbClr val="2A4E8E"/>
                </a:solidFill>
                <a:latin typeface="Calibri"/>
                <a:ea typeface="Calibri"/>
                <a:cs typeface="Calibri"/>
                <a:sym typeface="Calibri"/>
              </a:defRPr>
            </a:lvl4pPr>
            <a:lvl5pPr indent="-355600" lvl="4" marL="2286000" marR="0" rtl="0" algn="l">
              <a:spcBef>
                <a:spcPts val="400"/>
              </a:spcBef>
              <a:spcAft>
                <a:spcPts val="0"/>
              </a:spcAft>
              <a:buClr>
                <a:srgbClr val="2A4E8E"/>
              </a:buClr>
              <a:buSzPts val="2000"/>
              <a:buFont typeface="Noto Sans Symbols"/>
              <a:buChar char="▪"/>
              <a:defRPr b="0" i="0" sz="2000" u="none" cap="none" strike="noStrike">
                <a:solidFill>
                  <a:srgbClr val="2A4E8E"/>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9pPr>
          </a:lstStyle>
          <a:p/>
        </p:txBody>
      </p:sp>
      <p:sp>
        <p:nvSpPr>
          <p:cNvPr id="81" name="Google Shape;81;p13"/>
          <p:cNvSpPr txBox="1"/>
          <p:nvPr>
            <p:ph idx="10" type="dt"/>
          </p:nvPr>
        </p:nvSpPr>
        <p:spPr>
          <a:xfrm>
            <a:off x="2627784" y="6196024"/>
            <a:ext cx="2133600" cy="244475"/>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3"/>
          <p:cNvSpPr txBox="1"/>
          <p:nvPr>
            <p:ph idx="11" type="ftr"/>
          </p:nvPr>
        </p:nvSpPr>
        <p:spPr>
          <a:xfrm>
            <a:off x="5076056" y="6196024"/>
            <a:ext cx="2376264" cy="226918"/>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3"/>
          <p:cNvSpPr/>
          <p:nvPr>
            <p:ph idx="12" type="sldNum"/>
          </p:nvPr>
        </p:nvSpPr>
        <p:spPr>
          <a:xfrm>
            <a:off x="7901239" y="6102237"/>
            <a:ext cx="436116" cy="432048"/>
          </a:xfrm>
          <a:prstGeom prst="ellipse">
            <a:avLst/>
          </a:prstGeom>
          <a:solidFill>
            <a:schemeClr val="lt1">
              <a:alpha val="45882"/>
            </a:schemeClr>
          </a:solidFill>
          <a:ln cap="flat" cmpd="sng" w="9525">
            <a:solidFill>
              <a:srgbClr val="000000">
                <a:alpha val="34901"/>
              </a:srgbClr>
            </a:solidFill>
            <a:prstDash val="solid"/>
            <a:round/>
            <a:headEnd len="sm" w="sm" type="none"/>
            <a:tailEnd len="sm" w="sm" type="none"/>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rgbClr val="35AACF"/>
                </a:solidFill>
                <a:latin typeface="Arial"/>
                <a:ea typeface="Arial"/>
                <a:cs typeface="Arial"/>
                <a:sym typeface="Arial"/>
              </a:defRPr>
            </a:lvl1pPr>
            <a:lvl2pPr indent="0" lvl="1" marL="0" marR="0" rtl="0" algn="r">
              <a:spcBef>
                <a:spcPts val="0"/>
              </a:spcBef>
              <a:spcAft>
                <a:spcPts val="0"/>
              </a:spcAft>
              <a:buNone/>
              <a:defRPr sz="1400">
                <a:solidFill>
                  <a:srgbClr val="35AACF"/>
                </a:solidFill>
                <a:latin typeface="Arial"/>
                <a:ea typeface="Arial"/>
                <a:cs typeface="Arial"/>
                <a:sym typeface="Arial"/>
              </a:defRPr>
            </a:lvl2pPr>
            <a:lvl3pPr indent="0" lvl="2" marL="0" marR="0" rtl="0" algn="r">
              <a:spcBef>
                <a:spcPts val="0"/>
              </a:spcBef>
              <a:spcAft>
                <a:spcPts val="0"/>
              </a:spcAft>
              <a:buNone/>
              <a:defRPr sz="1400">
                <a:solidFill>
                  <a:srgbClr val="35AACF"/>
                </a:solidFill>
                <a:latin typeface="Arial"/>
                <a:ea typeface="Arial"/>
                <a:cs typeface="Arial"/>
                <a:sym typeface="Arial"/>
              </a:defRPr>
            </a:lvl3pPr>
            <a:lvl4pPr indent="0" lvl="3" marL="0" marR="0" rtl="0" algn="r">
              <a:spcBef>
                <a:spcPts val="0"/>
              </a:spcBef>
              <a:spcAft>
                <a:spcPts val="0"/>
              </a:spcAft>
              <a:buNone/>
              <a:defRPr sz="1400">
                <a:solidFill>
                  <a:srgbClr val="35AACF"/>
                </a:solidFill>
                <a:latin typeface="Arial"/>
                <a:ea typeface="Arial"/>
                <a:cs typeface="Arial"/>
                <a:sym typeface="Arial"/>
              </a:defRPr>
            </a:lvl4pPr>
            <a:lvl5pPr indent="0" lvl="4" marL="0" marR="0" rtl="0" algn="r">
              <a:spcBef>
                <a:spcPts val="0"/>
              </a:spcBef>
              <a:spcAft>
                <a:spcPts val="0"/>
              </a:spcAft>
              <a:buNone/>
              <a:defRPr sz="1400">
                <a:solidFill>
                  <a:srgbClr val="35AACF"/>
                </a:solidFill>
                <a:latin typeface="Arial"/>
                <a:ea typeface="Arial"/>
                <a:cs typeface="Arial"/>
                <a:sym typeface="Arial"/>
              </a:defRPr>
            </a:lvl5pPr>
            <a:lvl6pPr indent="0" lvl="5" marL="0" marR="0" rtl="0" algn="r">
              <a:spcBef>
                <a:spcPts val="0"/>
              </a:spcBef>
              <a:spcAft>
                <a:spcPts val="0"/>
              </a:spcAft>
              <a:buNone/>
              <a:defRPr sz="1400">
                <a:solidFill>
                  <a:srgbClr val="35AACF"/>
                </a:solidFill>
                <a:latin typeface="Arial"/>
                <a:ea typeface="Arial"/>
                <a:cs typeface="Arial"/>
                <a:sym typeface="Arial"/>
              </a:defRPr>
            </a:lvl6pPr>
            <a:lvl7pPr indent="0" lvl="6" marL="0" marR="0" rtl="0" algn="r">
              <a:spcBef>
                <a:spcPts val="0"/>
              </a:spcBef>
              <a:spcAft>
                <a:spcPts val="0"/>
              </a:spcAft>
              <a:buNone/>
              <a:defRPr sz="1400">
                <a:solidFill>
                  <a:srgbClr val="35AACF"/>
                </a:solidFill>
                <a:latin typeface="Arial"/>
                <a:ea typeface="Arial"/>
                <a:cs typeface="Arial"/>
                <a:sym typeface="Arial"/>
              </a:defRPr>
            </a:lvl7pPr>
            <a:lvl8pPr indent="0" lvl="7" marL="0" marR="0" rtl="0" algn="r">
              <a:spcBef>
                <a:spcPts val="0"/>
              </a:spcBef>
              <a:spcAft>
                <a:spcPts val="0"/>
              </a:spcAft>
              <a:buNone/>
              <a:defRPr sz="1400">
                <a:solidFill>
                  <a:srgbClr val="35AACF"/>
                </a:solidFill>
                <a:latin typeface="Arial"/>
                <a:ea typeface="Arial"/>
                <a:cs typeface="Arial"/>
                <a:sym typeface="Arial"/>
              </a:defRPr>
            </a:lvl8pPr>
            <a:lvl9pPr indent="0" lvl="8" marL="0" marR="0" rtl="0" algn="r">
              <a:spcBef>
                <a:spcPts val="0"/>
              </a:spcBef>
              <a:spcAft>
                <a:spcPts val="0"/>
              </a:spcAft>
              <a:buNone/>
              <a:defRPr sz="1400">
                <a:solidFill>
                  <a:srgbClr val="35AAC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4"/>
          <p:cNvSpPr txBox="1"/>
          <p:nvPr>
            <p:ph type="title"/>
          </p:nvPr>
        </p:nvSpPr>
        <p:spPr>
          <a:xfrm rot="5400000">
            <a:off x="4562475" y="2273300"/>
            <a:ext cx="6191250" cy="20574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3600" u="none" cap="none" strike="noStrike">
                <a:solidFill>
                  <a:schemeClr val="lt1"/>
                </a:solidFill>
                <a:latin typeface="Calibri"/>
                <a:ea typeface="Calibri"/>
                <a:cs typeface="Calibri"/>
                <a:sym typeface="Calibri"/>
              </a:defRPr>
            </a:lvl1pPr>
            <a:lvl2pPr indent="0" lvl="1"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2pPr>
            <a:lvl3pPr indent="0" lvl="2"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3pPr>
            <a:lvl4pPr indent="0" lvl="3"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4pPr>
            <a:lvl5pPr indent="0" lvl="4"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5pPr>
            <a:lvl6pPr indent="0" lvl="5" marL="4572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6pPr>
            <a:lvl7pPr indent="0" lvl="6" marL="9144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7pPr>
            <a:lvl8pPr indent="0" lvl="7" marL="13716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8pPr>
            <a:lvl9pPr indent="0" lvl="8" marL="18288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9pPr>
          </a:lstStyle>
          <a:p/>
        </p:txBody>
      </p:sp>
      <p:sp>
        <p:nvSpPr>
          <p:cNvPr id="86" name="Google Shape;86;p14"/>
          <p:cNvSpPr txBox="1"/>
          <p:nvPr>
            <p:ph idx="1" type="body"/>
          </p:nvPr>
        </p:nvSpPr>
        <p:spPr>
          <a:xfrm rot="5400000">
            <a:off x="371475" y="292100"/>
            <a:ext cx="619125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rgbClr val="5DA734"/>
              </a:buClr>
              <a:buSzPts val="3200"/>
              <a:buFont typeface="Noto Sans Symbols"/>
              <a:buChar char="▪"/>
              <a:defRPr b="0" i="0" sz="3200" u="none" cap="none" strike="noStrike">
                <a:solidFill>
                  <a:srgbClr val="2A4E8E"/>
                </a:solidFill>
                <a:latin typeface="Calibri"/>
                <a:ea typeface="Calibri"/>
                <a:cs typeface="Calibri"/>
                <a:sym typeface="Calibri"/>
              </a:defRPr>
            </a:lvl1pPr>
            <a:lvl2pPr indent="-317500" lvl="1" marL="914400" marR="0" rtl="0" algn="l">
              <a:spcBef>
                <a:spcPts val="560"/>
              </a:spcBef>
              <a:spcAft>
                <a:spcPts val="0"/>
              </a:spcAft>
              <a:buClr>
                <a:srgbClr val="42A3B5"/>
              </a:buClr>
              <a:buSzPts val="1400"/>
              <a:buFont typeface="Noto Sans Symbols"/>
              <a:buChar char="○"/>
              <a:defRPr b="0" i="0" sz="2800" u="none" cap="none" strike="noStrike">
                <a:solidFill>
                  <a:srgbClr val="2A4E8E"/>
                </a:solidFill>
                <a:latin typeface="Calibri"/>
                <a:ea typeface="Calibri"/>
                <a:cs typeface="Calibri"/>
                <a:sym typeface="Calibri"/>
              </a:defRPr>
            </a:lvl2pPr>
            <a:lvl3pPr indent="-381000" lvl="2" marL="1371600" marR="0" rtl="0" algn="l">
              <a:spcBef>
                <a:spcPts val="480"/>
              </a:spcBef>
              <a:spcAft>
                <a:spcPts val="0"/>
              </a:spcAft>
              <a:buClr>
                <a:srgbClr val="5DA734"/>
              </a:buClr>
              <a:buSzPts val="2400"/>
              <a:buFont typeface="Noto Sans Symbols"/>
              <a:buChar char="▪"/>
              <a:defRPr b="0" i="0" sz="2400" u="none" cap="none" strike="noStrike">
                <a:solidFill>
                  <a:srgbClr val="2A4E8E"/>
                </a:solidFill>
                <a:latin typeface="Calibri"/>
                <a:ea typeface="Calibri"/>
                <a:cs typeface="Calibri"/>
                <a:sym typeface="Calibri"/>
              </a:defRPr>
            </a:lvl3pPr>
            <a:lvl4pPr indent="-304800" lvl="3" marL="1828800" marR="0" rtl="0" algn="l">
              <a:spcBef>
                <a:spcPts val="400"/>
              </a:spcBef>
              <a:spcAft>
                <a:spcPts val="0"/>
              </a:spcAft>
              <a:buClr>
                <a:srgbClr val="42A3B5"/>
              </a:buClr>
              <a:buSzPts val="1200"/>
              <a:buFont typeface="Noto Sans Symbols"/>
              <a:buChar char="○"/>
              <a:defRPr b="0" i="0" sz="2000" u="none" cap="none" strike="noStrike">
                <a:solidFill>
                  <a:srgbClr val="2A4E8E"/>
                </a:solidFill>
                <a:latin typeface="Calibri"/>
                <a:ea typeface="Calibri"/>
                <a:cs typeface="Calibri"/>
                <a:sym typeface="Calibri"/>
              </a:defRPr>
            </a:lvl4pPr>
            <a:lvl5pPr indent="-355600" lvl="4" marL="2286000" marR="0" rtl="0" algn="l">
              <a:spcBef>
                <a:spcPts val="400"/>
              </a:spcBef>
              <a:spcAft>
                <a:spcPts val="0"/>
              </a:spcAft>
              <a:buClr>
                <a:srgbClr val="2A4E8E"/>
              </a:buClr>
              <a:buSzPts val="2000"/>
              <a:buFont typeface="Noto Sans Symbols"/>
              <a:buChar char="▪"/>
              <a:defRPr b="0" i="0" sz="2000" u="none" cap="none" strike="noStrike">
                <a:solidFill>
                  <a:srgbClr val="2A4E8E"/>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9pPr>
          </a:lstStyle>
          <a:p/>
        </p:txBody>
      </p:sp>
      <p:sp>
        <p:nvSpPr>
          <p:cNvPr id="87" name="Google Shape;87;p14"/>
          <p:cNvSpPr txBox="1"/>
          <p:nvPr>
            <p:ph idx="10" type="dt"/>
          </p:nvPr>
        </p:nvSpPr>
        <p:spPr>
          <a:xfrm>
            <a:off x="2627784" y="6196024"/>
            <a:ext cx="2133600" cy="244475"/>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4"/>
          <p:cNvSpPr txBox="1"/>
          <p:nvPr>
            <p:ph idx="11" type="ftr"/>
          </p:nvPr>
        </p:nvSpPr>
        <p:spPr>
          <a:xfrm>
            <a:off x="5076056" y="6196024"/>
            <a:ext cx="2376264" cy="226918"/>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4"/>
          <p:cNvSpPr/>
          <p:nvPr>
            <p:ph idx="12" type="sldNum"/>
          </p:nvPr>
        </p:nvSpPr>
        <p:spPr>
          <a:xfrm>
            <a:off x="7901239" y="6102237"/>
            <a:ext cx="436116" cy="432048"/>
          </a:xfrm>
          <a:prstGeom prst="ellipse">
            <a:avLst/>
          </a:prstGeom>
          <a:solidFill>
            <a:schemeClr val="lt1">
              <a:alpha val="45882"/>
            </a:schemeClr>
          </a:solidFill>
          <a:ln cap="flat" cmpd="sng" w="9525">
            <a:solidFill>
              <a:srgbClr val="000000">
                <a:alpha val="34901"/>
              </a:srgbClr>
            </a:solidFill>
            <a:prstDash val="solid"/>
            <a:round/>
            <a:headEnd len="sm" w="sm" type="none"/>
            <a:tailEnd len="sm" w="sm" type="none"/>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rgbClr val="35AACF"/>
                </a:solidFill>
                <a:latin typeface="Arial"/>
                <a:ea typeface="Arial"/>
                <a:cs typeface="Arial"/>
                <a:sym typeface="Arial"/>
              </a:defRPr>
            </a:lvl1pPr>
            <a:lvl2pPr indent="0" lvl="1" marL="0" marR="0" rtl="0" algn="r">
              <a:spcBef>
                <a:spcPts val="0"/>
              </a:spcBef>
              <a:spcAft>
                <a:spcPts val="0"/>
              </a:spcAft>
              <a:buNone/>
              <a:defRPr sz="1400">
                <a:solidFill>
                  <a:srgbClr val="35AACF"/>
                </a:solidFill>
                <a:latin typeface="Arial"/>
                <a:ea typeface="Arial"/>
                <a:cs typeface="Arial"/>
                <a:sym typeface="Arial"/>
              </a:defRPr>
            </a:lvl2pPr>
            <a:lvl3pPr indent="0" lvl="2" marL="0" marR="0" rtl="0" algn="r">
              <a:spcBef>
                <a:spcPts val="0"/>
              </a:spcBef>
              <a:spcAft>
                <a:spcPts val="0"/>
              </a:spcAft>
              <a:buNone/>
              <a:defRPr sz="1400">
                <a:solidFill>
                  <a:srgbClr val="35AACF"/>
                </a:solidFill>
                <a:latin typeface="Arial"/>
                <a:ea typeface="Arial"/>
                <a:cs typeface="Arial"/>
                <a:sym typeface="Arial"/>
              </a:defRPr>
            </a:lvl3pPr>
            <a:lvl4pPr indent="0" lvl="3" marL="0" marR="0" rtl="0" algn="r">
              <a:spcBef>
                <a:spcPts val="0"/>
              </a:spcBef>
              <a:spcAft>
                <a:spcPts val="0"/>
              </a:spcAft>
              <a:buNone/>
              <a:defRPr sz="1400">
                <a:solidFill>
                  <a:srgbClr val="35AACF"/>
                </a:solidFill>
                <a:latin typeface="Arial"/>
                <a:ea typeface="Arial"/>
                <a:cs typeface="Arial"/>
                <a:sym typeface="Arial"/>
              </a:defRPr>
            </a:lvl4pPr>
            <a:lvl5pPr indent="0" lvl="4" marL="0" marR="0" rtl="0" algn="r">
              <a:spcBef>
                <a:spcPts val="0"/>
              </a:spcBef>
              <a:spcAft>
                <a:spcPts val="0"/>
              </a:spcAft>
              <a:buNone/>
              <a:defRPr sz="1400">
                <a:solidFill>
                  <a:srgbClr val="35AACF"/>
                </a:solidFill>
                <a:latin typeface="Arial"/>
                <a:ea typeface="Arial"/>
                <a:cs typeface="Arial"/>
                <a:sym typeface="Arial"/>
              </a:defRPr>
            </a:lvl5pPr>
            <a:lvl6pPr indent="0" lvl="5" marL="0" marR="0" rtl="0" algn="r">
              <a:spcBef>
                <a:spcPts val="0"/>
              </a:spcBef>
              <a:spcAft>
                <a:spcPts val="0"/>
              </a:spcAft>
              <a:buNone/>
              <a:defRPr sz="1400">
                <a:solidFill>
                  <a:srgbClr val="35AACF"/>
                </a:solidFill>
                <a:latin typeface="Arial"/>
                <a:ea typeface="Arial"/>
                <a:cs typeface="Arial"/>
                <a:sym typeface="Arial"/>
              </a:defRPr>
            </a:lvl6pPr>
            <a:lvl7pPr indent="0" lvl="6" marL="0" marR="0" rtl="0" algn="r">
              <a:spcBef>
                <a:spcPts val="0"/>
              </a:spcBef>
              <a:spcAft>
                <a:spcPts val="0"/>
              </a:spcAft>
              <a:buNone/>
              <a:defRPr sz="1400">
                <a:solidFill>
                  <a:srgbClr val="35AACF"/>
                </a:solidFill>
                <a:latin typeface="Arial"/>
                <a:ea typeface="Arial"/>
                <a:cs typeface="Arial"/>
                <a:sym typeface="Arial"/>
              </a:defRPr>
            </a:lvl7pPr>
            <a:lvl8pPr indent="0" lvl="7" marL="0" marR="0" rtl="0" algn="r">
              <a:spcBef>
                <a:spcPts val="0"/>
              </a:spcBef>
              <a:spcAft>
                <a:spcPts val="0"/>
              </a:spcAft>
              <a:buNone/>
              <a:defRPr sz="1400">
                <a:solidFill>
                  <a:srgbClr val="35AACF"/>
                </a:solidFill>
                <a:latin typeface="Arial"/>
                <a:ea typeface="Arial"/>
                <a:cs typeface="Arial"/>
                <a:sym typeface="Arial"/>
              </a:defRPr>
            </a:lvl8pPr>
            <a:lvl9pPr indent="0" lvl="8" marL="0" marR="0" rtl="0" algn="r">
              <a:spcBef>
                <a:spcPts val="0"/>
              </a:spcBef>
              <a:spcAft>
                <a:spcPts val="0"/>
              </a:spcAft>
              <a:buNone/>
              <a:defRPr sz="1400">
                <a:solidFill>
                  <a:srgbClr val="35AAC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90" name="Shape 90"/>
        <p:cNvGrpSpPr/>
        <p:nvPr/>
      </p:nvGrpSpPr>
      <p:grpSpPr>
        <a:xfrm>
          <a:off x="0" y="0"/>
          <a:ext cx="0" cy="0"/>
          <a:chOff x="0" y="0"/>
          <a:chExt cx="0" cy="0"/>
        </a:xfrm>
      </p:grpSpPr>
      <p:sp>
        <p:nvSpPr>
          <p:cNvPr id="91" name="Google Shape;91;p15"/>
          <p:cNvSpPr txBox="1"/>
          <p:nvPr>
            <p:ph type="title"/>
          </p:nvPr>
        </p:nvSpPr>
        <p:spPr>
          <a:xfrm>
            <a:off x="1447800" y="206375"/>
            <a:ext cx="6858000" cy="5334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3600" u="none" cap="none" strike="noStrike">
                <a:solidFill>
                  <a:schemeClr val="lt1"/>
                </a:solidFill>
                <a:latin typeface="Calibri"/>
                <a:ea typeface="Calibri"/>
                <a:cs typeface="Calibri"/>
                <a:sym typeface="Calibri"/>
              </a:defRPr>
            </a:lvl1pPr>
            <a:lvl2pPr indent="0" lvl="1"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2pPr>
            <a:lvl3pPr indent="0" lvl="2"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3pPr>
            <a:lvl4pPr indent="0" lvl="3"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4pPr>
            <a:lvl5pPr indent="0" lvl="4"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5pPr>
            <a:lvl6pPr indent="0" lvl="5" marL="4572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6pPr>
            <a:lvl7pPr indent="0" lvl="6" marL="9144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7pPr>
            <a:lvl8pPr indent="0" lvl="7" marL="13716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8pPr>
            <a:lvl9pPr indent="0" lvl="8" marL="18288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9pPr>
          </a:lstStyle>
          <a:p/>
        </p:txBody>
      </p:sp>
      <p:sp>
        <p:nvSpPr>
          <p:cNvPr id="92" name="Google Shape;92;p15"/>
          <p:cNvSpPr txBox="1"/>
          <p:nvPr>
            <p:ph idx="10" type="dt"/>
          </p:nvPr>
        </p:nvSpPr>
        <p:spPr>
          <a:xfrm>
            <a:off x="457200" y="6521450"/>
            <a:ext cx="2133600" cy="244475"/>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p15"/>
          <p:cNvSpPr txBox="1"/>
          <p:nvPr>
            <p:ph idx="11" type="ftr"/>
          </p:nvPr>
        </p:nvSpPr>
        <p:spPr>
          <a:xfrm>
            <a:off x="3124200" y="6521450"/>
            <a:ext cx="2895600" cy="244475"/>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15"/>
          <p:cNvSpPr/>
          <p:nvPr>
            <p:ph idx="12" type="sldNum"/>
          </p:nvPr>
        </p:nvSpPr>
        <p:spPr>
          <a:xfrm>
            <a:off x="6553200" y="6521450"/>
            <a:ext cx="2133600" cy="244475"/>
          </a:xfrm>
          <a:prstGeom prst="ellipse">
            <a:avLst/>
          </a:prstGeom>
          <a:solidFill>
            <a:schemeClr val="lt1">
              <a:alpha val="45882"/>
            </a:schemeClr>
          </a:solidFill>
          <a:ln cap="flat" cmpd="sng" w="9525">
            <a:solidFill>
              <a:srgbClr val="000000">
                <a:alpha val="34901"/>
              </a:srgbClr>
            </a:solidFill>
            <a:prstDash val="solid"/>
            <a:round/>
            <a:headEnd len="sm" w="sm" type="none"/>
            <a:tailEnd len="sm" w="sm" type="none"/>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rgbClr val="35AACF"/>
                </a:solidFill>
                <a:latin typeface="Arial"/>
                <a:ea typeface="Arial"/>
                <a:cs typeface="Arial"/>
                <a:sym typeface="Arial"/>
              </a:defRPr>
            </a:lvl1pPr>
            <a:lvl2pPr indent="0" lvl="1" marL="0" marR="0" rtl="0" algn="r">
              <a:spcBef>
                <a:spcPts val="0"/>
              </a:spcBef>
              <a:spcAft>
                <a:spcPts val="0"/>
              </a:spcAft>
              <a:buNone/>
              <a:defRPr sz="1400">
                <a:solidFill>
                  <a:srgbClr val="35AACF"/>
                </a:solidFill>
                <a:latin typeface="Arial"/>
                <a:ea typeface="Arial"/>
                <a:cs typeface="Arial"/>
                <a:sym typeface="Arial"/>
              </a:defRPr>
            </a:lvl2pPr>
            <a:lvl3pPr indent="0" lvl="2" marL="0" marR="0" rtl="0" algn="r">
              <a:spcBef>
                <a:spcPts val="0"/>
              </a:spcBef>
              <a:spcAft>
                <a:spcPts val="0"/>
              </a:spcAft>
              <a:buNone/>
              <a:defRPr sz="1400">
                <a:solidFill>
                  <a:srgbClr val="35AACF"/>
                </a:solidFill>
                <a:latin typeface="Arial"/>
                <a:ea typeface="Arial"/>
                <a:cs typeface="Arial"/>
                <a:sym typeface="Arial"/>
              </a:defRPr>
            </a:lvl3pPr>
            <a:lvl4pPr indent="0" lvl="3" marL="0" marR="0" rtl="0" algn="r">
              <a:spcBef>
                <a:spcPts val="0"/>
              </a:spcBef>
              <a:spcAft>
                <a:spcPts val="0"/>
              </a:spcAft>
              <a:buNone/>
              <a:defRPr sz="1400">
                <a:solidFill>
                  <a:srgbClr val="35AACF"/>
                </a:solidFill>
                <a:latin typeface="Arial"/>
                <a:ea typeface="Arial"/>
                <a:cs typeface="Arial"/>
                <a:sym typeface="Arial"/>
              </a:defRPr>
            </a:lvl4pPr>
            <a:lvl5pPr indent="0" lvl="4" marL="0" marR="0" rtl="0" algn="r">
              <a:spcBef>
                <a:spcPts val="0"/>
              </a:spcBef>
              <a:spcAft>
                <a:spcPts val="0"/>
              </a:spcAft>
              <a:buNone/>
              <a:defRPr sz="1400">
                <a:solidFill>
                  <a:srgbClr val="35AACF"/>
                </a:solidFill>
                <a:latin typeface="Arial"/>
                <a:ea typeface="Arial"/>
                <a:cs typeface="Arial"/>
                <a:sym typeface="Arial"/>
              </a:defRPr>
            </a:lvl5pPr>
            <a:lvl6pPr indent="0" lvl="5" marL="0" marR="0" rtl="0" algn="r">
              <a:spcBef>
                <a:spcPts val="0"/>
              </a:spcBef>
              <a:spcAft>
                <a:spcPts val="0"/>
              </a:spcAft>
              <a:buNone/>
              <a:defRPr sz="1400">
                <a:solidFill>
                  <a:srgbClr val="35AACF"/>
                </a:solidFill>
                <a:latin typeface="Arial"/>
                <a:ea typeface="Arial"/>
                <a:cs typeface="Arial"/>
                <a:sym typeface="Arial"/>
              </a:defRPr>
            </a:lvl6pPr>
            <a:lvl7pPr indent="0" lvl="6" marL="0" marR="0" rtl="0" algn="r">
              <a:spcBef>
                <a:spcPts val="0"/>
              </a:spcBef>
              <a:spcAft>
                <a:spcPts val="0"/>
              </a:spcAft>
              <a:buNone/>
              <a:defRPr sz="1400">
                <a:solidFill>
                  <a:srgbClr val="35AACF"/>
                </a:solidFill>
                <a:latin typeface="Arial"/>
                <a:ea typeface="Arial"/>
                <a:cs typeface="Arial"/>
                <a:sym typeface="Arial"/>
              </a:defRPr>
            </a:lvl7pPr>
            <a:lvl8pPr indent="0" lvl="7" marL="0" marR="0" rtl="0" algn="r">
              <a:spcBef>
                <a:spcPts val="0"/>
              </a:spcBef>
              <a:spcAft>
                <a:spcPts val="0"/>
              </a:spcAft>
              <a:buNone/>
              <a:defRPr sz="1400">
                <a:solidFill>
                  <a:srgbClr val="35AACF"/>
                </a:solidFill>
                <a:latin typeface="Arial"/>
                <a:ea typeface="Arial"/>
                <a:cs typeface="Arial"/>
                <a:sym typeface="Arial"/>
              </a:defRPr>
            </a:lvl8pPr>
            <a:lvl9pPr indent="0" lvl="8" marL="0" marR="0" rtl="0" algn="r">
              <a:spcBef>
                <a:spcPts val="0"/>
              </a:spcBef>
              <a:spcAft>
                <a:spcPts val="0"/>
              </a:spcAft>
              <a:buNone/>
              <a:defRPr sz="1400">
                <a:solidFill>
                  <a:srgbClr val="35AAC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3"/>
          <p:cNvSpPr txBox="1"/>
          <p:nvPr>
            <p:ph type="title"/>
          </p:nvPr>
        </p:nvSpPr>
        <p:spPr>
          <a:xfrm>
            <a:off x="311700" y="593367"/>
            <a:ext cx="8520600" cy="7636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3600" u="none" cap="none" strike="noStrike">
                <a:solidFill>
                  <a:schemeClr val="lt1"/>
                </a:solidFill>
                <a:latin typeface="Calibri"/>
                <a:ea typeface="Calibri"/>
                <a:cs typeface="Calibri"/>
                <a:sym typeface="Calibri"/>
              </a:defRPr>
            </a:lvl1pPr>
            <a:lvl2pPr indent="0" lvl="1"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2pPr>
            <a:lvl3pPr indent="0" lvl="2"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3pPr>
            <a:lvl4pPr indent="0" lvl="3"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4pPr>
            <a:lvl5pPr indent="0" lvl="4"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5pPr>
            <a:lvl6pPr indent="0" lvl="5" marL="4572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6pPr>
            <a:lvl7pPr indent="0" lvl="6" marL="9144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7pPr>
            <a:lvl8pPr indent="0" lvl="7" marL="13716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8pPr>
            <a:lvl9pPr indent="0" lvl="8" marL="18288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9pPr>
          </a:lstStyle>
          <a:p/>
        </p:txBody>
      </p:sp>
      <p:sp>
        <p:nvSpPr>
          <p:cNvPr id="23" name="Google Shape;23;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431800" lvl="0" marL="457200" marR="0" rtl="0" algn="l">
              <a:spcBef>
                <a:spcPts val="0"/>
              </a:spcBef>
              <a:spcAft>
                <a:spcPts val="0"/>
              </a:spcAft>
              <a:buClr>
                <a:srgbClr val="5DA734"/>
              </a:buClr>
              <a:buSzPts val="3200"/>
              <a:buFont typeface="Noto Sans Symbols"/>
              <a:buChar char="▪"/>
              <a:defRPr b="0" i="0" sz="3200" u="none" cap="none" strike="noStrike">
                <a:solidFill>
                  <a:srgbClr val="2A4E8E"/>
                </a:solidFill>
                <a:latin typeface="Calibri"/>
                <a:ea typeface="Calibri"/>
                <a:cs typeface="Calibri"/>
                <a:sym typeface="Calibri"/>
              </a:defRPr>
            </a:lvl1pPr>
            <a:lvl2pPr indent="-317500" lvl="1" marL="914400" marR="0" rtl="0" algn="l">
              <a:spcBef>
                <a:spcPts val="0"/>
              </a:spcBef>
              <a:spcAft>
                <a:spcPts val="0"/>
              </a:spcAft>
              <a:buClr>
                <a:srgbClr val="42A3B5"/>
              </a:buClr>
              <a:buSzPts val="1400"/>
              <a:buFont typeface="Noto Sans Symbols"/>
              <a:buChar char="○"/>
              <a:defRPr b="0" i="0" sz="2800" u="none" cap="none" strike="noStrike">
                <a:solidFill>
                  <a:srgbClr val="2A4E8E"/>
                </a:solidFill>
                <a:latin typeface="Calibri"/>
                <a:ea typeface="Calibri"/>
                <a:cs typeface="Calibri"/>
                <a:sym typeface="Calibri"/>
              </a:defRPr>
            </a:lvl2pPr>
            <a:lvl3pPr indent="-381000" lvl="2" marL="1371600" marR="0" rtl="0" algn="l">
              <a:spcBef>
                <a:spcPts val="0"/>
              </a:spcBef>
              <a:spcAft>
                <a:spcPts val="0"/>
              </a:spcAft>
              <a:buClr>
                <a:srgbClr val="5DA734"/>
              </a:buClr>
              <a:buSzPts val="2400"/>
              <a:buFont typeface="Noto Sans Symbols"/>
              <a:buChar char="▪"/>
              <a:defRPr b="0" i="0" sz="2400" u="none" cap="none" strike="noStrike">
                <a:solidFill>
                  <a:srgbClr val="2A4E8E"/>
                </a:solidFill>
                <a:latin typeface="Calibri"/>
                <a:ea typeface="Calibri"/>
                <a:cs typeface="Calibri"/>
                <a:sym typeface="Calibri"/>
              </a:defRPr>
            </a:lvl3pPr>
            <a:lvl4pPr indent="-304800" lvl="3" marL="1828800" marR="0" rtl="0" algn="l">
              <a:spcBef>
                <a:spcPts val="0"/>
              </a:spcBef>
              <a:spcAft>
                <a:spcPts val="0"/>
              </a:spcAft>
              <a:buClr>
                <a:srgbClr val="42A3B5"/>
              </a:buClr>
              <a:buSzPts val="1200"/>
              <a:buFont typeface="Noto Sans Symbols"/>
              <a:buChar char="○"/>
              <a:defRPr b="0" i="0" sz="2000" u="none" cap="none" strike="noStrike">
                <a:solidFill>
                  <a:srgbClr val="2A4E8E"/>
                </a:solidFill>
                <a:latin typeface="Calibri"/>
                <a:ea typeface="Calibri"/>
                <a:cs typeface="Calibri"/>
                <a:sym typeface="Calibri"/>
              </a:defRPr>
            </a:lvl4pPr>
            <a:lvl5pPr indent="-355600" lvl="4" marL="2286000" marR="0" rtl="0" algn="l">
              <a:spcBef>
                <a:spcPts val="0"/>
              </a:spcBef>
              <a:spcAft>
                <a:spcPts val="0"/>
              </a:spcAft>
              <a:buClr>
                <a:srgbClr val="2A4E8E"/>
              </a:buClr>
              <a:buSzPts val="2000"/>
              <a:buFont typeface="Noto Sans Symbols"/>
              <a:buChar char="▪"/>
              <a:defRPr b="0" i="0" sz="2000" u="none" cap="none" strike="noStrike">
                <a:solidFill>
                  <a:srgbClr val="2A4E8E"/>
                </a:solidFill>
                <a:latin typeface="Calibri"/>
                <a:ea typeface="Calibri"/>
                <a:cs typeface="Calibri"/>
                <a:sym typeface="Calibri"/>
              </a:defRPr>
            </a:lvl5pPr>
            <a:lvl6pPr indent="-355600" lvl="5" marL="2743200" marR="0" rtl="0" algn="l">
              <a:spcBef>
                <a:spcPts val="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2" type="sldNum"/>
          </p:nvPr>
        </p:nvSpPr>
        <p:spPr>
          <a:xfrm>
            <a:off x="8472457" y="6217621"/>
            <a:ext cx="548700" cy="524800"/>
          </a:xfrm>
          <a:prstGeom prst="rect">
            <a:avLst/>
          </a:prstGeom>
          <a:solidFill>
            <a:schemeClr val="lt1">
              <a:alpha val="45882"/>
            </a:schemeClr>
          </a:solidFill>
          <a:ln cap="flat" cmpd="sng" w="9525">
            <a:solidFill>
              <a:srgbClr val="000000">
                <a:alpha val="34901"/>
              </a:srgbClr>
            </a:solidFill>
            <a:prstDash val="solid"/>
            <a:round/>
            <a:headEnd len="sm" w="sm" type="none"/>
            <a:tailEnd len="sm" w="sm" type="none"/>
          </a:ln>
        </p:spPr>
        <p:txBody>
          <a:bodyPr anchorCtr="0" anchor="ctr" bIns="91425" lIns="91425" spcFirstLastPara="1" rIns="91425" wrap="square" tIns="91425">
            <a:noAutofit/>
          </a:bodyPr>
          <a:lstStyle>
            <a:lvl1pPr indent="0" lvl="0" marL="0" marR="0" rtl="0" algn="r">
              <a:spcBef>
                <a:spcPts val="0"/>
              </a:spcBef>
              <a:buNone/>
              <a:defRPr sz="1400">
                <a:solidFill>
                  <a:srgbClr val="2A4E8E"/>
                </a:solidFill>
                <a:latin typeface="Calibri"/>
                <a:ea typeface="Calibri"/>
                <a:cs typeface="Calibri"/>
                <a:sym typeface="Calibri"/>
              </a:defRPr>
            </a:lvl1pPr>
            <a:lvl2pPr indent="0" lvl="1" marL="0" marR="0" rtl="0" algn="r">
              <a:spcBef>
                <a:spcPts val="0"/>
              </a:spcBef>
              <a:buNone/>
              <a:defRPr sz="1400">
                <a:solidFill>
                  <a:srgbClr val="2A4E8E"/>
                </a:solidFill>
                <a:latin typeface="Calibri"/>
                <a:ea typeface="Calibri"/>
                <a:cs typeface="Calibri"/>
                <a:sym typeface="Calibri"/>
              </a:defRPr>
            </a:lvl2pPr>
            <a:lvl3pPr indent="0" lvl="2" marL="0" marR="0" rtl="0" algn="r">
              <a:spcBef>
                <a:spcPts val="0"/>
              </a:spcBef>
              <a:buNone/>
              <a:defRPr sz="1400">
                <a:solidFill>
                  <a:srgbClr val="2A4E8E"/>
                </a:solidFill>
                <a:latin typeface="Calibri"/>
                <a:ea typeface="Calibri"/>
                <a:cs typeface="Calibri"/>
                <a:sym typeface="Calibri"/>
              </a:defRPr>
            </a:lvl3pPr>
            <a:lvl4pPr indent="0" lvl="3" marL="0" marR="0" rtl="0" algn="r">
              <a:spcBef>
                <a:spcPts val="0"/>
              </a:spcBef>
              <a:buNone/>
              <a:defRPr sz="1400">
                <a:solidFill>
                  <a:srgbClr val="2A4E8E"/>
                </a:solidFill>
                <a:latin typeface="Calibri"/>
                <a:ea typeface="Calibri"/>
                <a:cs typeface="Calibri"/>
                <a:sym typeface="Calibri"/>
              </a:defRPr>
            </a:lvl4pPr>
            <a:lvl5pPr indent="0" lvl="4" marL="0" marR="0" rtl="0" algn="r">
              <a:spcBef>
                <a:spcPts val="0"/>
              </a:spcBef>
              <a:buNone/>
              <a:defRPr sz="1400">
                <a:solidFill>
                  <a:srgbClr val="2A4E8E"/>
                </a:solidFill>
                <a:latin typeface="Calibri"/>
                <a:ea typeface="Calibri"/>
                <a:cs typeface="Calibri"/>
                <a:sym typeface="Calibri"/>
              </a:defRPr>
            </a:lvl5pPr>
            <a:lvl6pPr indent="0" lvl="5" marL="0" marR="0" rtl="0" algn="r">
              <a:spcBef>
                <a:spcPts val="0"/>
              </a:spcBef>
              <a:buNone/>
              <a:defRPr sz="1400">
                <a:solidFill>
                  <a:srgbClr val="2A4E8E"/>
                </a:solidFill>
                <a:latin typeface="Calibri"/>
                <a:ea typeface="Calibri"/>
                <a:cs typeface="Calibri"/>
                <a:sym typeface="Calibri"/>
              </a:defRPr>
            </a:lvl6pPr>
            <a:lvl7pPr indent="0" lvl="6" marL="0" marR="0" rtl="0" algn="r">
              <a:spcBef>
                <a:spcPts val="0"/>
              </a:spcBef>
              <a:buNone/>
              <a:defRPr sz="1400">
                <a:solidFill>
                  <a:srgbClr val="2A4E8E"/>
                </a:solidFill>
                <a:latin typeface="Calibri"/>
                <a:ea typeface="Calibri"/>
                <a:cs typeface="Calibri"/>
                <a:sym typeface="Calibri"/>
              </a:defRPr>
            </a:lvl7pPr>
            <a:lvl8pPr indent="0" lvl="7" marL="0" marR="0" rtl="0" algn="r">
              <a:spcBef>
                <a:spcPts val="0"/>
              </a:spcBef>
              <a:buNone/>
              <a:defRPr sz="1400">
                <a:solidFill>
                  <a:srgbClr val="2A4E8E"/>
                </a:solidFill>
                <a:latin typeface="Calibri"/>
                <a:ea typeface="Calibri"/>
                <a:cs typeface="Calibri"/>
                <a:sym typeface="Calibri"/>
              </a:defRPr>
            </a:lvl8pPr>
            <a:lvl9pPr indent="0" lvl="8" marL="0" marR="0" rtl="0" algn="r">
              <a:spcBef>
                <a:spcPts val="0"/>
              </a:spcBef>
              <a:buNone/>
              <a:defRPr sz="1400">
                <a:solidFill>
                  <a:srgbClr val="2A4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25" name="Shape 25"/>
        <p:cNvGrpSpPr/>
        <p:nvPr/>
      </p:nvGrpSpPr>
      <p:grpSpPr>
        <a:xfrm>
          <a:off x="0" y="0"/>
          <a:ext cx="0" cy="0"/>
          <a:chOff x="0" y="0"/>
          <a:chExt cx="0" cy="0"/>
        </a:xfrm>
      </p:grpSpPr>
      <p:sp>
        <p:nvSpPr>
          <p:cNvPr id="26" name="Google Shape;26;p4"/>
          <p:cNvSpPr txBox="1"/>
          <p:nvPr>
            <p:ph type="ctrTitle"/>
          </p:nvPr>
        </p:nvSpPr>
        <p:spPr>
          <a:xfrm>
            <a:off x="457200" y="1432560"/>
            <a:ext cx="8229600" cy="199644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1" i="0" sz="3600" u="none" cap="none" strike="noStrike">
                <a:solidFill>
                  <a:srgbClr val="2A4E8E"/>
                </a:solidFill>
                <a:latin typeface="Calibri"/>
                <a:ea typeface="Calibri"/>
                <a:cs typeface="Calibri"/>
                <a:sym typeface="Calibri"/>
              </a:defRPr>
            </a:lvl1pPr>
            <a:lvl2pPr indent="0" lvl="1"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2pPr>
            <a:lvl3pPr indent="0" lvl="2"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3pPr>
            <a:lvl4pPr indent="0" lvl="3"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4pPr>
            <a:lvl5pPr indent="0" lvl="4"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5pPr>
            <a:lvl6pPr indent="0" lvl="5" marL="4572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6pPr>
            <a:lvl7pPr indent="0" lvl="6" marL="9144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7pPr>
            <a:lvl8pPr indent="0" lvl="7" marL="13716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8pPr>
            <a:lvl9pPr indent="0" lvl="8" marL="18288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9pPr>
          </a:lstStyle>
          <a:p/>
        </p:txBody>
      </p:sp>
      <p:sp>
        <p:nvSpPr>
          <p:cNvPr id="27" name="Google Shape;27;p4"/>
          <p:cNvSpPr txBox="1"/>
          <p:nvPr>
            <p:ph idx="1" type="subTitle"/>
          </p:nvPr>
        </p:nvSpPr>
        <p:spPr>
          <a:xfrm>
            <a:off x="539552" y="3789040"/>
            <a:ext cx="8136904" cy="1152128"/>
          </a:xfrm>
          <a:prstGeom prst="rect">
            <a:avLst/>
          </a:prstGeom>
          <a:noFill/>
          <a:ln>
            <a:noFill/>
          </a:ln>
        </p:spPr>
        <p:txBody>
          <a:bodyPr anchorCtr="0" anchor="t" bIns="91425" lIns="91425" spcFirstLastPara="1" rIns="91425" wrap="square" tIns="91425"/>
          <a:lstStyle>
            <a:lvl1pPr indent="0" lvl="0" marL="0" marR="0" rtl="0" algn="ctr">
              <a:spcBef>
                <a:spcPts val="560"/>
              </a:spcBef>
              <a:spcAft>
                <a:spcPts val="0"/>
              </a:spcAft>
              <a:buClr>
                <a:srgbClr val="5DA734"/>
              </a:buClr>
              <a:buSzPts val="3200"/>
              <a:buFont typeface="Noto Sans Symbols"/>
              <a:buNone/>
              <a:defRPr b="0" i="0" sz="2800" u="none" cap="none" strike="noStrike">
                <a:solidFill>
                  <a:srgbClr val="2A4E8E"/>
                </a:solidFill>
                <a:latin typeface="Calibri"/>
                <a:ea typeface="Calibri"/>
                <a:cs typeface="Calibri"/>
                <a:sym typeface="Calibri"/>
              </a:defRPr>
            </a:lvl1pPr>
            <a:lvl2pPr indent="-285750" lvl="1" marL="742950" marR="0" rtl="0" algn="l">
              <a:spcBef>
                <a:spcPts val="560"/>
              </a:spcBef>
              <a:spcAft>
                <a:spcPts val="0"/>
              </a:spcAft>
              <a:buClr>
                <a:srgbClr val="42A3B5"/>
              </a:buClr>
              <a:buSzPts val="1400"/>
              <a:buFont typeface="Noto Sans Symbols"/>
              <a:buChar char="○"/>
              <a:defRPr b="0" i="0" sz="2800" u="none" cap="none" strike="noStrike">
                <a:solidFill>
                  <a:srgbClr val="2A4E8E"/>
                </a:solidFill>
                <a:latin typeface="Calibri"/>
                <a:ea typeface="Calibri"/>
                <a:cs typeface="Calibri"/>
                <a:sym typeface="Calibri"/>
              </a:defRPr>
            </a:lvl2pPr>
            <a:lvl3pPr indent="-228600" lvl="2" marL="1143000" marR="0" rtl="0" algn="l">
              <a:spcBef>
                <a:spcPts val="480"/>
              </a:spcBef>
              <a:spcAft>
                <a:spcPts val="0"/>
              </a:spcAft>
              <a:buClr>
                <a:srgbClr val="5DA734"/>
              </a:buClr>
              <a:buSzPts val="2400"/>
              <a:buFont typeface="Noto Sans Symbols"/>
              <a:buChar char="▪"/>
              <a:defRPr b="0" i="0" sz="2400" u="none" cap="none" strike="noStrike">
                <a:solidFill>
                  <a:srgbClr val="2A4E8E"/>
                </a:solidFill>
                <a:latin typeface="Calibri"/>
                <a:ea typeface="Calibri"/>
                <a:cs typeface="Calibri"/>
                <a:sym typeface="Calibri"/>
              </a:defRPr>
            </a:lvl3pPr>
            <a:lvl4pPr indent="-228600" lvl="3" marL="1600200" marR="0" rtl="0" algn="l">
              <a:spcBef>
                <a:spcPts val="400"/>
              </a:spcBef>
              <a:spcAft>
                <a:spcPts val="0"/>
              </a:spcAft>
              <a:buClr>
                <a:srgbClr val="42A3B5"/>
              </a:buClr>
              <a:buSzPts val="1200"/>
              <a:buFont typeface="Noto Sans Symbols"/>
              <a:buChar char="○"/>
              <a:defRPr b="0" i="0" sz="2000" u="none" cap="none" strike="noStrike">
                <a:solidFill>
                  <a:srgbClr val="2A4E8E"/>
                </a:solidFill>
                <a:latin typeface="Calibri"/>
                <a:ea typeface="Calibri"/>
                <a:cs typeface="Calibri"/>
                <a:sym typeface="Calibri"/>
              </a:defRPr>
            </a:lvl4pPr>
            <a:lvl5pPr indent="-228600" lvl="4" marL="2057400" marR="0" rtl="0" algn="l">
              <a:spcBef>
                <a:spcPts val="400"/>
              </a:spcBef>
              <a:spcAft>
                <a:spcPts val="0"/>
              </a:spcAft>
              <a:buClr>
                <a:srgbClr val="2A4E8E"/>
              </a:buClr>
              <a:buSzPts val="2000"/>
              <a:buFont typeface="Noto Sans Symbols"/>
              <a:buChar char="▪"/>
              <a:defRPr b="0" i="0" sz="2000" u="none" cap="none" strike="noStrike">
                <a:solidFill>
                  <a:srgbClr val="2A4E8E"/>
                </a:solidFill>
                <a:latin typeface="Calibri"/>
                <a:ea typeface="Calibri"/>
                <a:cs typeface="Calibri"/>
                <a:sym typeface="Calibri"/>
              </a:defRPr>
            </a:lvl5pPr>
            <a:lvl6pPr indent="-228600" lvl="5" marL="25146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6pPr>
            <a:lvl7pPr indent="-228600" lvl="6" marL="29718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7pPr>
            <a:lvl8pPr indent="-228600" lvl="7" marL="34290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8pPr>
            <a:lvl9pPr indent="-228600" lvl="8" marL="38862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Google Shape;29;p5"/>
          <p:cNvSpPr txBox="1"/>
          <p:nvPr>
            <p:ph type="title"/>
          </p:nvPr>
        </p:nvSpPr>
        <p:spPr>
          <a:xfrm>
            <a:off x="2339752" y="116632"/>
            <a:ext cx="6336704" cy="773934"/>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3600" u="none" cap="none" strike="noStrike">
                <a:solidFill>
                  <a:srgbClr val="2A4E8E"/>
                </a:solidFill>
                <a:latin typeface="Calibri"/>
                <a:ea typeface="Calibri"/>
                <a:cs typeface="Calibri"/>
                <a:sym typeface="Calibri"/>
              </a:defRPr>
            </a:lvl1pPr>
            <a:lvl2pPr indent="0" lvl="1"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2pPr>
            <a:lvl3pPr indent="0" lvl="2"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3pPr>
            <a:lvl4pPr indent="0" lvl="3"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4pPr>
            <a:lvl5pPr indent="0" lvl="4"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5pPr>
            <a:lvl6pPr indent="0" lvl="5" marL="4572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6pPr>
            <a:lvl7pPr indent="0" lvl="6" marL="9144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7pPr>
            <a:lvl8pPr indent="0" lvl="7" marL="13716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8pPr>
            <a:lvl9pPr indent="0" lvl="8" marL="18288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9pPr>
          </a:lstStyle>
          <a:p/>
        </p:txBody>
      </p:sp>
      <p:sp>
        <p:nvSpPr>
          <p:cNvPr id="30" name="Google Shape;30;p5"/>
          <p:cNvSpPr txBox="1"/>
          <p:nvPr>
            <p:ph idx="1" type="body"/>
          </p:nvPr>
        </p:nvSpPr>
        <p:spPr>
          <a:xfrm>
            <a:off x="457200" y="1371601"/>
            <a:ext cx="8229600" cy="3569568"/>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rgbClr val="061C28"/>
              </a:buClr>
              <a:buSzPts val="3200"/>
              <a:buFont typeface="Arial"/>
              <a:buChar char="•"/>
              <a:defRPr b="0" i="0" sz="3200" u="none" cap="none" strike="noStrike">
                <a:solidFill>
                  <a:srgbClr val="061C28"/>
                </a:solidFill>
                <a:latin typeface="Verdana"/>
                <a:ea typeface="Verdana"/>
                <a:cs typeface="Verdana"/>
                <a:sym typeface="Verdana"/>
              </a:defRPr>
            </a:lvl1pPr>
            <a:lvl2pPr indent="-353060" lvl="1" marL="914400" marR="0" rtl="0" algn="l">
              <a:spcBef>
                <a:spcPts val="560"/>
              </a:spcBef>
              <a:spcAft>
                <a:spcPts val="0"/>
              </a:spcAft>
              <a:buClr>
                <a:srgbClr val="061C28"/>
              </a:buClr>
              <a:buSzPts val="1960"/>
              <a:buFont typeface="Courier New"/>
              <a:buChar char="o"/>
              <a:defRPr b="0" i="0" sz="2800" u="none" cap="none" strike="noStrike">
                <a:solidFill>
                  <a:srgbClr val="314C73"/>
                </a:solidFill>
                <a:latin typeface="Verdana"/>
                <a:ea typeface="Verdana"/>
                <a:cs typeface="Verdana"/>
                <a:sym typeface="Verdana"/>
              </a:defRPr>
            </a:lvl2pPr>
            <a:lvl3pPr indent="-335280" lvl="2" marL="1371600" marR="0" rtl="0" algn="l">
              <a:spcBef>
                <a:spcPts val="480"/>
              </a:spcBef>
              <a:spcAft>
                <a:spcPts val="0"/>
              </a:spcAft>
              <a:buClr>
                <a:srgbClr val="2190C8"/>
              </a:buClr>
              <a:buSzPts val="1680"/>
              <a:buFont typeface="Courier New"/>
              <a:buChar char="o"/>
              <a:defRPr b="0" i="0" sz="2400" u="none" cap="none" strike="noStrike">
                <a:solidFill>
                  <a:srgbClr val="145576"/>
                </a:solidFill>
                <a:latin typeface="Verdana"/>
                <a:ea typeface="Verdana"/>
                <a:cs typeface="Verdana"/>
                <a:sym typeface="Verdana"/>
              </a:defRPr>
            </a:lvl3pPr>
            <a:lvl4pPr indent="-311150" lvl="3" marL="1828800" marR="0" rtl="0" algn="l">
              <a:spcBef>
                <a:spcPts val="400"/>
              </a:spcBef>
              <a:spcAft>
                <a:spcPts val="0"/>
              </a:spcAft>
              <a:buClr>
                <a:srgbClr val="42A3B5"/>
              </a:buClr>
              <a:buSzPts val="1300"/>
              <a:buFont typeface="Courier New"/>
              <a:buChar char="o"/>
              <a:defRPr b="0" i="0" sz="2000" u="none" cap="none" strike="noStrike">
                <a:solidFill>
                  <a:srgbClr val="186890"/>
                </a:solidFill>
                <a:latin typeface="Verdana"/>
                <a:ea typeface="Verdana"/>
                <a:cs typeface="Verdana"/>
                <a:sym typeface="Verdana"/>
              </a:defRPr>
            </a:lvl4pPr>
            <a:lvl5pPr indent="-292100" lvl="4" marL="2286000" marR="0" rtl="0" algn="l">
              <a:spcBef>
                <a:spcPts val="400"/>
              </a:spcBef>
              <a:spcAft>
                <a:spcPts val="0"/>
              </a:spcAft>
              <a:buClr>
                <a:srgbClr val="76C2E8"/>
              </a:buClr>
              <a:buSzPts val="1000"/>
              <a:buFont typeface="Courier New"/>
              <a:buChar char="o"/>
              <a:defRPr b="0" i="0" sz="2000" u="none" cap="none" strike="noStrike">
                <a:solidFill>
                  <a:srgbClr val="218EC5"/>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9pPr>
          </a:lstStyle>
          <a:p/>
        </p:txBody>
      </p:sp>
      <p:sp>
        <p:nvSpPr>
          <p:cNvPr id="31" name="Google Shape;31;p5"/>
          <p:cNvSpPr txBox="1"/>
          <p:nvPr>
            <p:ph idx="10" type="dt"/>
          </p:nvPr>
        </p:nvSpPr>
        <p:spPr>
          <a:xfrm>
            <a:off x="35496" y="6568901"/>
            <a:ext cx="2133600" cy="244475"/>
          </a:xfrm>
          <a:prstGeom prst="rect">
            <a:avLst/>
          </a:prstGeom>
          <a:solidFill>
            <a:schemeClr val="lt1"/>
          </a:solidFill>
          <a:ln>
            <a:noFill/>
          </a:ln>
        </p:spPr>
        <p:txBody>
          <a:bodyPr anchorCtr="0" anchor="b" bIns="91425" lIns="91425" spcFirstLastPara="1" rIns="91425" wrap="square" tIns="91425"/>
          <a:lstStyle>
            <a:lvl1pPr indent="0" lvl="0" marL="0" marR="0" rtl="0" algn="l">
              <a:spcBef>
                <a:spcPts val="0"/>
              </a:spcBef>
              <a:spcAft>
                <a:spcPts val="0"/>
              </a:spcAft>
              <a:buSzPts val="1400"/>
              <a:buNone/>
              <a:defRPr sz="9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1" type="ftr"/>
          </p:nvPr>
        </p:nvSpPr>
        <p:spPr>
          <a:xfrm>
            <a:off x="6212904" y="6568901"/>
            <a:ext cx="2895600" cy="244475"/>
          </a:xfrm>
          <a:prstGeom prst="rect">
            <a:avLst/>
          </a:prstGeom>
          <a:solidFill>
            <a:schemeClr val="lt1"/>
          </a:solidFill>
          <a:ln>
            <a:noFill/>
          </a:ln>
        </p:spPr>
        <p:txBody>
          <a:bodyPr anchorCtr="0" anchor="b" bIns="91425" lIns="91425" spcFirstLastPara="1" rIns="91425" wrap="square" tIns="91425"/>
          <a:lstStyle>
            <a:lvl1pPr indent="0" lvl="0" marL="0" marR="0" rtl="0" algn="r">
              <a:spcBef>
                <a:spcPts val="0"/>
              </a:spcBef>
              <a:spcAft>
                <a:spcPts val="0"/>
              </a:spcAft>
              <a:buSzPts val="1400"/>
              <a:buNone/>
              <a:defRPr sz="9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3" name="Shape 33"/>
        <p:cNvGrpSpPr/>
        <p:nvPr/>
      </p:nvGrpSpPr>
      <p:grpSpPr>
        <a:xfrm>
          <a:off x="0" y="0"/>
          <a:ext cx="0" cy="0"/>
          <a:chOff x="0" y="0"/>
          <a:chExt cx="0" cy="0"/>
        </a:xfrm>
      </p:grpSpPr>
      <p:sp>
        <p:nvSpPr>
          <p:cNvPr id="34" name="Google Shape;34;p6"/>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lt1"/>
                </a:solidFill>
                <a:latin typeface="Calibri"/>
                <a:ea typeface="Calibri"/>
                <a:cs typeface="Calibri"/>
                <a:sym typeface="Calibri"/>
              </a:defRPr>
            </a:lvl1pPr>
            <a:lvl2pPr indent="0" lvl="1"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2pPr>
            <a:lvl3pPr indent="0" lvl="2"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3pPr>
            <a:lvl4pPr indent="0" lvl="3"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4pPr>
            <a:lvl5pPr indent="0" lvl="4"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5pPr>
            <a:lvl6pPr indent="0" lvl="5" marL="4572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6pPr>
            <a:lvl7pPr indent="0" lvl="6" marL="9144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7pPr>
            <a:lvl8pPr indent="0" lvl="7" marL="13716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8pPr>
            <a:lvl9pPr indent="0" lvl="8" marL="18288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9pPr>
          </a:lstStyle>
          <a:p/>
        </p:txBody>
      </p:sp>
      <p:sp>
        <p:nvSpPr>
          <p:cNvPr id="35" name="Google Shape;35;p6"/>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5DA734"/>
              </a:buClr>
              <a:buSzPts val="3200"/>
              <a:buFont typeface="Noto Sans Symbols"/>
              <a:buNone/>
              <a:defRPr b="0" i="0" sz="2000" u="none" cap="none" strike="noStrike">
                <a:solidFill>
                  <a:srgbClr val="2A4E8E"/>
                </a:solidFill>
                <a:latin typeface="Calibri"/>
                <a:ea typeface="Calibri"/>
                <a:cs typeface="Calibri"/>
                <a:sym typeface="Calibri"/>
              </a:defRPr>
            </a:lvl1pPr>
            <a:lvl2pPr indent="-228600" lvl="1" marL="914400" marR="0" rtl="0" algn="l">
              <a:spcBef>
                <a:spcPts val="360"/>
              </a:spcBef>
              <a:spcAft>
                <a:spcPts val="0"/>
              </a:spcAft>
              <a:buClr>
                <a:srgbClr val="42A3B5"/>
              </a:buClr>
              <a:buSzPts val="1400"/>
              <a:buFont typeface="Noto Sans Symbols"/>
              <a:buNone/>
              <a:defRPr b="0" i="0" sz="1800" u="none" cap="none" strike="noStrike">
                <a:solidFill>
                  <a:srgbClr val="2A4E8E"/>
                </a:solidFill>
                <a:latin typeface="Calibri"/>
                <a:ea typeface="Calibri"/>
                <a:cs typeface="Calibri"/>
                <a:sym typeface="Calibri"/>
              </a:defRPr>
            </a:lvl2pPr>
            <a:lvl3pPr indent="-228600" lvl="2" marL="1371600" marR="0" rtl="0" algn="l">
              <a:spcBef>
                <a:spcPts val="320"/>
              </a:spcBef>
              <a:spcAft>
                <a:spcPts val="0"/>
              </a:spcAft>
              <a:buClr>
                <a:srgbClr val="5DA734"/>
              </a:buClr>
              <a:buSzPts val="2400"/>
              <a:buFont typeface="Noto Sans Symbols"/>
              <a:buNone/>
              <a:defRPr b="0" i="0" sz="1600" u="none" cap="none" strike="noStrike">
                <a:solidFill>
                  <a:srgbClr val="2A4E8E"/>
                </a:solidFill>
                <a:latin typeface="Calibri"/>
                <a:ea typeface="Calibri"/>
                <a:cs typeface="Calibri"/>
                <a:sym typeface="Calibri"/>
              </a:defRPr>
            </a:lvl3pPr>
            <a:lvl4pPr indent="-228600" lvl="3" marL="1828800" marR="0" rtl="0" algn="l">
              <a:spcBef>
                <a:spcPts val="280"/>
              </a:spcBef>
              <a:spcAft>
                <a:spcPts val="0"/>
              </a:spcAft>
              <a:buClr>
                <a:srgbClr val="42A3B5"/>
              </a:buClr>
              <a:buSzPts val="1200"/>
              <a:buFont typeface="Noto Sans Symbols"/>
              <a:buNone/>
              <a:defRPr b="0" i="0" sz="1400" u="none" cap="none" strike="noStrike">
                <a:solidFill>
                  <a:srgbClr val="2A4E8E"/>
                </a:solidFill>
                <a:latin typeface="Calibri"/>
                <a:ea typeface="Calibri"/>
                <a:cs typeface="Calibri"/>
                <a:sym typeface="Calibri"/>
              </a:defRPr>
            </a:lvl4pPr>
            <a:lvl5pPr indent="-228600" lvl="4" marL="2286000" marR="0" rtl="0" algn="l">
              <a:spcBef>
                <a:spcPts val="280"/>
              </a:spcBef>
              <a:spcAft>
                <a:spcPts val="0"/>
              </a:spcAft>
              <a:buClr>
                <a:srgbClr val="2A4E8E"/>
              </a:buClr>
              <a:buSzPts val="2000"/>
              <a:buFont typeface="Noto Sans Symbols"/>
              <a:buNone/>
              <a:defRPr b="0" i="0" sz="1400" u="none" cap="none" strike="noStrike">
                <a:solidFill>
                  <a:srgbClr val="2A4E8E"/>
                </a:solidFill>
                <a:latin typeface="Calibri"/>
                <a:ea typeface="Calibri"/>
                <a:cs typeface="Calibri"/>
                <a:sym typeface="Calibri"/>
              </a:defRPr>
            </a:lvl5pPr>
            <a:lvl6pPr indent="-228600" lvl="5" marL="2743200" marR="0" rtl="0" algn="l">
              <a:spcBef>
                <a:spcPts val="280"/>
              </a:spcBef>
              <a:spcAft>
                <a:spcPts val="0"/>
              </a:spcAft>
              <a:buClr>
                <a:schemeClr val="dk1"/>
              </a:buClr>
              <a:buSzPts val="2000"/>
              <a:buFont typeface="Noto Sans Symbols"/>
              <a:buNone/>
              <a:defRPr b="0" i="0" sz="1400" u="none" cap="none" strike="noStrike">
                <a:solidFill>
                  <a:schemeClr val="dk1"/>
                </a:solidFill>
                <a:latin typeface="Calibri"/>
                <a:ea typeface="Calibri"/>
                <a:cs typeface="Calibri"/>
                <a:sym typeface="Calibri"/>
              </a:defRPr>
            </a:lvl6pPr>
            <a:lvl7pPr indent="-228600" lvl="6" marL="3200400" marR="0" rtl="0" algn="l">
              <a:spcBef>
                <a:spcPts val="280"/>
              </a:spcBef>
              <a:spcAft>
                <a:spcPts val="0"/>
              </a:spcAft>
              <a:buClr>
                <a:schemeClr val="dk1"/>
              </a:buClr>
              <a:buSzPts val="2000"/>
              <a:buFont typeface="Noto Sans Symbols"/>
              <a:buNone/>
              <a:defRPr b="0" i="0" sz="1400" u="none" cap="none" strike="noStrike">
                <a:solidFill>
                  <a:schemeClr val="dk1"/>
                </a:solidFill>
                <a:latin typeface="Calibri"/>
                <a:ea typeface="Calibri"/>
                <a:cs typeface="Calibri"/>
                <a:sym typeface="Calibri"/>
              </a:defRPr>
            </a:lvl7pPr>
            <a:lvl8pPr indent="-228600" lvl="7" marL="3657600" marR="0" rtl="0" algn="l">
              <a:spcBef>
                <a:spcPts val="280"/>
              </a:spcBef>
              <a:spcAft>
                <a:spcPts val="0"/>
              </a:spcAft>
              <a:buClr>
                <a:schemeClr val="dk1"/>
              </a:buClr>
              <a:buSzPts val="2000"/>
              <a:buFont typeface="Noto Sans Symbols"/>
              <a:buNone/>
              <a:defRPr b="0" i="0" sz="1400" u="none" cap="none" strike="noStrike">
                <a:solidFill>
                  <a:schemeClr val="dk1"/>
                </a:solidFill>
                <a:latin typeface="Calibri"/>
                <a:ea typeface="Calibri"/>
                <a:cs typeface="Calibri"/>
                <a:sym typeface="Calibri"/>
              </a:defRPr>
            </a:lvl8pPr>
            <a:lvl9pPr indent="-228600" lvl="8" marL="4114800" marR="0" rtl="0" algn="l">
              <a:spcBef>
                <a:spcPts val="280"/>
              </a:spcBef>
              <a:spcAft>
                <a:spcPts val="0"/>
              </a:spcAft>
              <a:buClr>
                <a:schemeClr val="dk1"/>
              </a:buClr>
              <a:buSzPts val="2000"/>
              <a:buFont typeface="Noto Sans Symbols"/>
              <a:buNone/>
              <a:defRPr b="0" i="0" sz="1400" u="none" cap="none" strike="noStrike">
                <a:solidFill>
                  <a:schemeClr val="dk1"/>
                </a:solidFill>
                <a:latin typeface="Calibri"/>
                <a:ea typeface="Calibri"/>
                <a:cs typeface="Calibri"/>
                <a:sym typeface="Calibri"/>
              </a:defRPr>
            </a:lvl9pPr>
          </a:lstStyle>
          <a:p/>
        </p:txBody>
      </p:sp>
      <p:sp>
        <p:nvSpPr>
          <p:cNvPr id="36" name="Google Shape;36;p6"/>
          <p:cNvSpPr txBox="1"/>
          <p:nvPr>
            <p:ph idx="10" type="dt"/>
          </p:nvPr>
        </p:nvSpPr>
        <p:spPr>
          <a:xfrm>
            <a:off x="2627784" y="6196024"/>
            <a:ext cx="2133600" cy="244475"/>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11" type="ftr"/>
          </p:nvPr>
        </p:nvSpPr>
        <p:spPr>
          <a:xfrm>
            <a:off x="5076056" y="6196024"/>
            <a:ext cx="2376264" cy="226918"/>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6"/>
          <p:cNvSpPr/>
          <p:nvPr>
            <p:ph idx="12" type="sldNum"/>
          </p:nvPr>
        </p:nvSpPr>
        <p:spPr>
          <a:xfrm>
            <a:off x="7901239" y="6102237"/>
            <a:ext cx="436116" cy="432048"/>
          </a:xfrm>
          <a:prstGeom prst="ellipse">
            <a:avLst/>
          </a:prstGeom>
          <a:solidFill>
            <a:schemeClr val="lt1">
              <a:alpha val="45882"/>
            </a:schemeClr>
          </a:solidFill>
          <a:ln cap="flat" cmpd="sng" w="9525">
            <a:solidFill>
              <a:srgbClr val="000000">
                <a:alpha val="34901"/>
              </a:srgbClr>
            </a:solidFill>
            <a:prstDash val="solid"/>
            <a:round/>
            <a:headEnd len="sm" w="sm" type="none"/>
            <a:tailEnd len="sm" w="sm" type="none"/>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rgbClr val="35AACF"/>
                </a:solidFill>
                <a:latin typeface="Arial"/>
                <a:ea typeface="Arial"/>
                <a:cs typeface="Arial"/>
                <a:sym typeface="Arial"/>
              </a:defRPr>
            </a:lvl1pPr>
            <a:lvl2pPr indent="0" lvl="1" marL="0" marR="0" rtl="0" algn="r">
              <a:spcBef>
                <a:spcPts val="0"/>
              </a:spcBef>
              <a:spcAft>
                <a:spcPts val="0"/>
              </a:spcAft>
              <a:buNone/>
              <a:defRPr sz="1400">
                <a:solidFill>
                  <a:srgbClr val="35AACF"/>
                </a:solidFill>
                <a:latin typeface="Arial"/>
                <a:ea typeface="Arial"/>
                <a:cs typeface="Arial"/>
                <a:sym typeface="Arial"/>
              </a:defRPr>
            </a:lvl2pPr>
            <a:lvl3pPr indent="0" lvl="2" marL="0" marR="0" rtl="0" algn="r">
              <a:spcBef>
                <a:spcPts val="0"/>
              </a:spcBef>
              <a:spcAft>
                <a:spcPts val="0"/>
              </a:spcAft>
              <a:buNone/>
              <a:defRPr sz="1400">
                <a:solidFill>
                  <a:srgbClr val="35AACF"/>
                </a:solidFill>
                <a:latin typeface="Arial"/>
                <a:ea typeface="Arial"/>
                <a:cs typeface="Arial"/>
                <a:sym typeface="Arial"/>
              </a:defRPr>
            </a:lvl3pPr>
            <a:lvl4pPr indent="0" lvl="3" marL="0" marR="0" rtl="0" algn="r">
              <a:spcBef>
                <a:spcPts val="0"/>
              </a:spcBef>
              <a:spcAft>
                <a:spcPts val="0"/>
              </a:spcAft>
              <a:buNone/>
              <a:defRPr sz="1400">
                <a:solidFill>
                  <a:srgbClr val="35AACF"/>
                </a:solidFill>
                <a:latin typeface="Arial"/>
                <a:ea typeface="Arial"/>
                <a:cs typeface="Arial"/>
                <a:sym typeface="Arial"/>
              </a:defRPr>
            </a:lvl4pPr>
            <a:lvl5pPr indent="0" lvl="4" marL="0" marR="0" rtl="0" algn="r">
              <a:spcBef>
                <a:spcPts val="0"/>
              </a:spcBef>
              <a:spcAft>
                <a:spcPts val="0"/>
              </a:spcAft>
              <a:buNone/>
              <a:defRPr sz="1400">
                <a:solidFill>
                  <a:srgbClr val="35AACF"/>
                </a:solidFill>
                <a:latin typeface="Arial"/>
                <a:ea typeface="Arial"/>
                <a:cs typeface="Arial"/>
                <a:sym typeface="Arial"/>
              </a:defRPr>
            </a:lvl5pPr>
            <a:lvl6pPr indent="0" lvl="5" marL="0" marR="0" rtl="0" algn="r">
              <a:spcBef>
                <a:spcPts val="0"/>
              </a:spcBef>
              <a:spcAft>
                <a:spcPts val="0"/>
              </a:spcAft>
              <a:buNone/>
              <a:defRPr sz="1400">
                <a:solidFill>
                  <a:srgbClr val="35AACF"/>
                </a:solidFill>
                <a:latin typeface="Arial"/>
                <a:ea typeface="Arial"/>
                <a:cs typeface="Arial"/>
                <a:sym typeface="Arial"/>
              </a:defRPr>
            </a:lvl6pPr>
            <a:lvl7pPr indent="0" lvl="6" marL="0" marR="0" rtl="0" algn="r">
              <a:spcBef>
                <a:spcPts val="0"/>
              </a:spcBef>
              <a:spcAft>
                <a:spcPts val="0"/>
              </a:spcAft>
              <a:buNone/>
              <a:defRPr sz="1400">
                <a:solidFill>
                  <a:srgbClr val="35AACF"/>
                </a:solidFill>
                <a:latin typeface="Arial"/>
                <a:ea typeface="Arial"/>
                <a:cs typeface="Arial"/>
                <a:sym typeface="Arial"/>
              </a:defRPr>
            </a:lvl7pPr>
            <a:lvl8pPr indent="0" lvl="7" marL="0" marR="0" rtl="0" algn="r">
              <a:spcBef>
                <a:spcPts val="0"/>
              </a:spcBef>
              <a:spcAft>
                <a:spcPts val="0"/>
              </a:spcAft>
              <a:buNone/>
              <a:defRPr sz="1400">
                <a:solidFill>
                  <a:srgbClr val="35AACF"/>
                </a:solidFill>
                <a:latin typeface="Arial"/>
                <a:ea typeface="Arial"/>
                <a:cs typeface="Arial"/>
                <a:sym typeface="Arial"/>
              </a:defRPr>
            </a:lvl8pPr>
            <a:lvl9pPr indent="0" lvl="8" marL="0" marR="0" rtl="0" algn="r">
              <a:spcBef>
                <a:spcPts val="0"/>
              </a:spcBef>
              <a:spcAft>
                <a:spcPts val="0"/>
              </a:spcAft>
              <a:buNone/>
              <a:defRPr sz="1400">
                <a:solidFill>
                  <a:srgbClr val="35AAC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7"/>
          <p:cNvSpPr txBox="1"/>
          <p:nvPr>
            <p:ph type="title"/>
          </p:nvPr>
        </p:nvSpPr>
        <p:spPr>
          <a:xfrm>
            <a:off x="1447800" y="206375"/>
            <a:ext cx="6858000" cy="5334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3600" u="none" cap="none" strike="noStrike">
                <a:solidFill>
                  <a:schemeClr val="lt1"/>
                </a:solidFill>
                <a:latin typeface="Calibri"/>
                <a:ea typeface="Calibri"/>
                <a:cs typeface="Calibri"/>
                <a:sym typeface="Calibri"/>
              </a:defRPr>
            </a:lvl1pPr>
            <a:lvl2pPr indent="0" lvl="1"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2pPr>
            <a:lvl3pPr indent="0" lvl="2"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3pPr>
            <a:lvl4pPr indent="0" lvl="3"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4pPr>
            <a:lvl5pPr indent="0" lvl="4"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5pPr>
            <a:lvl6pPr indent="0" lvl="5" marL="4572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6pPr>
            <a:lvl7pPr indent="0" lvl="6" marL="9144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7pPr>
            <a:lvl8pPr indent="0" lvl="7" marL="13716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8pPr>
            <a:lvl9pPr indent="0" lvl="8" marL="18288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9pPr>
          </a:lstStyle>
          <a:p/>
        </p:txBody>
      </p:sp>
      <p:sp>
        <p:nvSpPr>
          <p:cNvPr id="41" name="Google Shape;41;p7"/>
          <p:cNvSpPr txBox="1"/>
          <p:nvPr>
            <p:ph idx="1" type="body"/>
          </p:nvPr>
        </p:nvSpPr>
        <p:spPr>
          <a:xfrm>
            <a:off x="457200" y="1371600"/>
            <a:ext cx="4038600" cy="5026025"/>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5DA734"/>
              </a:buClr>
              <a:buSzPts val="2800"/>
              <a:buFont typeface="Noto Sans Symbols"/>
              <a:buChar char="▪"/>
              <a:defRPr b="0" i="0" sz="2800" u="none" cap="none" strike="noStrike">
                <a:solidFill>
                  <a:srgbClr val="2A4E8E"/>
                </a:solidFill>
                <a:latin typeface="Calibri"/>
                <a:ea typeface="Calibri"/>
                <a:cs typeface="Calibri"/>
                <a:sym typeface="Calibri"/>
              </a:defRPr>
            </a:lvl1pPr>
            <a:lvl2pPr indent="-304800" lvl="1" marL="914400" marR="0" rtl="0" algn="l">
              <a:spcBef>
                <a:spcPts val="480"/>
              </a:spcBef>
              <a:spcAft>
                <a:spcPts val="0"/>
              </a:spcAft>
              <a:buClr>
                <a:srgbClr val="42A3B5"/>
              </a:buClr>
              <a:buSzPts val="1200"/>
              <a:buFont typeface="Noto Sans Symbols"/>
              <a:buChar char="○"/>
              <a:defRPr b="0" i="0" sz="2400" u="none" cap="none" strike="noStrike">
                <a:solidFill>
                  <a:srgbClr val="2A4E8E"/>
                </a:solidFill>
                <a:latin typeface="Calibri"/>
                <a:ea typeface="Calibri"/>
                <a:cs typeface="Calibri"/>
                <a:sym typeface="Calibri"/>
              </a:defRPr>
            </a:lvl2pPr>
            <a:lvl3pPr indent="-355600" lvl="2" marL="1371600" marR="0" rtl="0" algn="l">
              <a:spcBef>
                <a:spcPts val="400"/>
              </a:spcBef>
              <a:spcAft>
                <a:spcPts val="0"/>
              </a:spcAft>
              <a:buClr>
                <a:srgbClr val="5DA734"/>
              </a:buClr>
              <a:buSzPts val="2000"/>
              <a:buFont typeface="Noto Sans Symbols"/>
              <a:buChar char="▪"/>
              <a:defRPr b="0" i="0" sz="2000" u="none" cap="none" strike="noStrike">
                <a:solidFill>
                  <a:srgbClr val="2A4E8E"/>
                </a:solidFill>
                <a:latin typeface="Calibri"/>
                <a:ea typeface="Calibri"/>
                <a:cs typeface="Calibri"/>
                <a:sym typeface="Calibri"/>
              </a:defRPr>
            </a:lvl3pPr>
            <a:lvl4pPr indent="-297180" lvl="3" marL="1828800" marR="0" rtl="0" algn="l">
              <a:spcBef>
                <a:spcPts val="360"/>
              </a:spcBef>
              <a:spcAft>
                <a:spcPts val="0"/>
              </a:spcAft>
              <a:buClr>
                <a:srgbClr val="42A3B5"/>
              </a:buClr>
              <a:buSzPts val="1080"/>
              <a:buFont typeface="Noto Sans Symbols"/>
              <a:buChar char="○"/>
              <a:defRPr b="0" i="0" sz="1800" u="none" cap="none" strike="noStrike">
                <a:solidFill>
                  <a:srgbClr val="2A4E8E"/>
                </a:solidFill>
                <a:latin typeface="Calibri"/>
                <a:ea typeface="Calibri"/>
                <a:cs typeface="Calibri"/>
                <a:sym typeface="Calibri"/>
              </a:defRPr>
            </a:lvl4pPr>
            <a:lvl5pPr indent="-342900" lvl="4" marL="2286000" marR="0" rtl="0" algn="l">
              <a:spcBef>
                <a:spcPts val="360"/>
              </a:spcBef>
              <a:spcAft>
                <a:spcPts val="0"/>
              </a:spcAft>
              <a:buClr>
                <a:srgbClr val="2A4E8E"/>
              </a:buClr>
              <a:buSzPts val="1800"/>
              <a:buFont typeface="Noto Sans Symbols"/>
              <a:buChar char="▪"/>
              <a:defRPr b="0" i="0" sz="1800" u="none" cap="none" strike="noStrike">
                <a:solidFill>
                  <a:srgbClr val="2A4E8E"/>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42" name="Google Shape;42;p7"/>
          <p:cNvSpPr txBox="1"/>
          <p:nvPr>
            <p:ph idx="2" type="body"/>
          </p:nvPr>
        </p:nvSpPr>
        <p:spPr>
          <a:xfrm>
            <a:off x="4648200" y="1371600"/>
            <a:ext cx="4038600" cy="5026025"/>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5DA734"/>
              </a:buClr>
              <a:buSzPts val="2800"/>
              <a:buFont typeface="Noto Sans Symbols"/>
              <a:buChar char="▪"/>
              <a:defRPr b="0" i="0" sz="2800" u="none" cap="none" strike="noStrike">
                <a:solidFill>
                  <a:srgbClr val="2A4E8E"/>
                </a:solidFill>
                <a:latin typeface="Calibri"/>
                <a:ea typeface="Calibri"/>
                <a:cs typeface="Calibri"/>
                <a:sym typeface="Calibri"/>
              </a:defRPr>
            </a:lvl1pPr>
            <a:lvl2pPr indent="-304800" lvl="1" marL="914400" marR="0" rtl="0" algn="l">
              <a:spcBef>
                <a:spcPts val="480"/>
              </a:spcBef>
              <a:spcAft>
                <a:spcPts val="0"/>
              </a:spcAft>
              <a:buClr>
                <a:srgbClr val="42A3B5"/>
              </a:buClr>
              <a:buSzPts val="1200"/>
              <a:buFont typeface="Noto Sans Symbols"/>
              <a:buChar char="○"/>
              <a:defRPr b="0" i="0" sz="2400" u="none" cap="none" strike="noStrike">
                <a:solidFill>
                  <a:srgbClr val="2A4E8E"/>
                </a:solidFill>
                <a:latin typeface="Calibri"/>
                <a:ea typeface="Calibri"/>
                <a:cs typeface="Calibri"/>
                <a:sym typeface="Calibri"/>
              </a:defRPr>
            </a:lvl2pPr>
            <a:lvl3pPr indent="-355600" lvl="2" marL="1371600" marR="0" rtl="0" algn="l">
              <a:spcBef>
                <a:spcPts val="400"/>
              </a:spcBef>
              <a:spcAft>
                <a:spcPts val="0"/>
              </a:spcAft>
              <a:buClr>
                <a:srgbClr val="5DA734"/>
              </a:buClr>
              <a:buSzPts val="2000"/>
              <a:buFont typeface="Noto Sans Symbols"/>
              <a:buChar char="▪"/>
              <a:defRPr b="0" i="0" sz="2000" u="none" cap="none" strike="noStrike">
                <a:solidFill>
                  <a:srgbClr val="2A4E8E"/>
                </a:solidFill>
                <a:latin typeface="Calibri"/>
                <a:ea typeface="Calibri"/>
                <a:cs typeface="Calibri"/>
                <a:sym typeface="Calibri"/>
              </a:defRPr>
            </a:lvl3pPr>
            <a:lvl4pPr indent="-297180" lvl="3" marL="1828800" marR="0" rtl="0" algn="l">
              <a:spcBef>
                <a:spcPts val="360"/>
              </a:spcBef>
              <a:spcAft>
                <a:spcPts val="0"/>
              </a:spcAft>
              <a:buClr>
                <a:srgbClr val="42A3B5"/>
              </a:buClr>
              <a:buSzPts val="1080"/>
              <a:buFont typeface="Noto Sans Symbols"/>
              <a:buChar char="○"/>
              <a:defRPr b="0" i="0" sz="1800" u="none" cap="none" strike="noStrike">
                <a:solidFill>
                  <a:srgbClr val="2A4E8E"/>
                </a:solidFill>
                <a:latin typeface="Calibri"/>
                <a:ea typeface="Calibri"/>
                <a:cs typeface="Calibri"/>
                <a:sym typeface="Calibri"/>
              </a:defRPr>
            </a:lvl4pPr>
            <a:lvl5pPr indent="-342900" lvl="4" marL="2286000" marR="0" rtl="0" algn="l">
              <a:spcBef>
                <a:spcPts val="360"/>
              </a:spcBef>
              <a:spcAft>
                <a:spcPts val="0"/>
              </a:spcAft>
              <a:buClr>
                <a:srgbClr val="2A4E8E"/>
              </a:buClr>
              <a:buSzPts val="1800"/>
              <a:buFont typeface="Noto Sans Symbols"/>
              <a:buChar char="▪"/>
              <a:defRPr b="0" i="0" sz="1800" u="none" cap="none" strike="noStrike">
                <a:solidFill>
                  <a:srgbClr val="2A4E8E"/>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43" name="Google Shape;43;p7"/>
          <p:cNvSpPr txBox="1"/>
          <p:nvPr>
            <p:ph idx="10" type="dt"/>
          </p:nvPr>
        </p:nvSpPr>
        <p:spPr>
          <a:xfrm>
            <a:off x="2627784" y="6196024"/>
            <a:ext cx="2133600" cy="244475"/>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7"/>
          <p:cNvSpPr txBox="1"/>
          <p:nvPr>
            <p:ph idx="11" type="ftr"/>
          </p:nvPr>
        </p:nvSpPr>
        <p:spPr>
          <a:xfrm>
            <a:off x="5076056" y="6196024"/>
            <a:ext cx="2376264" cy="226918"/>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7"/>
          <p:cNvSpPr/>
          <p:nvPr>
            <p:ph idx="12" type="sldNum"/>
          </p:nvPr>
        </p:nvSpPr>
        <p:spPr>
          <a:xfrm>
            <a:off x="7901239" y="6102237"/>
            <a:ext cx="436116" cy="432048"/>
          </a:xfrm>
          <a:prstGeom prst="ellipse">
            <a:avLst/>
          </a:prstGeom>
          <a:solidFill>
            <a:schemeClr val="lt1">
              <a:alpha val="45882"/>
            </a:schemeClr>
          </a:solidFill>
          <a:ln cap="flat" cmpd="sng" w="9525">
            <a:solidFill>
              <a:srgbClr val="000000">
                <a:alpha val="34901"/>
              </a:srgbClr>
            </a:solidFill>
            <a:prstDash val="solid"/>
            <a:round/>
            <a:headEnd len="sm" w="sm" type="none"/>
            <a:tailEnd len="sm" w="sm" type="none"/>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rgbClr val="35AACF"/>
                </a:solidFill>
                <a:latin typeface="Arial"/>
                <a:ea typeface="Arial"/>
                <a:cs typeface="Arial"/>
                <a:sym typeface="Arial"/>
              </a:defRPr>
            </a:lvl1pPr>
            <a:lvl2pPr indent="0" lvl="1" marL="0" marR="0" rtl="0" algn="r">
              <a:spcBef>
                <a:spcPts val="0"/>
              </a:spcBef>
              <a:spcAft>
                <a:spcPts val="0"/>
              </a:spcAft>
              <a:buNone/>
              <a:defRPr sz="1400">
                <a:solidFill>
                  <a:srgbClr val="35AACF"/>
                </a:solidFill>
                <a:latin typeface="Arial"/>
                <a:ea typeface="Arial"/>
                <a:cs typeface="Arial"/>
                <a:sym typeface="Arial"/>
              </a:defRPr>
            </a:lvl2pPr>
            <a:lvl3pPr indent="0" lvl="2" marL="0" marR="0" rtl="0" algn="r">
              <a:spcBef>
                <a:spcPts val="0"/>
              </a:spcBef>
              <a:spcAft>
                <a:spcPts val="0"/>
              </a:spcAft>
              <a:buNone/>
              <a:defRPr sz="1400">
                <a:solidFill>
                  <a:srgbClr val="35AACF"/>
                </a:solidFill>
                <a:latin typeface="Arial"/>
                <a:ea typeface="Arial"/>
                <a:cs typeface="Arial"/>
                <a:sym typeface="Arial"/>
              </a:defRPr>
            </a:lvl3pPr>
            <a:lvl4pPr indent="0" lvl="3" marL="0" marR="0" rtl="0" algn="r">
              <a:spcBef>
                <a:spcPts val="0"/>
              </a:spcBef>
              <a:spcAft>
                <a:spcPts val="0"/>
              </a:spcAft>
              <a:buNone/>
              <a:defRPr sz="1400">
                <a:solidFill>
                  <a:srgbClr val="35AACF"/>
                </a:solidFill>
                <a:latin typeface="Arial"/>
                <a:ea typeface="Arial"/>
                <a:cs typeface="Arial"/>
                <a:sym typeface="Arial"/>
              </a:defRPr>
            </a:lvl4pPr>
            <a:lvl5pPr indent="0" lvl="4" marL="0" marR="0" rtl="0" algn="r">
              <a:spcBef>
                <a:spcPts val="0"/>
              </a:spcBef>
              <a:spcAft>
                <a:spcPts val="0"/>
              </a:spcAft>
              <a:buNone/>
              <a:defRPr sz="1400">
                <a:solidFill>
                  <a:srgbClr val="35AACF"/>
                </a:solidFill>
                <a:latin typeface="Arial"/>
                <a:ea typeface="Arial"/>
                <a:cs typeface="Arial"/>
                <a:sym typeface="Arial"/>
              </a:defRPr>
            </a:lvl5pPr>
            <a:lvl6pPr indent="0" lvl="5" marL="0" marR="0" rtl="0" algn="r">
              <a:spcBef>
                <a:spcPts val="0"/>
              </a:spcBef>
              <a:spcAft>
                <a:spcPts val="0"/>
              </a:spcAft>
              <a:buNone/>
              <a:defRPr sz="1400">
                <a:solidFill>
                  <a:srgbClr val="35AACF"/>
                </a:solidFill>
                <a:latin typeface="Arial"/>
                <a:ea typeface="Arial"/>
                <a:cs typeface="Arial"/>
                <a:sym typeface="Arial"/>
              </a:defRPr>
            </a:lvl6pPr>
            <a:lvl7pPr indent="0" lvl="6" marL="0" marR="0" rtl="0" algn="r">
              <a:spcBef>
                <a:spcPts val="0"/>
              </a:spcBef>
              <a:spcAft>
                <a:spcPts val="0"/>
              </a:spcAft>
              <a:buNone/>
              <a:defRPr sz="1400">
                <a:solidFill>
                  <a:srgbClr val="35AACF"/>
                </a:solidFill>
                <a:latin typeface="Arial"/>
                <a:ea typeface="Arial"/>
                <a:cs typeface="Arial"/>
                <a:sym typeface="Arial"/>
              </a:defRPr>
            </a:lvl7pPr>
            <a:lvl8pPr indent="0" lvl="7" marL="0" marR="0" rtl="0" algn="r">
              <a:spcBef>
                <a:spcPts val="0"/>
              </a:spcBef>
              <a:spcAft>
                <a:spcPts val="0"/>
              </a:spcAft>
              <a:buNone/>
              <a:defRPr sz="1400">
                <a:solidFill>
                  <a:srgbClr val="35AACF"/>
                </a:solidFill>
                <a:latin typeface="Arial"/>
                <a:ea typeface="Arial"/>
                <a:cs typeface="Arial"/>
                <a:sym typeface="Arial"/>
              </a:defRPr>
            </a:lvl8pPr>
            <a:lvl9pPr indent="0" lvl="8" marL="0" marR="0" rtl="0" algn="r">
              <a:spcBef>
                <a:spcPts val="0"/>
              </a:spcBef>
              <a:spcAft>
                <a:spcPts val="0"/>
              </a:spcAft>
              <a:buNone/>
              <a:defRPr sz="1400">
                <a:solidFill>
                  <a:srgbClr val="35AAC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6" name="Shape 46"/>
        <p:cNvGrpSpPr/>
        <p:nvPr/>
      </p:nvGrpSpPr>
      <p:grpSpPr>
        <a:xfrm>
          <a:off x="0" y="0"/>
          <a:ext cx="0" cy="0"/>
          <a:chOff x="0" y="0"/>
          <a:chExt cx="0" cy="0"/>
        </a:xfrm>
      </p:grpSpPr>
      <p:sp>
        <p:nvSpPr>
          <p:cNvPr id="47" name="Google Shape;47;p8"/>
          <p:cNvSpPr txBox="1"/>
          <p:nvPr>
            <p:ph type="title"/>
          </p:nvPr>
        </p:nvSpPr>
        <p:spPr>
          <a:xfrm>
            <a:off x="457200" y="274638"/>
            <a:ext cx="8229600" cy="11430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3600" u="none" cap="none" strike="noStrike">
                <a:solidFill>
                  <a:schemeClr val="lt1"/>
                </a:solidFill>
                <a:latin typeface="Calibri"/>
                <a:ea typeface="Calibri"/>
                <a:cs typeface="Calibri"/>
                <a:sym typeface="Calibri"/>
              </a:defRPr>
            </a:lvl1pPr>
            <a:lvl2pPr indent="0" lvl="1"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2pPr>
            <a:lvl3pPr indent="0" lvl="2"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3pPr>
            <a:lvl4pPr indent="0" lvl="3"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4pPr>
            <a:lvl5pPr indent="0" lvl="4"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5pPr>
            <a:lvl6pPr indent="0" lvl="5" marL="4572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6pPr>
            <a:lvl7pPr indent="0" lvl="6" marL="9144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7pPr>
            <a:lvl8pPr indent="0" lvl="7" marL="13716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8pPr>
            <a:lvl9pPr indent="0" lvl="8" marL="18288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9pPr>
          </a:lstStyle>
          <a:p/>
        </p:txBody>
      </p:sp>
      <p:sp>
        <p:nvSpPr>
          <p:cNvPr id="48" name="Google Shape;48;p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rgbClr val="5DA734"/>
              </a:buClr>
              <a:buSzPts val="3200"/>
              <a:buFont typeface="Noto Sans Symbols"/>
              <a:buNone/>
              <a:defRPr b="1" i="0" sz="2400" u="none" cap="none" strike="noStrike">
                <a:solidFill>
                  <a:srgbClr val="2A4E8E"/>
                </a:solidFill>
                <a:latin typeface="Calibri"/>
                <a:ea typeface="Calibri"/>
                <a:cs typeface="Calibri"/>
                <a:sym typeface="Calibri"/>
              </a:defRPr>
            </a:lvl1pPr>
            <a:lvl2pPr indent="-228600" lvl="1" marL="914400" marR="0" rtl="0" algn="l">
              <a:spcBef>
                <a:spcPts val="400"/>
              </a:spcBef>
              <a:spcAft>
                <a:spcPts val="0"/>
              </a:spcAft>
              <a:buClr>
                <a:srgbClr val="42A3B5"/>
              </a:buClr>
              <a:buSzPts val="1400"/>
              <a:buFont typeface="Noto Sans Symbols"/>
              <a:buNone/>
              <a:defRPr b="1" i="0" sz="2000" u="none" cap="none" strike="noStrike">
                <a:solidFill>
                  <a:srgbClr val="2A4E8E"/>
                </a:solidFill>
                <a:latin typeface="Calibri"/>
                <a:ea typeface="Calibri"/>
                <a:cs typeface="Calibri"/>
                <a:sym typeface="Calibri"/>
              </a:defRPr>
            </a:lvl2pPr>
            <a:lvl3pPr indent="-228600" lvl="2" marL="1371600" marR="0" rtl="0" algn="l">
              <a:spcBef>
                <a:spcPts val="360"/>
              </a:spcBef>
              <a:spcAft>
                <a:spcPts val="0"/>
              </a:spcAft>
              <a:buClr>
                <a:srgbClr val="5DA734"/>
              </a:buClr>
              <a:buSzPts val="2400"/>
              <a:buFont typeface="Noto Sans Symbols"/>
              <a:buNone/>
              <a:defRPr b="1" i="0" sz="1800" u="none" cap="none" strike="noStrike">
                <a:solidFill>
                  <a:srgbClr val="2A4E8E"/>
                </a:solidFill>
                <a:latin typeface="Calibri"/>
                <a:ea typeface="Calibri"/>
                <a:cs typeface="Calibri"/>
                <a:sym typeface="Calibri"/>
              </a:defRPr>
            </a:lvl3pPr>
            <a:lvl4pPr indent="-228600" lvl="3" marL="1828800" marR="0" rtl="0" algn="l">
              <a:spcBef>
                <a:spcPts val="320"/>
              </a:spcBef>
              <a:spcAft>
                <a:spcPts val="0"/>
              </a:spcAft>
              <a:buClr>
                <a:srgbClr val="42A3B5"/>
              </a:buClr>
              <a:buSzPts val="1200"/>
              <a:buFont typeface="Noto Sans Symbols"/>
              <a:buNone/>
              <a:defRPr b="1" i="0" sz="1600" u="none" cap="none" strike="noStrike">
                <a:solidFill>
                  <a:srgbClr val="2A4E8E"/>
                </a:solidFill>
                <a:latin typeface="Calibri"/>
                <a:ea typeface="Calibri"/>
                <a:cs typeface="Calibri"/>
                <a:sym typeface="Calibri"/>
              </a:defRPr>
            </a:lvl4pPr>
            <a:lvl5pPr indent="-228600" lvl="4" marL="2286000" marR="0" rtl="0" algn="l">
              <a:spcBef>
                <a:spcPts val="320"/>
              </a:spcBef>
              <a:spcAft>
                <a:spcPts val="0"/>
              </a:spcAft>
              <a:buClr>
                <a:srgbClr val="2A4E8E"/>
              </a:buClr>
              <a:buSzPts val="2000"/>
              <a:buFont typeface="Noto Sans Symbols"/>
              <a:buNone/>
              <a:defRPr b="1" i="0" sz="1600" u="none" cap="none" strike="noStrike">
                <a:solidFill>
                  <a:srgbClr val="2A4E8E"/>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Noto Sans Symbols"/>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Noto Sans Symbols"/>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Noto Sans Symbols"/>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Noto Sans Symbols"/>
              <a:buNone/>
              <a:defRPr b="1" i="0" sz="1600" u="none" cap="none" strike="noStrike">
                <a:solidFill>
                  <a:schemeClr val="dk1"/>
                </a:solidFill>
                <a:latin typeface="Calibri"/>
                <a:ea typeface="Calibri"/>
                <a:cs typeface="Calibri"/>
                <a:sym typeface="Calibri"/>
              </a:defRPr>
            </a:lvl9pPr>
          </a:lstStyle>
          <a:p/>
        </p:txBody>
      </p:sp>
      <p:sp>
        <p:nvSpPr>
          <p:cNvPr id="49" name="Google Shape;49;p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5DA734"/>
              </a:buClr>
              <a:buSzPts val="2400"/>
              <a:buFont typeface="Noto Sans Symbols"/>
              <a:buChar char="▪"/>
              <a:defRPr b="0" i="0" sz="2400" u="none" cap="none" strike="noStrike">
                <a:solidFill>
                  <a:srgbClr val="2A4E8E"/>
                </a:solidFill>
                <a:latin typeface="Calibri"/>
                <a:ea typeface="Calibri"/>
                <a:cs typeface="Calibri"/>
                <a:sym typeface="Calibri"/>
              </a:defRPr>
            </a:lvl1pPr>
            <a:lvl2pPr indent="-292100" lvl="1" marL="914400" marR="0" rtl="0" algn="l">
              <a:spcBef>
                <a:spcPts val="400"/>
              </a:spcBef>
              <a:spcAft>
                <a:spcPts val="0"/>
              </a:spcAft>
              <a:buClr>
                <a:srgbClr val="42A3B5"/>
              </a:buClr>
              <a:buSzPts val="1000"/>
              <a:buFont typeface="Noto Sans Symbols"/>
              <a:buChar char="○"/>
              <a:defRPr b="0" i="0" sz="2000" u="none" cap="none" strike="noStrike">
                <a:solidFill>
                  <a:srgbClr val="2A4E8E"/>
                </a:solidFill>
                <a:latin typeface="Calibri"/>
                <a:ea typeface="Calibri"/>
                <a:cs typeface="Calibri"/>
                <a:sym typeface="Calibri"/>
              </a:defRPr>
            </a:lvl2pPr>
            <a:lvl3pPr indent="-342900" lvl="2" marL="1371600" marR="0" rtl="0" algn="l">
              <a:spcBef>
                <a:spcPts val="360"/>
              </a:spcBef>
              <a:spcAft>
                <a:spcPts val="0"/>
              </a:spcAft>
              <a:buClr>
                <a:srgbClr val="5DA734"/>
              </a:buClr>
              <a:buSzPts val="1800"/>
              <a:buFont typeface="Noto Sans Symbols"/>
              <a:buChar char="▪"/>
              <a:defRPr b="0" i="0" sz="1800" u="none" cap="none" strike="noStrike">
                <a:solidFill>
                  <a:srgbClr val="2A4E8E"/>
                </a:solidFill>
                <a:latin typeface="Calibri"/>
                <a:ea typeface="Calibri"/>
                <a:cs typeface="Calibri"/>
                <a:sym typeface="Calibri"/>
              </a:defRPr>
            </a:lvl3pPr>
            <a:lvl4pPr indent="-289560" lvl="3" marL="1828800" marR="0" rtl="0" algn="l">
              <a:spcBef>
                <a:spcPts val="320"/>
              </a:spcBef>
              <a:spcAft>
                <a:spcPts val="0"/>
              </a:spcAft>
              <a:buClr>
                <a:srgbClr val="42A3B5"/>
              </a:buClr>
              <a:buSzPts val="960"/>
              <a:buFont typeface="Noto Sans Symbols"/>
              <a:buChar char="○"/>
              <a:defRPr b="0" i="0" sz="1600" u="none" cap="none" strike="noStrike">
                <a:solidFill>
                  <a:srgbClr val="2A4E8E"/>
                </a:solidFill>
                <a:latin typeface="Calibri"/>
                <a:ea typeface="Calibri"/>
                <a:cs typeface="Calibri"/>
                <a:sym typeface="Calibri"/>
              </a:defRPr>
            </a:lvl4pPr>
            <a:lvl5pPr indent="-330200" lvl="4" marL="2286000" marR="0" rtl="0" algn="l">
              <a:spcBef>
                <a:spcPts val="320"/>
              </a:spcBef>
              <a:spcAft>
                <a:spcPts val="0"/>
              </a:spcAft>
              <a:buClr>
                <a:srgbClr val="2A4E8E"/>
              </a:buClr>
              <a:buSzPts val="1600"/>
              <a:buFont typeface="Noto Sans Symbols"/>
              <a:buChar char="▪"/>
              <a:defRPr b="0" i="0" sz="1600" u="none" cap="none" strike="noStrike">
                <a:solidFill>
                  <a:srgbClr val="2A4E8E"/>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50" name="Google Shape;50;p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rgbClr val="5DA734"/>
              </a:buClr>
              <a:buSzPts val="3200"/>
              <a:buFont typeface="Noto Sans Symbols"/>
              <a:buNone/>
              <a:defRPr b="1" i="0" sz="2400" u="none" cap="none" strike="noStrike">
                <a:solidFill>
                  <a:srgbClr val="2A4E8E"/>
                </a:solidFill>
                <a:latin typeface="Calibri"/>
                <a:ea typeface="Calibri"/>
                <a:cs typeface="Calibri"/>
                <a:sym typeface="Calibri"/>
              </a:defRPr>
            </a:lvl1pPr>
            <a:lvl2pPr indent="-228600" lvl="1" marL="914400" marR="0" rtl="0" algn="l">
              <a:spcBef>
                <a:spcPts val="400"/>
              </a:spcBef>
              <a:spcAft>
                <a:spcPts val="0"/>
              </a:spcAft>
              <a:buClr>
                <a:srgbClr val="42A3B5"/>
              </a:buClr>
              <a:buSzPts val="1400"/>
              <a:buFont typeface="Noto Sans Symbols"/>
              <a:buNone/>
              <a:defRPr b="1" i="0" sz="2000" u="none" cap="none" strike="noStrike">
                <a:solidFill>
                  <a:srgbClr val="2A4E8E"/>
                </a:solidFill>
                <a:latin typeface="Calibri"/>
                <a:ea typeface="Calibri"/>
                <a:cs typeface="Calibri"/>
                <a:sym typeface="Calibri"/>
              </a:defRPr>
            </a:lvl2pPr>
            <a:lvl3pPr indent="-228600" lvl="2" marL="1371600" marR="0" rtl="0" algn="l">
              <a:spcBef>
                <a:spcPts val="360"/>
              </a:spcBef>
              <a:spcAft>
                <a:spcPts val="0"/>
              </a:spcAft>
              <a:buClr>
                <a:srgbClr val="5DA734"/>
              </a:buClr>
              <a:buSzPts val="2400"/>
              <a:buFont typeface="Noto Sans Symbols"/>
              <a:buNone/>
              <a:defRPr b="1" i="0" sz="1800" u="none" cap="none" strike="noStrike">
                <a:solidFill>
                  <a:srgbClr val="2A4E8E"/>
                </a:solidFill>
                <a:latin typeface="Calibri"/>
                <a:ea typeface="Calibri"/>
                <a:cs typeface="Calibri"/>
                <a:sym typeface="Calibri"/>
              </a:defRPr>
            </a:lvl3pPr>
            <a:lvl4pPr indent="-228600" lvl="3" marL="1828800" marR="0" rtl="0" algn="l">
              <a:spcBef>
                <a:spcPts val="320"/>
              </a:spcBef>
              <a:spcAft>
                <a:spcPts val="0"/>
              </a:spcAft>
              <a:buClr>
                <a:srgbClr val="42A3B5"/>
              </a:buClr>
              <a:buSzPts val="1200"/>
              <a:buFont typeface="Noto Sans Symbols"/>
              <a:buNone/>
              <a:defRPr b="1" i="0" sz="1600" u="none" cap="none" strike="noStrike">
                <a:solidFill>
                  <a:srgbClr val="2A4E8E"/>
                </a:solidFill>
                <a:latin typeface="Calibri"/>
                <a:ea typeface="Calibri"/>
                <a:cs typeface="Calibri"/>
                <a:sym typeface="Calibri"/>
              </a:defRPr>
            </a:lvl4pPr>
            <a:lvl5pPr indent="-228600" lvl="4" marL="2286000" marR="0" rtl="0" algn="l">
              <a:spcBef>
                <a:spcPts val="320"/>
              </a:spcBef>
              <a:spcAft>
                <a:spcPts val="0"/>
              </a:spcAft>
              <a:buClr>
                <a:srgbClr val="2A4E8E"/>
              </a:buClr>
              <a:buSzPts val="2000"/>
              <a:buFont typeface="Noto Sans Symbols"/>
              <a:buNone/>
              <a:defRPr b="1" i="0" sz="1600" u="none" cap="none" strike="noStrike">
                <a:solidFill>
                  <a:srgbClr val="2A4E8E"/>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Noto Sans Symbols"/>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Noto Sans Symbols"/>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Noto Sans Symbols"/>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Noto Sans Symbols"/>
              <a:buNone/>
              <a:defRPr b="1" i="0" sz="1600" u="none" cap="none" strike="noStrike">
                <a:solidFill>
                  <a:schemeClr val="dk1"/>
                </a:solidFill>
                <a:latin typeface="Calibri"/>
                <a:ea typeface="Calibri"/>
                <a:cs typeface="Calibri"/>
                <a:sym typeface="Calibri"/>
              </a:defRPr>
            </a:lvl9pPr>
          </a:lstStyle>
          <a:p/>
        </p:txBody>
      </p:sp>
      <p:sp>
        <p:nvSpPr>
          <p:cNvPr id="51" name="Google Shape;51;p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5DA734"/>
              </a:buClr>
              <a:buSzPts val="2400"/>
              <a:buFont typeface="Noto Sans Symbols"/>
              <a:buChar char="▪"/>
              <a:defRPr b="0" i="0" sz="2400" u="none" cap="none" strike="noStrike">
                <a:solidFill>
                  <a:srgbClr val="2A4E8E"/>
                </a:solidFill>
                <a:latin typeface="Calibri"/>
                <a:ea typeface="Calibri"/>
                <a:cs typeface="Calibri"/>
                <a:sym typeface="Calibri"/>
              </a:defRPr>
            </a:lvl1pPr>
            <a:lvl2pPr indent="-292100" lvl="1" marL="914400" marR="0" rtl="0" algn="l">
              <a:spcBef>
                <a:spcPts val="400"/>
              </a:spcBef>
              <a:spcAft>
                <a:spcPts val="0"/>
              </a:spcAft>
              <a:buClr>
                <a:srgbClr val="42A3B5"/>
              </a:buClr>
              <a:buSzPts val="1000"/>
              <a:buFont typeface="Noto Sans Symbols"/>
              <a:buChar char="○"/>
              <a:defRPr b="0" i="0" sz="2000" u="none" cap="none" strike="noStrike">
                <a:solidFill>
                  <a:srgbClr val="2A4E8E"/>
                </a:solidFill>
                <a:latin typeface="Calibri"/>
                <a:ea typeface="Calibri"/>
                <a:cs typeface="Calibri"/>
                <a:sym typeface="Calibri"/>
              </a:defRPr>
            </a:lvl2pPr>
            <a:lvl3pPr indent="-342900" lvl="2" marL="1371600" marR="0" rtl="0" algn="l">
              <a:spcBef>
                <a:spcPts val="360"/>
              </a:spcBef>
              <a:spcAft>
                <a:spcPts val="0"/>
              </a:spcAft>
              <a:buClr>
                <a:srgbClr val="5DA734"/>
              </a:buClr>
              <a:buSzPts val="1800"/>
              <a:buFont typeface="Noto Sans Symbols"/>
              <a:buChar char="▪"/>
              <a:defRPr b="0" i="0" sz="1800" u="none" cap="none" strike="noStrike">
                <a:solidFill>
                  <a:srgbClr val="2A4E8E"/>
                </a:solidFill>
                <a:latin typeface="Calibri"/>
                <a:ea typeface="Calibri"/>
                <a:cs typeface="Calibri"/>
                <a:sym typeface="Calibri"/>
              </a:defRPr>
            </a:lvl3pPr>
            <a:lvl4pPr indent="-289560" lvl="3" marL="1828800" marR="0" rtl="0" algn="l">
              <a:spcBef>
                <a:spcPts val="320"/>
              </a:spcBef>
              <a:spcAft>
                <a:spcPts val="0"/>
              </a:spcAft>
              <a:buClr>
                <a:srgbClr val="42A3B5"/>
              </a:buClr>
              <a:buSzPts val="960"/>
              <a:buFont typeface="Noto Sans Symbols"/>
              <a:buChar char="○"/>
              <a:defRPr b="0" i="0" sz="1600" u="none" cap="none" strike="noStrike">
                <a:solidFill>
                  <a:srgbClr val="2A4E8E"/>
                </a:solidFill>
                <a:latin typeface="Calibri"/>
                <a:ea typeface="Calibri"/>
                <a:cs typeface="Calibri"/>
                <a:sym typeface="Calibri"/>
              </a:defRPr>
            </a:lvl4pPr>
            <a:lvl5pPr indent="-330200" lvl="4" marL="2286000" marR="0" rtl="0" algn="l">
              <a:spcBef>
                <a:spcPts val="320"/>
              </a:spcBef>
              <a:spcAft>
                <a:spcPts val="0"/>
              </a:spcAft>
              <a:buClr>
                <a:srgbClr val="2A4E8E"/>
              </a:buClr>
              <a:buSzPts val="1600"/>
              <a:buFont typeface="Noto Sans Symbols"/>
              <a:buChar char="▪"/>
              <a:defRPr b="0" i="0" sz="1600" u="none" cap="none" strike="noStrike">
                <a:solidFill>
                  <a:srgbClr val="2A4E8E"/>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52" name="Google Shape;52;p8"/>
          <p:cNvSpPr txBox="1"/>
          <p:nvPr>
            <p:ph idx="10" type="dt"/>
          </p:nvPr>
        </p:nvSpPr>
        <p:spPr>
          <a:xfrm>
            <a:off x="2627784" y="6196024"/>
            <a:ext cx="2133600" cy="244475"/>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1" type="ftr"/>
          </p:nvPr>
        </p:nvSpPr>
        <p:spPr>
          <a:xfrm>
            <a:off x="5076056" y="6196024"/>
            <a:ext cx="2376264" cy="226918"/>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8"/>
          <p:cNvSpPr/>
          <p:nvPr>
            <p:ph idx="12" type="sldNum"/>
          </p:nvPr>
        </p:nvSpPr>
        <p:spPr>
          <a:xfrm>
            <a:off x="7901239" y="6102237"/>
            <a:ext cx="436116" cy="432048"/>
          </a:xfrm>
          <a:prstGeom prst="ellipse">
            <a:avLst/>
          </a:prstGeom>
          <a:solidFill>
            <a:schemeClr val="lt1">
              <a:alpha val="45882"/>
            </a:schemeClr>
          </a:solidFill>
          <a:ln cap="flat" cmpd="sng" w="9525">
            <a:solidFill>
              <a:srgbClr val="000000">
                <a:alpha val="34901"/>
              </a:srgbClr>
            </a:solidFill>
            <a:prstDash val="solid"/>
            <a:round/>
            <a:headEnd len="sm" w="sm" type="none"/>
            <a:tailEnd len="sm" w="sm" type="none"/>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rgbClr val="35AACF"/>
                </a:solidFill>
                <a:latin typeface="Arial"/>
                <a:ea typeface="Arial"/>
                <a:cs typeface="Arial"/>
                <a:sym typeface="Arial"/>
              </a:defRPr>
            </a:lvl1pPr>
            <a:lvl2pPr indent="0" lvl="1" marL="0" marR="0" rtl="0" algn="r">
              <a:spcBef>
                <a:spcPts val="0"/>
              </a:spcBef>
              <a:spcAft>
                <a:spcPts val="0"/>
              </a:spcAft>
              <a:buNone/>
              <a:defRPr sz="1400">
                <a:solidFill>
                  <a:srgbClr val="35AACF"/>
                </a:solidFill>
                <a:latin typeface="Arial"/>
                <a:ea typeface="Arial"/>
                <a:cs typeface="Arial"/>
                <a:sym typeface="Arial"/>
              </a:defRPr>
            </a:lvl2pPr>
            <a:lvl3pPr indent="0" lvl="2" marL="0" marR="0" rtl="0" algn="r">
              <a:spcBef>
                <a:spcPts val="0"/>
              </a:spcBef>
              <a:spcAft>
                <a:spcPts val="0"/>
              </a:spcAft>
              <a:buNone/>
              <a:defRPr sz="1400">
                <a:solidFill>
                  <a:srgbClr val="35AACF"/>
                </a:solidFill>
                <a:latin typeface="Arial"/>
                <a:ea typeface="Arial"/>
                <a:cs typeface="Arial"/>
                <a:sym typeface="Arial"/>
              </a:defRPr>
            </a:lvl3pPr>
            <a:lvl4pPr indent="0" lvl="3" marL="0" marR="0" rtl="0" algn="r">
              <a:spcBef>
                <a:spcPts val="0"/>
              </a:spcBef>
              <a:spcAft>
                <a:spcPts val="0"/>
              </a:spcAft>
              <a:buNone/>
              <a:defRPr sz="1400">
                <a:solidFill>
                  <a:srgbClr val="35AACF"/>
                </a:solidFill>
                <a:latin typeface="Arial"/>
                <a:ea typeface="Arial"/>
                <a:cs typeface="Arial"/>
                <a:sym typeface="Arial"/>
              </a:defRPr>
            </a:lvl4pPr>
            <a:lvl5pPr indent="0" lvl="4" marL="0" marR="0" rtl="0" algn="r">
              <a:spcBef>
                <a:spcPts val="0"/>
              </a:spcBef>
              <a:spcAft>
                <a:spcPts val="0"/>
              </a:spcAft>
              <a:buNone/>
              <a:defRPr sz="1400">
                <a:solidFill>
                  <a:srgbClr val="35AACF"/>
                </a:solidFill>
                <a:latin typeface="Arial"/>
                <a:ea typeface="Arial"/>
                <a:cs typeface="Arial"/>
                <a:sym typeface="Arial"/>
              </a:defRPr>
            </a:lvl5pPr>
            <a:lvl6pPr indent="0" lvl="5" marL="0" marR="0" rtl="0" algn="r">
              <a:spcBef>
                <a:spcPts val="0"/>
              </a:spcBef>
              <a:spcAft>
                <a:spcPts val="0"/>
              </a:spcAft>
              <a:buNone/>
              <a:defRPr sz="1400">
                <a:solidFill>
                  <a:srgbClr val="35AACF"/>
                </a:solidFill>
                <a:latin typeface="Arial"/>
                <a:ea typeface="Arial"/>
                <a:cs typeface="Arial"/>
                <a:sym typeface="Arial"/>
              </a:defRPr>
            </a:lvl6pPr>
            <a:lvl7pPr indent="0" lvl="6" marL="0" marR="0" rtl="0" algn="r">
              <a:spcBef>
                <a:spcPts val="0"/>
              </a:spcBef>
              <a:spcAft>
                <a:spcPts val="0"/>
              </a:spcAft>
              <a:buNone/>
              <a:defRPr sz="1400">
                <a:solidFill>
                  <a:srgbClr val="35AACF"/>
                </a:solidFill>
                <a:latin typeface="Arial"/>
                <a:ea typeface="Arial"/>
                <a:cs typeface="Arial"/>
                <a:sym typeface="Arial"/>
              </a:defRPr>
            </a:lvl7pPr>
            <a:lvl8pPr indent="0" lvl="7" marL="0" marR="0" rtl="0" algn="r">
              <a:spcBef>
                <a:spcPts val="0"/>
              </a:spcBef>
              <a:spcAft>
                <a:spcPts val="0"/>
              </a:spcAft>
              <a:buNone/>
              <a:defRPr sz="1400">
                <a:solidFill>
                  <a:srgbClr val="35AACF"/>
                </a:solidFill>
                <a:latin typeface="Arial"/>
                <a:ea typeface="Arial"/>
                <a:cs typeface="Arial"/>
                <a:sym typeface="Arial"/>
              </a:defRPr>
            </a:lvl8pPr>
            <a:lvl9pPr indent="0" lvl="8" marL="0" marR="0" rtl="0" algn="r">
              <a:spcBef>
                <a:spcPts val="0"/>
              </a:spcBef>
              <a:spcAft>
                <a:spcPts val="0"/>
              </a:spcAft>
              <a:buNone/>
              <a:defRPr sz="1400">
                <a:solidFill>
                  <a:srgbClr val="35AAC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 name="Shape 55"/>
        <p:cNvGrpSpPr/>
        <p:nvPr/>
      </p:nvGrpSpPr>
      <p:grpSpPr>
        <a:xfrm>
          <a:off x="0" y="0"/>
          <a:ext cx="0" cy="0"/>
          <a:chOff x="0" y="0"/>
          <a:chExt cx="0" cy="0"/>
        </a:xfrm>
      </p:grpSpPr>
      <p:sp>
        <p:nvSpPr>
          <p:cNvPr id="56" name="Google Shape;56;p9"/>
          <p:cNvSpPr txBox="1"/>
          <p:nvPr>
            <p:ph type="title"/>
          </p:nvPr>
        </p:nvSpPr>
        <p:spPr>
          <a:xfrm>
            <a:off x="1447800" y="206375"/>
            <a:ext cx="6858000" cy="5334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3600" u="none" cap="none" strike="noStrike">
                <a:solidFill>
                  <a:schemeClr val="lt1"/>
                </a:solidFill>
                <a:latin typeface="Calibri"/>
                <a:ea typeface="Calibri"/>
                <a:cs typeface="Calibri"/>
                <a:sym typeface="Calibri"/>
              </a:defRPr>
            </a:lvl1pPr>
            <a:lvl2pPr indent="0" lvl="1"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2pPr>
            <a:lvl3pPr indent="0" lvl="2"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3pPr>
            <a:lvl4pPr indent="0" lvl="3"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4pPr>
            <a:lvl5pPr indent="0" lvl="4" marL="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5pPr>
            <a:lvl6pPr indent="0" lvl="5" marL="4572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6pPr>
            <a:lvl7pPr indent="0" lvl="6" marL="9144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7pPr>
            <a:lvl8pPr indent="0" lvl="7" marL="13716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8pPr>
            <a:lvl9pPr indent="0" lvl="8" marL="1828800" marR="0" rtl="0" algn="ctr">
              <a:spcBef>
                <a:spcPts val="0"/>
              </a:spcBef>
              <a:spcAft>
                <a:spcPts val="0"/>
              </a:spcAft>
              <a:buSzPts val="1400"/>
              <a:buNone/>
              <a:defRPr b="0" i="0" sz="3600" u="none" cap="none" strike="noStrike">
                <a:solidFill>
                  <a:schemeClr val="lt1"/>
                </a:solidFill>
                <a:latin typeface="Arial"/>
                <a:ea typeface="Arial"/>
                <a:cs typeface="Arial"/>
                <a:sym typeface="Arial"/>
              </a:defRPr>
            </a:lvl9pPr>
          </a:lstStyle>
          <a:p/>
        </p:txBody>
      </p:sp>
      <p:sp>
        <p:nvSpPr>
          <p:cNvPr id="57" name="Google Shape;57;p9"/>
          <p:cNvSpPr txBox="1"/>
          <p:nvPr>
            <p:ph idx="10" type="dt"/>
          </p:nvPr>
        </p:nvSpPr>
        <p:spPr>
          <a:xfrm>
            <a:off x="2627784" y="6196024"/>
            <a:ext cx="2133600" cy="244475"/>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9"/>
          <p:cNvSpPr txBox="1"/>
          <p:nvPr>
            <p:ph idx="11" type="ftr"/>
          </p:nvPr>
        </p:nvSpPr>
        <p:spPr>
          <a:xfrm>
            <a:off x="5076056" y="6196024"/>
            <a:ext cx="2376264" cy="226918"/>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p:nvPr>
            <p:ph idx="12" type="sldNum"/>
          </p:nvPr>
        </p:nvSpPr>
        <p:spPr>
          <a:xfrm>
            <a:off x="7901239" y="6102237"/>
            <a:ext cx="436116" cy="432048"/>
          </a:xfrm>
          <a:prstGeom prst="ellipse">
            <a:avLst/>
          </a:prstGeom>
          <a:solidFill>
            <a:schemeClr val="lt1">
              <a:alpha val="45882"/>
            </a:schemeClr>
          </a:solidFill>
          <a:ln cap="flat" cmpd="sng" w="9525">
            <a:solidFill>
              <a:srgbClr val="000000">
                <a:alpha val="34901"/>
              </a:srgbClr>
            </a:solidFill>
            <a:prstDash val="solid"/>
            <a:round/>
            <a:headEnd len="sm" w="sm" type="none"/>
            <a:tailEnd len="sm" w="sm" type="none"/>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rgbClr val="35AACF"/>
                </a:solidFill>
                <a:latin typeface="Arial"/>
                <a:ea typeface="Arial"/>
                <a:cs typeface="Arial"/>
                <a:sym typeface="Arial"/>
              </a:defRPr>
            </a:lvl1pPr>
            <a:lvl2pPr indent="0" lvl="1" marL="0" marR="0" rtl="0" algn="r">
              <a:spcBef>
                <a:spcPts val="0"/>
              </a:spcBef>
              <a:spcAft>
                <a:spcPts val="0"/>
              </a:spcAft>
              <a:buNone/>
              <a:defRPr sz="1400">
                <a:solidFill>
                  <a:srgbClr val="35AACF"/>
                </a:solidFill>
                <a:latin typeface="Arial"/>
                <a:ea typeface="Arial"/>
                <a:cs typeface="Arial"/>
                <a:sym typeface="Arial"/>
              </a:defRPr>
            </a:lvl2pPr>
            <a:lvl3pPr indent="0" lvl="2" marL="0" marR="0" rtl="0" algn="r">
              <a:spcBef>
                <a:spcPts val="0"/>
              </a:spcBef>
              <a:spcAft>
                <a:spcPts val="0"/>
              </a:spcAft>
              <a:buNone/>
              <a:defRPr sz="1400">
                <a:solidFill>
                  <a:srgbClr val="35AACF"/>
                </a:solidFill>
                <a:latin typeface="Arial"/>
                <a:ea typeface="Arial"/>
                <a:cs typeface="Arial"/>
                <a:sym typeface="Arial"/>
              </a:defRPr>
            </a:lvl3pPr>
            <a:lvl4pPr indent="0" lvl="3" marL="0" marR="0" rtl="0" algn="r">
              <a:spcBef>
                <a:spcPts val="0"/>
              </a:spcBef>
              <a:spcAft>
                <a:spcPts val="0"/>
              </a:spcAft>
              <a:buNone/>
              <a:defRPr sz="1400">
                <a:solidFill>
                  <a:srgbClr val="35AACF"/>
                </a:solidFill>
                <a:latin typeface="Arial"/>
                <a:ea typeface="Arial"/>
                <a:cs typeface="Arial"/>
                <a:sym typeface="Arial"/>
              </a:defRPr>
            </a:lvl4pPr>
            <a:lvl5pPr indent="0" lvl="4" marL="0" marR="0" rtl="0" algn="r">
              <a:spcBef>
                <a:spcPts val="0"/>
              </a:spcBef>
              <a:spcAft>
                <a:spcPts val="0"/>
              </a:spcAft>
              <a:buNone/>
              <a:defRPr sz="1400">
                <a:solidFill>
                  <a:srgbClr val="35AACF"/>
                </a:solidFill>
                <a:latin typeface="Arial"/>
                <a:ea typeface="Arial"/>
                <a:cs typeface="Arial"/>
                <a:sym typeface="Arial"/>
              </a:defRPr>
            </a:lvl5pPr>
            <a:lvl6pPr indent="0" lvl="5" marL="0" marR="0" rtl="0" algn="r">
              <a:spcBef>
                <a:spcPts val="0"/>
              </a:spcBef>
              <a:spcAft>
                <a:spcPts val="0"/>
              </a:spcAft>
              <a:buNone/>
              <a:defRPr sz="1400">
                <a:solidFill>
                  <a:srgbClr val="35AACF"/>
                </a:solidFill>
                <a:latin typeface="Arial"/>
                <a:ea typeface="Arial"/>
                <a:cs typeface="Arial"/>
                <a:sym typeface="Arial"/>
              </a:defRPr>
            </a:lvl6pPr>
            <a:lvl7pPr indent="0" lvl="6" marL="0" marR="0" rtl="0" algn="r">
              <a:spcBef>
                <a:spcPts val="0"/>
              </a:spcBef>
              <a:spcAft>
                <a:spcPts val="0"/>
              </a:spcAft>
              <a:buNone/>
              <a:defRPr sz="1400">
                <a:solidFill>
                  <a:srgbClr val="35AACF"/>
                </a:solidFill>
                <a:latin typeface="Arial"/>
                <a:ea typeface="Arial"/>
                <a:cs typeface="Arial"/>
                <a:sym typeface="Arial"/>
              </a:defRPr>
            </a:lvl7pPr>
            <a:lvl8pPr indent="0" lvl="7" marL="0" marR="0" rtl="0" algn="r">
              <a:spcBef>
                <a:spcPts val="0"/>
              </a:spcBef>
              <a:spcAft>
                <a:spcPts val="0"/>
              </a:spcAft>
              <a:buNone/>
              <a:defRPr sz="1400">
                <a:solidFill>
                  <a:srgbClr val="35AACF"/>
                </a:solidFill>
                <a:latin typeface="Arial"/>
                <a:ea typeface="Arial"/>
                <a:cs typeface="Arial"/>
                <a:sym typeface="Arial"/>
              </a:defRPr>
            </a:lvl8pPr>
            <a:lvl9pPr indent="0" lvl="8" marL="0" marR="0" rtl="0" algn="r">
              <a:spcBef>
                <a:spcPts val="0"/>
              </a:spcBef>
              <a:spcAft>
                <a:spcPts val="0"/>
              </a:spcAft>
              <a:buNone/>
              <a:defRPr sz="1400">
                <a:solidFill>
                  <a:srgbClr val="35AAC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0"/>
          <p:cNvSpPr txBox="1"/>
          <p:nvPr>
            <p:ph idx="10" type="dt"/>
          </p:nvPr>
        </p:nvSpPr>
        <p:spPr>
          <a:xfrm>
            <a:off x="2627784" y="6196024"/>
            <a:ext cx="2133600" cy="244475"/>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10"/>
          <p:cNvSpPr txBox="1"/>
          <p:nvPr>
            <p:ph idx="11" type="ftr"/>
          </p:nvPr>
        </p:nvSpPr>
        <p:spPr>
          <a:xfrm>
            <a:off x="5076056" y="6196024"/>
            <a:ext cx="2376264" cy="226918"/>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10"/>
          <p:cNvSpPr/>
          <p:nvPr>
            <p:ph idx="12" type="sldNum"/>
          </p:nvPr>
        </p:nvSpPr>
        <p:spPr>
          <a:xfrm>
            <a:off x="7901239" y="6102237"/>
            <a:ext cx="436116" cy="432048"/>
          </a:xfrm>
          <a:prstGeom prst="ellipse">
            <a:avLst/>
          </a:prstGeom>
          <a:solidFill>
            <a:schemeClr val="lt1">
              <a:alpha val="45882"/>
            </a:schemeClr>
          </a:solidFill>
          <a:ln cap="flat" cmpd="sng" w="9525">
            <a:solidFill>
              <a:srgbClr val="000000">
                <a:alpha val="34901"/>
              </a:srgbClr>
            </a:solidFill>
            <a:prstDash val="solid"/>
            <a:round/>
            <a:headEnd len="sm" w="sm" type="none"/>
            <a:tailEnd len="sm" w="sm" type="none"/>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rgbClr val="35AACF"/>
                </a:solidFill>
                <a:latin typeface="Arial"/>
                <a:ea typeface="Arial"/>
                <a:cs typeface="Arial"/>
                <a:sym typeface="Arial"/>
              </a:defRPr>
            </a:lvl1pPr>
            <a:lvl2pPr indent="0" lvl="1" marL="0" marR="0" rtl="0" algn="r">
              <a:spcBef>
                <a:spcPts val="0"/>
              </a:spcBef>
              <a:spcAft>
                <a:spcPts val="0"/>
              </a:spcAft>
              <a:buNone/>
              <a:defRPr sz="1400">
                <a:solidFill>
                  <a:srgbClr val="35AACF"/>
                </a:solidFill>
                <a:latin typeface="Arial"/>
                <a:ea typeface="Arial"/>
                <a:cs typeface="Arial"/>
                <a:sym typeface="Arial"/>
              </a:defRPr>
            </a:lvl2pPr>
            <a:lvl3pPr indent="0" lvl="2" marL="0" marR="0" rtl="0" algn="r">
              <a:spcBef>
                <a:spcPts val="0"/>
              </a:spcBef>
              <a:spcAft>
                <a:spcPts val="0"/>
              </a:spcAft>
              <a:buNone/>
              <a:defRPr sz="1400">
                <a:solidFill>
                  <a:srgbClr val="35AACF"/>
                </a:solidFill>
                <a:latin typeface="Arial"/>
                <a:ea typeface="Arial"/>
                <a:cs typeface="Arial"/>
                <a:sym typeface="Arial"/>
              </a:defRPr>
            </a:lvl3pPr>
            <a:lvl4pPr indent="0" lvl="3" marL="0" marR="0" rtl="0" algn="r">
              <a:spcBef>
                <a:spcPts val="0"/>
              </a:spcBef>
              <a:spcAft>
                <a:spcPts val="0"/>
              </a:spcAft>
              <a:buNone/>
              <a:defRPr sz="1400">
                <a:solidFill>
                  <a:srgbClr val="35AACF"/>
                </a:solidFill>
                <a:latin typeface="Arial"/>
                <a:ea typeface="Arial"/>
                <a:cs typeface="Arial"/>
                <a:sym typeface="Arial"/>
              </a:defRPr>
            </a:lvl4pPr>
            <a:lvl5pPr indent="0" lvl="4" marL="0" marR="0" rtl="0" algn="r">
              <a:spcBef>
                <a:spcPts val="0"/>
              </a:spcBef>
              <a:spcAft>
                <a:spcPts val="0"/>
              </a:spcAft>
              <a:buNone/>
              <a:defRPr sz="1400">
                <a:solidFill>
                  <a:srgbClr val="35AACF"/>
                </a:solidFill>
                <a:latin typeface="Arial"/>
                <a:ea typeface="Arial"/>
                <a:cs typeface="Arial"/>
                <a:sym typeface="Arial"/>
              </a:defRPr>
            </a:lvl5pPr>
            <a:lvl6pPr indent="0" lvl="5" marL="0" marR="0" rtl="0" algn="r">
              <a:spcBef>
                <a:spcPts val="0"/>
              </a:spcBef>
              <a:spcAft>
                <a:spcPts val="0"/>
              </a:spcAft>
              <a:buNone/>
              <a:defRPr sz="1400">
                <a:solidFill>
                  <a:srgbClr val="35AACF"/>
                </a:solidFill>
                <a:latin typeface="Arial"/>
                <a:ea typeface="Arial"/>
                <a:cs typeface="Arial"/>
                <a:sym typeface="Arial"/>
              </a:defRPr>
            </a:lvl6pPr>
            <a:lvl7pPr indent="0" lvl="6" marL="0" marR="0" rtl="0" algn="r">
              <a:spcBef>
                <a:spcPts val="0"/>
              </a:spcBef>
              <a:spcAft>
                <a:spcPts val="0"/>
              </a:spcAft>
              <a:buNone/>
              <a:defRPr sz="1400">
                <a:solidFill>
                  <a:srgbClr val="35AACF"/>
                </a:solidFill>
                <a:latin typeface="Arial"/>
                <a:ea typeface="Arial"/>
                <a:cs typeface="Arial"/>
                <a:sym typeface="Arial"/>
              </a:defRPr>
            </a:lvl7pPr>
            <a:lvl8pPr indent="0" lvl="7" marL="0" marR="0" rtl="0" algn="r">
              <a:spcBef>
                <a:spcPts val="0"/>
              </a:spcBef>
              <a:spcAft>
                <a:spcPts val="0"/>
              </a:spcAft>
              <a:buNone/>
              <a:defRPr sz="1400">
                <a:solidFill>
                  <a:srgbClr val="35AACF"/>
                </a:solidFill>
                <a:latin typeface="Arial"/>
                <a:ea typeface="Arial"/>
                <a:cs typeface="Arial"/>
                <a:sym typeface="Arial"/>
              </a:defRPr>
            </a:lvl8pPr>
            <a:lvl9pPr indent="0" lvl="8" marL="0" marR="0" rtl="0" algn="r">
              <a:spcBef>
                <a:spcPts val="0"/>
              </a:spcBef>
              <a:spcAft>
                <a:spcPts val="0"/>
              </a:spcAft>
              <a:buNone/>
              <a:defRPr sz="1400">
                <a:solidFill>
                  <a:srgbClr val="35AAC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FFFFFF"/>
            </a:gs>
          </a:gsLst>
          <a:lin ang="10800000" scaled="0"/>
        </a:gra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457200" y="1371601"/>
            <a:ext cx="8229600" cy="3569568"/>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rgbClr val="5DA734"/>
              </a:buClr>
              <a:buSzPts val="3200"/>
              <a:buFont typeface="Noto Sans Symbols"/>
              <a:buChar char="▪"/>
              <a:defRPr b="0" i="0" sz="3200" u="none" cap="none" strike="noStrike">
                <a:solidFill>
                  <a:srgbClr val="2A4E8E"/>
                </a:solidFill>
                <a:latin typeface="Calibri"/>
                <a:ea typeface="Calibri"/>
                <a:cs typeface="Calibri"/>
                <a:sym typeface="Calibri"/>
              </a:defRPr>
            </a:lvl1pPr>
            <a:lvl2pPr indent="-317500" lvl="1" marL="914400" marR="0" rtl="0" algn="l">
              <a:spcBef>
                <a:spcPts val="560"/>
              </a:spcBef>
              <a:spcAft>
                <a:spcPts val="0"/>
              </a:spcAft>
              <a:buClr>
                <a:srgbClr val="42A3B5"/>
              </a:buClr>
              <a:buSzPts val="1400"/>
              <a:buFont typeface="Noto Sans Symbols"/>
              <a:buChar char="○"/>
              <a:defRPr b="0" i="0" sz="2800" u="none" cap="none" strike="noStrike">
                <a:solidFill>
                  <a:srgbClr val="2A4E8E"/>
                </a:solidFill>
                <a:latin typeface="Calibri"/>
                <a:ea typeface="Calibri"/>
                <a:cs typeface="Calibri"/>
                <a:sym typeface="Calibri"/>
              </a:defRPr>
            </a:lvl2pPr>
            <a:lvl3pPr indent="-381000" lvl="2" marL="1371600" marR="0" rtl="0" algn="l">
              <a:spcBef>
                <a:spcPts val="480"/>
              </a:spcBef>
              <a:spcAft>
                <a:spcPts val="0"/>
              </a:spcAft>
              <a:buClr>
                <a:srgbClr val="5DA734"/>
              </a:buClr>
              <a:buSzPts val="2400"/>
              <a:buFont typeface="Noto Sans Symbols"/>
              <a:buChar char="▪"/>
              <a:defRPr b="0" i="0" sz="2400" u="none" cap="none" strike="noStrike">
                <a:solidFill>
                  <a:srgbClr val="2A4E8E"/>
                </a:solidFill>
                <a:latin typeface="Calibri"/>
                <a:ea typeface="Calibri"/>
                <a:cs typeface="Calibri"/>
                <a:sym typeface="Calibri"/>
              </a:defRPr>
            </a:lvl3pPr>
            <a:lvl4pPr indent="-304800" lvl="3" marL="1828800" marR="0" rtl="0" algn="l">
              <a:spcBef>
                <a:spcPts val="400"/>
              </a:spcBef>
              <a:spcAft>
                <a:spcPts val="0"/>
              </a:spcAft>
              <a:buClr>
                <a:srgbClr val="42A3B5"/>
              </a:buClr>
              <a:buSzPts val="1200"/>
              <a:buFont typeface="Noto Sans Symbols"/>
              <a:buChar char="○"/>
              <a:defRPr b="0" i="0" sz="2000" u="none" cap="none" strike="noStrike">
                <a:solidFill>
                  <a:srgbClr val="2A4E8E"/>
                </a:solidFill>
                <a:latin typeface="Calibri"/>
                <a:ea typeface="Calibri"/>
                <a:cs typeface="Calibri"/>
                <a:sym typeface="Calibri"/>
              </a:defRPr>
            </a:lvl4pPr>
            <a:lvl5pPr indent="-355600" lvl="4" marL="2286000" marR="0" rtl="0" algn="l">
              <a:spcBef>
                <a:spcPts val="400"/>
              </a:spcBef>
              <a:spcAft>
                <a:spcPts val="0"/>
              </a:spcAft>
              <a:buClr>
                <a:srgbClr val="2A4E8E"/>
              </a:buClr>
              <a:buSzPts val="2000"/>
              <a:buFont typeface="Noto Sans Symbols"/>
              <a:buChar char="▪"/>
              <a:defRPr b="0" i="0" sz="2000" u="none" cap="none" strike="noStrike">
                <a:solidFill>
                  <a:srgbClr val="2A4E8E"/>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9pPr>
          </a:lstStyle>
          <a:p/>
        </p:txBody>
      </p:sp>
      <p:sp>
        <p:nvSpPr>
          <p:cNvPr id="11" name="Google Shape;11;p1"/>
          <p:cNvSpPr txBox="1"/>
          <p:nvPr>
            <p:ph idx="10" type="dt"/>
          </p:nvPr>
        </p:nvSpPr>
        <p:spPr>
          <a:xfrm>
            <a:off x="2627784" y="6196024"/>
            <a:ext cx="2133600" cy="244475"/>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1" type="ftr"/>
          </p:nvPr>
        </p:nvSpPr>
        <p:spPr>
          <a:xfrm>
            <a:off x="5076056" y="6196024"/>
            <a:ext cx="2376264" cy="226918"/>
          </a:xfrm>
          <a:prstGeom prst="rect">
            <a:avLst/>
          </a:prstGeom>
          <a:solidFill>
            <a:schemeClr val="lt1"/>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p:nvPr>
            <p:ph idx="12" type="sldNum"/>
          </p:nvPr>
        </p:nvSpPr>
        <p:spPr>
          <a:xfrm>
            <a:off x="7901239" y="6102237"/>
            <a:ext cx="436116" cy="432048"/>
          </a:xfrm>
          <a:prstGeom prst="ellipse">
            <a:avLst/>
          </a:prstGeom>
          <a:solidFill>
            <a:schemeClr val="lt1">
              <a:alpha val="45882"/>
            </a:schemeClr>
          </a:solidFill>
          <a:ln cap="flat" cmpd="sng" w="9525">
            <a:solidFill>
              <a:srgbClr val="000000">
                <a:alpha val="34901"/>
              </a:srgbClr>
            </a:solidFill>
            <a:prstDash val="solid"/>
            <a:round/>
            <a:headEnd len="sm" w="sm" type="none"/>
            <a:tailEnd len="sm" w="sm" type="none"/>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rgbClr val="2A4E8E"/>
                </a:solidFill>
                <a:latin typeface="Arial"/>
                <a:ea typeface="Arial"/>
                <a:cs typeface="Arial"/>
                <a:sym typeface="Arial"/>
              </a:defRPr>
            </a:lvl1pPr>
            <a:lvl2pPr indent="0" lvl="1" marL="0" marR="0" rtl="0" algn="r">
              <a:spcBef>
                <a:spcPts val="0"/>
              </a:spcBef>
              <a:spcAft>
                <a:spcPts val="0"/>
              </a:spcAft>
              <a:buNone/>
              <a:defRPr b="0" i="0" sz="1400" u="none" cap="none" strike="noStrike">
                <a:solidFill>
                  <a:srgbClr val="2A4E8E"/>
                </a:solidFill>
                <a:latin typeface="Arial"/>
                <a:ea typeface="Arial"/>
                <a:cs typeface="Arial"/>
                <a:sym typeface="Arial"/>
              </a:defRPr>
            </a:lvl2pPr>
            <a:lvl3pPr indent="0" lvl="2" marL="0" marR="0" rtl="0" algn="r">
              <a:spcBef>
                <a:spcPts val="0"/>
              </a:spcBef>
              <a:spcAft>
                <a:spcPts val="0"/>
              </a:spcAft>
              <a:buNone/>
              <a:defRPr b="0" i="0" sz="1400" u="none" cap="none" strike="noStrike">
                <a:solidFill>
                  <a:srgbClr val="2A4E8E"/>
                </a:solidFill>
                <a:latin typeface="Arial"/>
                <a:ea typeface="Arial"/>
                <a:cs typeface="Arial"/>
                <a:sym typeface="Arial"/>
              </a:defRPr>
            </a:lvl3pPr>
            <a:lvl4pPr indent="0" lvl="3" marL="0" marR="0" rtl="0" algn="r">
              <a:spcBef>
                <a:spcPts val="0"/>
              </a:spcBef>
              <a:spcAft>
                <a:spcPts val="0"/>
              </a:spcAft>
              <a:buNone/>
              <a:defRPr b="0" i="0" sz="1400" u="none" cap="none" strike="noStrike">
                <a:solidFill>
                  <a:srgbClr val="2A4E8E"/>
                </a:solidFill>
                <a:latin typeface="Arial"/>
                <a:ea typeface="Arial"/>
                <a:cs typeface="Arial"/>
                <a:sym typeface="Arial"/>
              </a:defRPr>
            </a:lvl4pPr>
            <a:lvl5pPr indent="0" lvl="4" marL="0" marR="0" rtl="0" algn="r">
              <a:spcBef>
                <a:spcPts val="0"/>
              </a:spcBef>
              <a:spcAft>
                <a:spcPts val="0"/>
              </a:spcAft>
              <a:buNone/>
              <a:defRPr b="0" i="0" sz="1400" u="none" cap="none" strike="noStrike">
                <a:solidFill>
                  <a:srgbClr val="2A4E8E"/>
                </a:solidFill>
                <a:latin typeface="Arial"/>
                <a:ea typeface="Arial"/>
                <a:cs typeface="Arial"/>
                <a:sym typeface="Arial"/>
              </a:defRPr>
            </a:lvl5pPr>
            <a:lvl6pPr indent="0" lvl="5" marL="0" marR="0" rtl="0" algn="r">
              <a:spcBef>
                <a:spcPts val="0"/>
              </a:spcBef>
              <a:spcAft>
                <a:spcPts val="0"/>
              </a:spcAft>
              <a:buNone/>
              <a:defRPr b="0" i="0" sz="1400" u="none" cap="none" strike="noStrike">
                <a:solidFill>
                  <a:srgbClr val="2A4E8E"/>
                </a:solidFill>
                <a:latin typeface="Arial"/>
                <a:ea typeface="Arial"/>
                <a:cs typeface="Arial"/>
                <a:sym typeface="Arial"/>
              </a:defRPr>
            </a:lvl6pPr>
            <a:lvl7pPr indent="0" lvl="6" marL="0" marR="0" rtl="0" algn="r">
              <a:spcBef>
                <a:spcPts val="0"/>
              </a:spcBef>
              <a:spcAft>
                <a:spcPts val="0"/>
              </a:spcAft>
              <a:buNone/>
              <a:defRPr b="0" i="0" sz="1400" u="none" cap="none" strike="noStrike">
                <a:solidFill>
                  <a:srgbClr val="2A4E8E"/>
                </a:solidFill>
                <a:latin typeface="Arial"/>
                <a:ea typeface="Arial"/>
                <a:cs typeface="Arial"/>
                <a:sym typeface="Arial"/>
              </a:defRPr>
            </a:lvl7pPr>
            <a:lvl8pPr indent="0" lvl="7" marL="0" marR="0" rtl="0" algn="r">
              <a:spcBef>
                <a:spcPts val="0"/>
              </a:spcBef>
              <a:spcAft>
                <a:spcPts val="0"/>
              </a:spcAft>
              <a:buNone/>
              <a:defRPr b="0" i="0" sz="1400" u="none" cap="none" strike="noStrike">
                <a:solidFill>
                  <a:srgbClr val="2A4E8E"/>
                </a:solidFill>
                <a:latin typeface="Arial"/>
                <a:ea typeface="Arial"/>
                <a:cs typeface="Arial"/>
                <a:sym typeface="Arial"/>
              </a:defRPr>
            </a:lvl8pPr>
            <a:lvl9pPr indent="0" lvl="8" marL="0" marR="0" rtl="0" algn="r">
              <a:spcBef>
                <a:spcPts val="0"/>
              </a:spcBef>
              <a:spcAft>
                <a:spcPts val="0"/>
              </a:spcAft>
              <a:buNone/>
              <a:defRPr b="0" i="0" sz="1400" u="none" cap="none" strike="noStrike">
                <a:solidFill>
                  <a:srgbClr val="2A4E8E"/>
                </a:solidFill>
                <a:latin typeface="Arial"/>
                <a:ea typeface="Arial"/>
                <a:cs typeface="Arial"/>
                <a:sym typeface="Arial"/>
              </a:defRPr>
            </a:lvl9pPr>
          </a:lstStyle>
          <a:p>
            <a:pPr indent="0" lvl="0" marL="0" rtl="0" algn="r">
              <a:spcBef>
                <a:spcPts val="0"/>
              </a:spcBef>
              <a:spcAft>
                <a:spcPts val="0"/>
              </a:spcAft>
              <a:buNone/>
            </a:pPr>
            <a:r>
              <a:t/>
            </a:r>
            <a:endParaRPr/>
          </a:p>
        </p:txBody>
      </p:sp>
      <p:cxnSp>
        <p:nvCxnSpPr>
          <p:cNvPr id="14" name="Google Shape;14;p1"/>
          <p:cNvCxnSpPr/>
          <p:nvPr/>
        </p:nvCxnSpPr>
        <p:spPr>
          <a:xfrm>
            <a:off x="285199" y="5857491"/>
            <a:ext cx="8247241" cy="0"/>
          </a:xfrm>
          <a:prstGeom prst="straightConnector1">
            <a:avLst/>
          </a:prstGeom>
          <a:noFill/>
          <a:ln cap="flat" cmpd="sng" w="9525">
            <a:solidFill>
              <a:schemeClr val="dk1">
                <a:alpha val="24705"/>
              </a:schemeClr>
            </a:solidFill>
            <a:prstDash val="solid"/>
            <a:round/>
            <a:headEnd len="sm" w="sm" type="none"/>
            <a:tailEnd len="sm" w="sm" type="none"/>
          </a:ln>
          <a:effectLst>
            <a:outerShdw blurRad="165100" rotWithShape="0" algn="tl" dir="2700000" dist="38100">
              <a:srgbClr val="000000">
                <a:alpha val="23921"/>
              </a:srgbClr>
            </a:outerShdw>
          </a:effectLst>
        </p:spPr>
      </p:cxnSp>
      <p:pic>
        <p:nvPicPr>
          <p:cNvPr descr="logo_quadrado JMF.gif" id="15" name="Google Shape;15;p1"/>
          <p:cNvPicPr preferRelativeResize="0"/>
          <p:nvPr/>
        </p:nvPicPr>
        <p:blipFill rotWithShape="1">
          <a:blip r:embed="rId1">
            <a:alphaModFix/>
          </a:blip>
          <a:srcRect b="0" l="0" r="0" t="0"/>
          <a:stretch/>
        </p:blipFill>
        <p:spPr>
          <a:xfrm>
            <a:off x="285199" y="5957728"/>
            <a:ext cx="928569" cy="690949"/>
          </a:xfrm>
          <a:prstGeom prst="rect">
            <a:avLst/>
          </a:prstGeom>
          <a:noFill/>
          <a:ln>
            <a:noFill/>
          </a:ln>
        </p:spPr>
      </p:pic>
      <p:pic>
        <p:nvPicPr>
          <p:cNvPr id="16" name="Google Shape;16;p1"/>
          <p:cNvPicPr preferRelativeResize="0"/>
          <p:nvPr/>
        </p:nvPicPr>
        <p:blipFill rotWithShape="1">
          <a:blip r:embed="rId2">
            <a:alphaModFix/>
          </a:blip>
          <a:srcRect b="0" l="0" r="0" t="0"/>
          <a:stretch/>
        </p:blipFill>
        <p:spPr>
          <a:xfrm>
            <a:off x="1444450" y="5957727"/>
            <a:ext cx="685959" cy="68595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FFFFFF"/>
            </a:gs>
          </a:gsLst>
          <a:lin ang="10800000" scaled="0"/>
        </a:gradFill>
      </p:bgPr>
    </p:bg>
    <p:spTree>
      <p:nvGrpSpPr>
        <p:cNvPr id="98" name="Shape 98"/>
        <p:cNvGrpSpPr/>
        <p:nvPr/>
      </p:nvGrpSpPr>
      <p:grpSpPr>
        <a:xfrm>
          <a:off x="0" y="0"/>
          <a:ext cx="0" cy="0"/>
          <a:chOff x="0" y="0"/>
          <a:chExt cx="0" cy="0"/>
        </a:xfrm>
      </p:grpSpPr>
      <p:pic>
        <p:nvPicPr>
          <p:cNvPr id="99" name="Google Shape;99;p16"/>
          <p:cNvPicPr preferRelativeResize="0"/>
          <p:nvPr/>
        </p:nvPicPr>
        <p:blipFill rotWithShape="1">
          <a:blip r:embed="rId3">
            <a:alphaModFix/>
          </a:blip>
          <a:srcRect b="5785" l="9133" r="9313" t="8377"/>
          <a:stretch/>
        </p:blipFill>
        <p:spPr>
          <a:xfrm>
            <a:off x="73050" y="650025"/>
            <a:ext cx="7208626" cy="3663275"/>
          </a:xfrm>
          <a:prstGeom prst="rect">
            <a:avLst/>
          </a:prstGeom>
          <a:noFill/>
          <a:ln>
            <a:noFill/>
          </a:ln>
        </p:spPr>
      </p:pic>
      <p:sp>
        <p:nvSpPr>
          <p:cNvPr id="100" name="Google Shape;100;p16"/>
          <p:cNvSpPr txBox="1"/>
          <p:nvPr>
            <p:ph type="title"/>
          </p:nvPr>
        </p:nvSpPr>
        <p:spPr>
          <a:xfrm>
            <a:off x="311700" y="-8"/>
            <a:ext cx="8520600" cy="7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42A3B5"/>
                </a:solidFill>
              </a:rPr>
              <a:t>Frequency of characters in each interval</a:t>
            </a:r>
            <a:endParaRPr b="1" sz="2400">
              <a:solidFill>
                <a:srgbClr val="42A3B5"/>
              </a:solidFill>
            </a:endParaRPr>
          </a:p>
        </p:txBody>
      </p:sp>
      <p:sp>
        <p:nvSpPr>
          <p:cNvPr id="101" name="Google Shape;101;p16"/>
          <p:cNvSpPr txBox="1"/>
          <p:nvPr/>
        </p:nvSpPr>
        <p:spPr>
          <a:xfrm>
            <a:off x="513875" y="4609500"/>
            <a:ext cx="6878700" cy="693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Calibri"/>
                <a:ea typeface="Calibri"/>
                <a:cs typeface="Calibri"/>
                <a:sym typeface="Calibri"/>
              </a:rPr>
              <a:t>Each window selected on the mortgage based on the rising of the HPI has a sequence of characters associated with the slope. For each window, the frequency of each character is made, giving an estimation of how much the signal changes over time, in that interval.</a:t>
            </a:r>
            <a:endParaRPr>
              <a:latin typeface="Calibri"/>
              <a:ea typeface="Calibri"/>
              <a:cs typeface="Calibri"/>
              <a:sym typeface="Calibri"/>
            </a:endParaRPr>
          </a:p>
        </p:txBody>
      </p:sp>
      <p:cxnSp>
        <p:nvCxnSpPr>
          <p:cNvPr id="102" name="Google Shape;102;p16"/>
          <p:cNvCxnSpPr/>
          <p:nvPr/>
        </p:nvCxnSpPr>
        <p:spPr>
          <a:xfrm>
            <a:off x="6343275" y="1271050"/>
            <a:ext cx="938400" cy="0"/>
          </a:xfrm>
          <a:prstGeom prst="straightConnector1">
            <a:avLst/>
          </a:prstGeom>
          <a:noFill/>
          <a:ln cap="flat" cmpd="sng" w="28575">
            <a:solidFill>
              <a:schemeClr val="accent1"/>
            </a:solidFill>
            <a:prstDash val="solid"/>
            <a:round/>
            <a:headEnd len="med" w="med" type="none"/>
            <a:tailEnd len="med" w="med" type="triangle"/>
          </a:ln>
        </p:spPr>
      </p:cxnSp>
      <p:sp>
        <p:nvSpPr>
          <p:cNvPr id="103" name="Google Shape;103;p16"/>
          <p:cNvSpPr txBox="1"/>
          <p:nvPr/>
        </p:nvSpPr>
        <p:spPr>
          <a:xfrm>
            <a:off x="7281675" y="699100"/>
            <a:ext cx="1862400" cy="11439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200">
                <a:latin typeface="Calibri"/>
                <a:ea typeface="Calibri"/>
                <a:cs typeface="Calibri"/>
                <a:sym typeface="Calibri"/>
              </a:rPr>
              <a:t>Translate the series in a sequence of characters based on the derivative, to find the HPI rising</a:t>
            </a:r>
            <a:endParaRPr sz="1200">
              <a:latin typeface="Calibri"/>
              <a:ea typeface="Calibri"/>
              <a:cs typeface="Calibri"/>
              <a:sym typeface="Calibri"/>
            </a:endParaRPr>
          </a:p>
        </p:txBody>
      </p:sp>
      <p:sp>
        <p:nvSpPr>
          <p:cNvPr id="104" name="Google Shape;104;p16"/>
          <p:cNvSpPr txBox="1"/>
          <p:nvPr/>
        </p:nvSpPr>
        <p:spPr>
          <a:xfrm>
            <a:off x="7281675" y="1909713"/>
            <a:ext cx="1862400" cy="11439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200">
                <a:latin typeface="Calibri"/>
                <a:ea typeface="Calibri"/>
                <a:cs typeface="Calibri"/>
                <a:sym typeface="Calibri"/>
              </a:rPr>
              <a:t>The mortgage series is also translated into a sequence of characters, based on the derivative (p - rising, z-zero slope, n-decreasing)</a:t>
            </a:r>
            <a:endParaRPr sz="1200">
              <a:latin typeface="Calibri"/>
              <a:ea typeface="Calibri"/>
              <a:cs typeface="Calibri"/>
              <a:sym typeface="Calibri"/>
            </a:endParaRPr>
          </a:p>
        </p:txBody>
      </p:sp>
      <p:cxnSp>
        <p:nvCxnSpPr>
          <p:cNvPr id="105" name="Google Shape;105;p16"/>
          <p:cNvCxnSpPr/>
          <p:nvPr/>
        </p:nvCxnSpPr>
        <p:spPr>
          <a:xfrm>
            <a:off x="6343275" y="2481675"/>
            <a:ext cx="938400" cy="0"/>
          </a:xfrm>
          <a:prstGeom prst="straightConnector1">
            <a:avLst/>
          </a:prstGeom>
          <a:noFill/>
          <a:ln cap="flat" cmpd="sng" w="28575">
            <a:solidFill>
              <a:schemeClr val="accent1"/>
            </a:solidFill>
            <a:prstDash val="solid"/>
            <a:round/>
            <a:headEnd len="med" w="med" type="none"/>
            <a:tailEnd len="med" w="med" type="triangle"/>
          </a:ln>
        </p:spPr>
      </p:cxnSp>
      <p:cxnSp>
        <p:nvCxnSpPr>
          <p:cNvPr id="106" name="Google Shape;106;p16"/>
          <p:cNvCxnSpPr/>
          <p:nvPr/>
        </p:nvCxnSpPr>
        <p:spPr>
          <a:xfrm>
            <a:off x="3953225" y="4145400"/>
            <a:ext cx="0" cy="464100"/>
          </a:xfrm>
          <a:prstGeom prst="straightConnector1">
            <a:avLst/>
          </a:prstGeom>
          <a:noFill/>
          <a:ln cap="flat" cmpd="sng" w="28575">
            <a:solidFill>
              <a:schemeClr val="accent1"/>
            </a:solidFill>
            <a:prstDash val="solid"/>
            <a:round/>
            <a:headEnd len="med" w="med" type="none"/>
            <a:tailEnd len="med" w="med" type="triangle"/>
          </a:ln>
        </p:spPr>
      </p:cxn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17"/>
          <p:cNvPicPr preferRelativeResize="0"/>
          <p:nvPr/>
        </p:nvPicPr>
        <p:blipFill rotWithShape="1">
          <a:blip r:embed="rId3">
            <a:alphaModFix/>
          </a:blip>
          <a:srcRect b="5878" l="8665" r="9427" t="10024"/>
          <a:stretch/>
        </p:blipFill>
        <p:spPr>
          <a:xfrm>
            <a:off x="186525" y="627700"/>
            <a:ext cx="4991400" cy="2474383"/>
          </a:xfrm>
          <a:prstGeom prst="rect">
            <a:avLst/>
          </a:prstGeom>
          <a:noFill/>
          <a:ln>
            <a:noFill/>
          </a:ln>
        </p:spPr>
      </p:pic>
      <p:pic>
        <p:nvPicPr>
          <p:cNvPr id="113" name="Google Shape;113;p17"/>
          <p:cNvPicPr preferRelativeResize="0"/>
          <p:nvPr/>
        </p:nvPicPr>
        <p:blipFill rotWithShape="1">
          <a:blip r:embed="rId4">
            <a:alphaModFix/>
          </a:blip>
          <a:srcRect b="7482" l="7805" r="8798" t="9002"/>
          <a:stretch/>
        </p:blipFill>
        <p:spPr>
          <a:xfrm>
            <a:off x="243225" y="3251125"/>
            <a:ext cx="4934698" cy="2385787"/>
          </a:xfrm>
          <a:prstGeom prst="rect">
            <a:avLst/>
          </a:prstGeom>
          <a:noFill/>
          <a:ln>
            <a:noFill/>
          </a:ln>
        </p:spPr>
      </p:pic>
      <p:sp>
        <p:nvSpPr>
          <p:cNvPr id="114" name="Google Shape;114;p17"/>
          <p:cNvSpPr txBox="1"/>
          <p:nvPr>
            <p:ph type="title"/>
          </p:nvPr>
        </p:nvSpPr>
        <p:spPr>
          <a:xfrm>
            <a:off x="311700" y="-8"/>
            <a:ext cx="8520600" cy="763500"/>
          </a:xfrm>
          <a:prstGeom prst="rect">
            <a:avLst/>
          </a:prstGeom>
        </p:spPr>
        <p:txBody>
          <a:bodyPr anchorCtr="0" anchor="t" bIns="91425" lIns="91425" spcFirstLastPara="1" rIns="91425" wrap="square" tIns="91425">
            <a:noAutofit/>
          </a:bodyPr>
          <a:lstStyle/>
          <a:p>
            <a:pPr indent="-381000" lvl="0" marL="457200" rtl="0" algn="ctr">
              <a:spcBef>
                <a:spcPts val="0"/>
              </a:spcBef>
              <a:spcAft>
                <a:spcPts val="0"/>
              </a:spcAft>
              <a:buClr>
                <a:srgbClr val="42A3B5"/>
              </a:buClr>
              <a:buSzPts val="2400"/>
              <a:buAutoNum type="arabicParenBoth"/>
            </a:pPr>
            <a:r>
              <a:rPr b="1" lang="en" sz="2400">
                <a:solidFill>
                  <a:srgbClr val="42A3B5"/>
                </a:solidFill>
              </a:rPr>
              <a:t>Interval width and (2) mean of slope</a:t>
            </a:r>
            <a:endParaRPr b="1" sz="2400">
              <a:solidFill>
                <a:srgbClr val="42A3B5"/>
              </a:solidFill>
            </a:endParaRPr>
          </a:p>
        </p:txBody>
      </p:sp>
      <p:cxnSp>
        <p:nvCxnSpPr>
          <p:cNvPr id="115" name="Google Shape;115;p17"/>
          <p:cNvCxnSpPr/>
          <p:nvPr/>
        </p:nvCxnSpPr>
        <p:spPr>
          <a:xfrm>
            <a:off x="4579800" y="2364225"/>
            <a:ext cx="938400" cy="0"/>
          </a:xfrm>
          <a:prstGeom prst="straightConnector1">
            <a:avLst/>
          </a:prstGeom>
          <a:noFill/>
          <a:ln cap="flat" cmpd="sng" w="28575">
            <a:solidFill>
              <a:schemeClr val="accent1"/>
            </a:solidFill>
            <a:prstDash val="solid"/>
            <a:round/>
            <a:headEnd len="med" w="med" type="none"/>
            <a:tailEnd len="med" w="med" type="triangle"/>
          </a:ln>
        </p:spPr>
      </p:cxnSp>
      <p:sp>
        <p:nvSpPr>
          <p:cNvPr id="116" name="Google Shape;116;p17"/>
          <p:cNvSpPr txBox="1"/>
          <p:nvPr/>
        </p:nvSpPr>
        <p:spPr>
          <a:xfrm>
            <a:off x="5518200" y="1792275"/>
            <a:ext cx="1862400" cy="11439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200">
                <a:latin typeface="Calibri"/>
                <a:ea typeface="Calibri"/>
                <a:cs typeface="Calibri"/>
                <a:sym typeface="Calibri"/>
              </a:rPr>
              <a:t>For each window, the size of the window (in days) is calculated</a:t>
            </a:r>
            <a:endParaRPr sz="1200">
              <a:latin typeface="Calibri"/>
              <a:ea typeface="Calibri"/>
              <a:cs typeface="Calibri"/>
              <a:sym typeface="Calibri"/>
            </a:endParaRPr>
          </a:p>
        </p:txBody>
      </p:sp>
      <p:cxnSp>
        <p:nvCxnSpPr>
          <p:cNvPr id="117" name="Google Shape;117;p17"/>
          <p:cNvCxnSpPr/>
          <p:nvPr/>
        </p:nvCxnSpPr>
        <p:spPr>
          <a:xfrm>
            <a:off x="4579800" y="4444000"/>
            <a:ext cx="938400" cy="0"/>
          </a:xfrm>
          <a:prstGeom prst="straightConnector1">
            <a:avLst/>
          </a:prstGeom>
          <a:noFill/>
          <a:ln cap="flat" cmpd="sng" w="28575">
            <a:solidFill>
              <a:schemeClr val="accent1"/>
            </a:solidFill>
            <a:prstDash val="solid"/>
            <a:round/>
            <a:headEnd len="med" w="med" type="none"/>
            <a:tailEnd len="med" w="med" type="triangle"/>
          </a:ln>
        </p:spPr>
      </p:cxnSp>
      <p:sp>
        <p:nvSpPr>
          <p:cNvPr id="118" name="Google Shape;118;p17"/>
          <p:cNvSpPr txBox="1"/>
          <p:nvPr/>
        </p:nvSpPr>
        <p:spPr>
          <a:xfrm>
            <a:off x="5518200" y="3872050"/>
            <a:ext cx="1862400" cy="11439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200">
                <a:latin typeface="Calibri"/>
                <a:ea typeface="Calibri"/>
                <a:cs typeface="Calibri"/>
                <a:sym typeface="Calibri"/>
              </a:rPr>
              <a:t>For each window, the mean slope is calculated</a:t>
            </a:r>
            <a:endParaRPr sz="12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11700" y="-8"/>
            <a:ext cx="8520600" cy="7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42A3B5"/>
                </a:solidFill>
              </a:rPr>
              <a:t>Levenshtein distance between strings</a:t>
            </a:r>
            <a:endParaRPr b="1" sz="2400">
              <a:solidFill>
                <a:srgbClr val="42A3B5"/>
              </a:solidFill>
            </a:endParaRPr>
          </a:p>
        </p:txBody>
      </p:sp>
      <p:pic>
        <p:nvPicPr>
          <p:cNvPr id="125" name="Google Shape;125;p18"/>
          <p:cNvPicPr preferRelativeResize="0"/>
          <p:nvPr/>
        </p:nvPicPr>
        <p:blipFill rotWithShape="1">
          <a:blip r:embed="rId3">
            <a:alphaModFix/>
          </a:blip>
          <a:srcRect b="0" l="23955" r="29610" t="10849"/>
          <a:stretch/>
        </p:blipFill>
        <p:spPr>
          <a:xfrm>
            <a:off x="155550" y="1359387"/>
            <a:ext cx="4465426" cy="4139224"/>
          </a:xfrm>
          <a:prstGeom prst="rect">
            <a:avLst/>
          </a:prstGeom>
          <a:noFill/>
          <a:ln>
            <a:noFill/>
          </a:ln>
        </p:spPr>
      </p:pic>
      <p:sp>
        <p:nvSpPr>
          <p:cNvPr id="126" name="Google Shape;126;p18"/>
          <p:cNvSpPr txBox="1"/>
          <p:nvPr/>
        </p:nvSpPr>
        <p:spPr>
          <a:xfrm>
            <a:off x="5157250" y="2261100"/>
            <a:ext cx="2852400" cy="1949100"/>
          </a:xfrm>
          <a:prstGeom prst="rect">
            <a:avLst/>
          </a:prstGeom>
          <a:noFill/>
          <a:ln>
            <a:noFill/>
          </a:ln>
        </p:spPr>
        <p:txBody>
          <a:bodyPr anchorCtr="0" anchor="ctr" bIns="91425" lIns="91425" spcFirstLastPara="1" rIns="91425" wrap="square" tIns="91425">
            <a:noAutofit/>
          </a:bodyPr>
          <a:lstStyle/>
          <a:p>
            <a:pPr indent="-304800" lvl="0" marL="457200" rtl="0" algn="just">
              <a:spcBef>
                <a:spcPts val="0"/>
              </a:spcBef>
              <a:spcAft>
                <a:spcPts val="0"/>
              </a:spcAft>
              <a:buSzPts val="1200"/>
              <a:buFont typeface="Calibri"/>
              <a:buChar char="●"/>
            </a:pPr>
            <a:r>
              <a:rPr lang="en" sz="1200">
                <a:latin typeface="Calibri"/>
                <a:ea typeface="Calibri"/>
                <a:cs typeface="Calibri"/>
                <a:sym typeface="Calibri"/>
              </a:rPr>
              <a:t>Confusion matrix of each window of characters in the mortgage counts series. </a:t>
            </a:r>
            <a:endParaRPr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lang="en" sz="1200">
                <a:latin typeface="Calibri"/>
                <a:ea typeface="Calibri"/>
                <a:cs typeface="Calibri"/>
                <a:sym typeface="Calibri"/>
              </a:rPr>
              <a:t>For each the Levenshtein distance is calculated.</a:t>
            </a:r>
            <a:endParaRPr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lang="en" sz="1200">
                <a:latin typeface="Calibri"/>
                <a:ea typeface="Calibri"/>
                <a:cs typeface="Calibri"/>
                <a:sym typeface="Calibri"/>
              </a:rPr>
              <a:t>The first square (1, 1) is the distance between interval 1 and 1, the second(2, 1) is the distance between interval 2 and interval 1, and so on.</a:t>
            </a:r>
            <a:endParaRPr sz="1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8"/>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42A3B5"/>
                </a:solidFill>
              </a:rPr>
              <a:t>Convolution of mortgage intervals</a:t>
            </a:r>
            <a:endParaRPr b="1" sz="2400">
              <a:solidFill>
                <a:srgbClr val="42A3B5"/>
              </a:solidFill>
            </a:endParaRPr>
          </a:p>
        </p:txBody>
      </p:sp>
      <p:pic>
        <p:nvPicPr>
          <p:cNvPr id="133" name="Google Shape;133;p19"/>
          <p:cNvPicPr preferRelativeResize="0"/>
          <p:nvPr/>
        </p:nvPicPr>
        <p:blipFill rotWithShape="1">
          <a:blip r:embed="rId3">
            <a:alphaModFix/>
          </a:blip>
          <a:srcRect b="0" l="22906" r="29727" t="11095"/>
          <a:stretch/>
        </p:blipFill>
        <p:spPr>
          <a:xfrm>
            <a:off x="70925" y="1372000"/>
            <a:ext cx="4539749" cy="4114001"/>
          </a:xfrm>
          <a:prstGeom prst="rect">
            <a:avLst/>
          </a:prstGeom>
          <a:noFill/>
          <a:ln>
            <a:noFill/>
          </a:ln>
        </p:spPr>
      </p:pic>
      <p:sp>
        <p:nvSpPr>
          <p:cNvPr id="134" name="Google Shape;134;p19"/>
          <p:cNvSpPr txBox="1"/>
          <p:nvPr/>
        </p:nvSpPr>
        <p:spPr>
          <a:xfrm>
            <a:off x="5157250" y="2261100"/>
            <a:ext cx="2852400" cy="1949100"/>
          </a:xfrm>
          <a:prstGeom prst="rect">
            <a:avLst/>
          </a:prstGeom>
          <a:noFill/>
          <a:ln>
            <a:noFill/>
          </a:ln>
        </p:spPr>
        <p:txBody>
          <a:bodyPr anchorCtr="0" anchor="ctr" bIns="91425" lIns="91425" spcFirstLastPara="1" rIns="91425" wrap="square" tIns="91425">
            <a:noAutofit/>
          </a:bodyPr>
          <a:lstStyle/>
          <a:p>
            <a:pPr indent="-304800" lvl="0" marL="457200" rtl="0" algn="just">
              <a:spcBef>
                <a:spcPts val="0"/>
              </a:spcBef>
              <a:spcAft>
                <a:spcPts val="0"/>
              </a:spcAft>
              <a:buSzPts val="1200"/>
              <a:buFont typeface="Calibri"/>
              <a:buChar char="●"/>
            </a:pPr>
            <a:r>
              <a:rPr lang="en" sz="1200">
                <a:latin typeface="Calibri"/>
                <a:ea typeface="Calibri"/>
                <a:cs typeface="Calibri"/>
                <a:sym typeface="Calibri"/>
              </a:rPr>
              <a:t>Confusion matrix of each window of the numerical signal in the mortgage counts series. </a:t>
            </a:r>
            <a:endParaRPr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lang="en" sz="1200">
                <a:latin typeface="Calibri"/>
                <a:ea typeface="Calibri"/>
                <a:cs typeface="Calibri"/>
                <a:sym typeface="Calibri"/>
              </a:rPr>
              <a:t>For each the maximum of the convolution is calculated.</a:t>
            </a:r>
            <a:endParaRPr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lang="en" sz="1200">
                <a:latin typeface="Calibri"/>
                <a:ea typeface="Calibri"/>
                <a:cs typeface="Calibri"/>
                <a:sym typeface="Calibri"/>
              </a:rPr>
              <a:t>The first square (1, 1) is the maximum convolution between interval 1 and 1, the second(2, 1) is the maximum convolution between interval 2 and interval 1, and so on.</a:t>
            </a:r>
            <a:endParaRPr sz="1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ample presentation slides with animation">
  <a:themeElements>
    <a:clrScheme name="Custom 1">
      <a:dk1>
        <a:srgbClr val="000000"/>
      </a:dk1>
      <a:lt1>
        <a:srgbClr val="F2F2F2"/>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438AD7"/>
      </a:hlink>
      <a:folHlink>
        <a:srgbClr val="7A4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