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5"/>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7772400" cy="10058400"/>
  <p:notesSz cx="6858000" cy="9144000"/>
  <p:embeddedFontLst>
    <p:embeddedFont>
      <p:font typeface="Helvetica Neue" panose="020B0604020202020204" charset="0"/>
      <p:regular r:id="rId26"/>
      <p:bold r:id="rId27"/>
      <p:italic r:id="rId28"/>
      <p:boldItalic r:id="rId29"/>
    </p:embeddedFont>
    <p:embeddedFont>
      <p:font typeface="Open Sans" panose="020B0604020202020204" charset="0"/>
      <p:regular r:id="rId30"/>
      <p:bold r:id="rId31"/>
      <p:italic r:id="rId32"/>
      <p:boldItalic r:id="rId33"/>
    </p:embeddedFont>
    <p:embeddedFont>
      <p:font typeface="Open Sans Ligh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6" d="100"/>
          <a:sy n="136" d="100"/>
        </p:scale>
        <p:origin x="78" y="-2754"/>
      </p:cViewPr>
      <p:guideLst/>
    </p:cSldViewPr>
  </p:slideViewPr>
  <p:notesTextViewPr>
    <p:cViewPr>
      <p:scale>
        <a:sx n="1" d="1"/>
        <a:sy n="1" d="1"/>
      </p:scale>
      <p:origin x="0" y="0"/>
    </p:cViewPr>
  </p:notesTextViewPr>
  <p:sorterViewPr>
    <p:cViewPr>
      <p:scale>
        <a:sx n="100" d="100"/>
        <a:sy n="100" d="100"/>
      </p:scale>
      <p:origin x="0" y="-44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9.fntdata"/><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ekubo" userId="6cc96507b5d73ba7" providerId="LiveId" clId="{2CD85BC9-0EDB-4B6B-8496-1F905C20A007}"/>
    <pc:docChg chg="undo custSel delSld modSld">
      <pc:chgData name="John Mekubo" userId="6cc96507b5d73ba7" providerId="LiveId" clId="{2CD85BC9-0EDB-4B6B-8496-1F905C20A007}" dt="2021-11-25T01:54:30.811" v="2181"/>
      <pc:docMkLst>
        <pc:docMk/>
      </pc:docMkLst>
      <pc:sldChg chg="modSp mod">
        <pc:chgData name="John Mekubo" userId="6cc96507b5d73ba7" providerId="LiveId" clId="{2CD85BC9-0EDB-4B6B-8496-1F905C20A007}" dt="2021-11-23T15:33:45.743" v="2177" actId="20577"/>
        <pc:sldMkLst>
          <pc:docMk/>
          <pc:sldMk cId="0" sldId="256"/>
        </pc:sldMkLst>
        <pc:spChg chg="mod">
          <ac:chgData name="John Mekubo" userId="6cc96507b5d73ba7" providerId="LiveId" clId="{2CD85BC9-0EDB-4B6B-8496-1F905C20A007}" dt="2021-11-23T15:33:45.743" v="2177" actId="20577"/>
          <ac:spMkLst>
            <pc:docMk/>
            <pc:sldMk cId="0" sldId="256"/>
            <ac:spMk id="180" creationId="{00000000-0000-0000-0000-000000000000}"/>
          </ac:spMkLst>
        </pc:spChg>
      </pc:sldChg>
      <pc:sldChg chg="del">
        <pc:chgData name="John Mekubo" userId="6cc96507b5d73ba7" providerId="LiveId" clId="{2CD85BC9-0EDB-4B6B-8496-1F905C20A007}" dt="2021-11-23T15:05:05.097" v="2030" actId="2696"/>
        <pc:sldMkLst>
          <pc:docMk/>
          <pc:sldMk cId="0" sldId="257"/>
        </pc:sldMkLst>
      </pc:sldChg>
      <pc:sldChg chg="del">
        <pc:chgData name="John Mekubo" userId="6cc96507b5d73ba7" providerId="LiveId" clId="{2CD85BC9-0EDB-4B6B-8496-1F905C20A007}" dt="2021-11-23T15:05:24.496" v="2031" actId="2696"/>
        <pc:sldMkLst>
          <pc:docMk/>
          <pc:sldMk cId="0" sldId="258"/>
        </pc:sldMkLst>
      </pc:sldChg>
      <pc:sldChg chg="addSp delSp modSp mod">
        <pc:chgData name="John Mekubo" userId="6cc96507b5d73ba7" providerId="LiveId" clId="{2CD85BC9-0EDB-4B6B-8496-1F905C20A007}" dt="2021-11-23T15:08:22.694" v="2035"/>
        <pc:sldMkLst>
          <pc:docMk/>
          <pc:sldMk cId="0" sldId="262"/>
        </pc:sldMkLst>
        <pc:spChg chg="del mod">
          <ac:chgData name="John Mekubo" userId="6cc96507b5d73ba7" providerId="LiveId" clId="{2CD85BC9-0EDB-4B6B-8496-1F905C20A007}" dt="2021-11-23T15:08:13.604" v="2033" actId="478"/>
          <ac:spMkLst>
            <pc:docMk/>
            <pc:sldMk cId="0" sldId="262"/>
            <ac:spMk id="223" creationId="{00000000-0000-0000-0000-000000000000}"/>
          </ac:spMkLst>
        </pc:spChg>
        <pc:picChg chg="add">
          <ac:chgData name="John Mekubo" userId="6cc96507b5d73ba7" providerId="LiveId" clId="{2CD85BC9-0EDB-4B6B-8496-1F905C20A007}" dt="2021-11-23T15:08:22.694" v="2035"/>
          <ac:picMkLst>
            <pc:docMk/>
            <pc:sldMk cId="0" sldId="262"/>
            <ac:picMk id="2" creationId="{E4913078-6A0A-4955-8CB2-BDE8EDF54154}"/>
          </ac:picMkLst>
        </pc:picChg>
        <pc:picChg chg="del">
          <ac:chgData name="John Mekubo" userId="6cc96507b5d73ba7" providerId="LiveId" clId="{2CD85BC9-0EDB-4B6B-8496-1F905C20A007}" dt="2021-11-23T15:08:15.205" v="2034" actId="478"/>
          <ac:picMkLst>
            <pc:docMk/>
            <pc:sldMk cId="0" sldId="262"/>
            <ac:picMk id="224" creationId="{00000000-0000-0000-0000-000000000000}"/>
          </ac:picMkLst>
        </pc:picChg>
      </pc:sldChg>
      <pc:sldChg chg="addSp delSp modSp mod">
        <pc:chgData name="John Mekubo" userId="6cc96507b5d73ba7" providerId="LiveId" clId="{2CD85BC9-0EDB-4B6B-8496-1F905C20A007}" dt="2021-11-23T19:17:02.364" v="2179"/>
        <pc:sldMkLst>
          <pc:docMk/>
          <pc:sldMk cId="0" sldId="263"/>
        </pc:sldMkLst>
        <pc:spChg chg="del mod">
          <ac:chgData name="John Mekubo" userId="6cc96507b5d73ba7" providerId="LiveId" clId="{2CD85BC9-0EDB-4B6B-8496-1F905C20A007}" dt="2021-11-23T15:09:00.523" v="2038" actId="478"/>
          <ac:spMkLst>
            <pc:docMk/>
            <pc:sldMk cId="0" sldId="263"/>
            <ac:spMk id="229" creationId="{00000000-0000-0000-0000-000000000000}"/>
          </ac:spMkLst>
        </pc:spChg>
        <pc:picChg chg="add del">
          <ac:chgData name="John Mekubo" userId="6cc96507b5d73ba7" providerId="LiveId" clId="{2CD85BC9-0EDB-4B6B-8496-1F905C20A007}" dt="2021-11-23T19:16:48.184" v="2178" actId="478"/>
          <ac:picMkLst>
            <pc:docMk/>
            <pc:sldMk cId="0" sldId="263"/>
            <ac:picMk id="2" creationId="{A03AE8F4-1F5C-4836-A8E5-2B86626EDB9C}"/>
          </ac:picMkLst>
        </pc:picChg>
        <pc:picChg chg="add">
          <ac:chgData name="John Mekubo" userId="6cc96507b5d73ba7" providerId="LiveId" clId="{2CD85BC9-0EDB-4B6B-8496-1F905C20A007}" dt="2021-11-23T19:17:02.364" v="2179"/>
          <ac:picMkLst>
            <pc:docMk/>
            <pc:sldMk cId="0" sldId="263"/>
            <ac:picMk id="3" creationId="{FA84DEDE-2FF8-41A9-817D-868D8BC94FE0}"/>
          </ac:picMkLst>
        </pc:picChg>
        <pc:picChg chg="del">
          <ac:chgData name="John Mekubo" userId="6cc96507b5d73ba7" providerId="LiveId" clId="{2CD85BC9-0EDB-4B6B-8496-1F905C20A007}" dt="2021-11-23T15:08:56.227" v="2036" actId="478"/>
          <ac:picMkLst>
            <pc:docMk/>
            <pc:sldMk cId="0" sldId="263"/>
            <ac:picMk id="230" creationId="{00000000-0000-0000-0000-000000000000}"/>
          </ac:picMkLst>
        </pc:picChg>
      </pc:sldChg>
      <pc:sldChg chg="modSp mod">
        <pc:chgData name="John Mekubo" userId="6cc96507b5d73ba7" providerId="LiveId" clId="{2CD85BC9-0EDB-4B6B-8496-1F905C20A007}" dt="2021-11-23T15:32:06.265" v="2154" actId="6549"/>
        <pc:sldMkLst>
          <pc:docMk/>
          <pc:sldMk cId="0" sldId="265"/>
        </pc:sldMkLst>
        <pc:spChg chg="mod">
          <ac:chgData name="John Mekubo" userId="6cc96507b5d73ba7" providerId="LiveId" clId="{2CD85BC9-0EDB-4B6B-8496-1F905C20A007}" dt="2021-11-23T15:32:06.265" v="2154" actId="6549"/>
          <ac:spMkLst>
            <pc:docMk/>
            <pc:sldMk cId="0" sldId="265"/>
            <ac:spMk id="241" creationId="{00000000-0000-0000-0000-000000000000}"/>
          </ac:spMkLst>
        </pc:spChg>
      </pc:sldChg>
      <pc:sldChg chg="addSp delSp modSp mod">
        <pc:chgData name="John Mekubo" userId="6cc96507b5d73ba7" providerId="LiveId" clId="{2CD85BC9-0EDB-4B6B-8496-1F905C20A007}" dt="2021-11-23T15:31:47.615" v="2152" actId="20577"/>
        <pc:sldMkLst>
          <pc:docMk/>
          <pc:sldMk cId="0" sldId="267"/>
        </pc:sldMkLst>
        <pc:spChg chg="add del mod">
          <ac:chgData name="John Mekubo" userId="6cc96507b5d73ba7" providerId="LiveId" clId="{2CD85BC9-0EDB-4B6B-8496-1F905C20A007}" dt="2021-11-23T15:31:47.615" v="2152" actId="20577"/>
          <ac:spMkLst>
            <pc:docMk/>
            <pc:sldMk cId="0" sldId="267"/>
            <ac:spMk id="252" creationId="{00000000-0000-0000-0000-000000000000}"/>
          </ac:spMkLst>
        </pc:spChg>
      </pc:sldChg>
      <pc:sldChg chg="addSp delSp modSp mod">
        <pc:chgData name="John Mekubo" userId="6cc96507b5d73ba7" providerId="LiveId" clId="{2CD85BC9-0EDB-4B6B-8496-1F905C20A007}" dt="2021-11-25T01:54:30.811" v="2181"/>
        <pc:sldMkLst>
          <pc:docMk/>
          <pc:sldMk cId="0" sldId="269"/>
        </pc:sldMkLst>
        <pc:spChg chg="del mod">
          <ac:chgData name="John Mekubo" userId="6cc96507b5d73ba7" providerId="LiveId" clId="{2CD85BC9-0EDB-4B6B-8496-1F905C20A007}" dt="2021-11-23T15:23:47.042" v="2118" actId="478"/>
          <ac:spMkLst>
            <pc:docMk/>
            <pc:sldMk cId="0" sldId="269"/>
            <ac:spMk id="263" creationId="{00000000-0000-0000-0000-000000000000}"/>
          </ac:spMkLst>
        </pc:spChg>
        <pc:picChg chg="add del mod">
          <ac:chgData name="John Mekubo" userId="6cc96507b5d73ba7" providerId="LiveId" clId="{2CD85BC9-0EDB-4B6B-8496-1F905C20A007}" dt="2021-11-25T01:54:13.583" v="2180" actId="478"/>
          <ac:picMkLst>
            <pc:docMk/>
            <pc:sldMk cId="0" sldId="269"/>
            <ac:picMk id="2" creationId="{72124136-F69D-481E-96F4-BFDCDF4B7F8A}"/>
          </ac:picMkLst>
        </pc:picChg>
        <pc:picChg chg="add">
          <ac:chgData name="John Mekubo" userId="6cc96507b5d73ba7" providerId="LiveId" clId="{2CD85BC9-0EDB-4B6B-8496-1F905C20A007}" dt="2021-11-25T01:54:30.811" v="2181"/>
          <ac:picMkLst>
            <pc:docMk/>
            <pc:sldMk cId="0" sldId="269"/>
            <ac:picMk id="3" creationId="{3CBC9584-E5C4-4E51-8F7D-F7465C73581F}"/>
          </ac:picMkLst>
        </pc:picChg>
        <pc:picChg chg="del">
          <ac:chgData name="John Mekubo" userId="6cc96507b5d73ba7" providerId="LiveId" clId="{2CD85BC9-0EDB-4B6B-8496-1F905C20A007}" dt="2021-11-23T15:17:26.364" v="2108" actId="478"/>
          <ac:picMkLst>
            <pc:docMk/>
            <pc:sldMk cId="0" sldId="269"/>
            <ac:picMk id="264" creationId="{00000000-0000-0000-0000-000000000000}"/>
          </ac:picMkLst>
        </pc:picChg>
      </pc:sldChg>
      <pc:sldChg chg="addSp delSp modSp mod">
        <pc:chgData name="John Mekubo" userId="6cc96507b5d73ba7" providerId="LiveId" clId="{2CD85BC9-0EDB-4B6B-8496-1F905C20A007}" dt="2021-11-23T15:26:49.910" v="2127"/>
        <pc:sldMkLst>
          <pc:docMk/>
          <pc:sldMk cId="0" sldId="271"/>
        </pc:sldMkLst>
        <pc:spChg chg="add del mod">
          <ac:chgData name="John Mekubo" userId="6cc96507b5d73ba7" providerId="LiveId" clId="{2CD85BC9-0EDB-4B6B-8496-1F905C20A007}" dt="2021-11-23T15:26:47.219" v="2126" actId="478"/>
          <ac:spMkLst>
            <pc:docMk/>
            <pc:sldMk cId="0" sldId="271"/>
            <ac:spMk id="4" creationId="{5B9132A8-A39B-4914-BB5A-C88C333CC277}"/>
          </ac:spMkLst>
        </pc:spChg>
        <pc:spChg chg="del mod">
          <ac:chgData name="John Mekubo" userId="6cc96507b5d73ba7" providerId="LiveId" clId="{2CD85BC9-0EDB-4B6B-8496-1F905C20A007}" dt="2021-11-23T15:26:39.160" v="2124" actId="478"/>
          <ac:spMkLst>
            <pc:docMk/>
            <pc:sldMk cId="0" sldId="271"/>
            <ac:spMk id="275" creationId="{00000000-0000-0000-0000-000000000000}"/>
          </ac:spMkLst>
        </pc:spChg>
        <pc:picChg chg="add del">
          <ac:chgData name="John Mekubo" userId="6cc96507b5d73ba7" providerId="LiveId" clId="{2CD85BC9-0EDB-4B6B-8496-1F905C20A007}" dt="2021-11-23T15:26:44.225" v="2125" actId="478"/>
          <ac:picMkLst>
            <pc:docMk/>
            <pc:sldMk cId="0" sldId="271"/>
            <ac:picMk id="2" creationId="{013EF09D-1F9D-4D07-AE68-23C328213700}"/>
          </ac:picMkLst>
        </pc:picChg>
        <pc:picChg chg="add">
          <ac:chgData name="John Mekubo" userId="6cc96507b5d73ba7" providerId="LiveId" clId="{2CD85BC9-0EDB-4B6B-8496-1F905C20A007}" dt="2021-11-23T15:26:49.910" v="2127"/>
          <ac:picMkLst>
            <pc:docMk/>
            <pc:sldMk cId="0" sldId="271"/>
            <ac:picMk id="5" creationId="{55AC9584-F0D0-4A21-A0FA-9FD74254BE93}"/>
          </ac:picMkLst>
        </pc:picChg>
        <pc:picChg chg="del">
          <ac:chgData name="John Mekubo" userId="6cc96507b5d73ba7" providerId="LiveId" clId="{2CD85BC9-0EDB-4B6B-8496-1F905C20A007}" dt="2021-11-23T15:26:02.955" v="2121" actId="478"/>
          <ac:picMkLst>
            <pc:docMk/>
            <pc:sldMk cId="0" sldId="271"/>
            <ac:picMk id="276" creationId="{00000000-0000-0000-0000-000000000000}"/>
          </ac:picMkLst>
        </pc:picChg>
      </pc:sldChg>
      <pc:sldChg chg="addSp modSp mod">
        <pc:chgData name="John Mekubo" userId="6cc96507b5d73ba7" providerId="LiveId" clId="{2CD85BC9-0EDB-4B6B-8496-1F905C20A007}" dt="2021-11-23T15:27:12.784" v="2128" actId="14100"/>
        <pc:sldMkLst>
          <pc:docMk/>
          <pc:sldMk cId="0" sldId="272"/>
        </pc:sldMkLst>
        <pc:spChg chg="add mod">
          <ac:chgData name="John Mekubo" userId="6cc96507b5d73ba7" providerId="LiveId" clId="{2CD85BC9-0EDB-4B6B-8496-1F905C20A007}" dt="2021-11-23T15:27:12.784" v="2128" actId="14100"/>
          <ac:spMkLst>
            <pc:docMk/>
            <pc:sldMk cId="0" sldId="272"/>
            <ac:spMk id="2" creationId="{CACCA6F0-D79F-4218-956F-63842B785A1B}"/>
          </ac:spMkLst>
        </pc:spChg>
      </pc:sldChg>
      <pc:sldChg chg="modSp mod">
        <pc:chgData name="John Mekubo" userId="6cc96507b5d73ba7" providerId="LiveId" clId="{2CD85BC9-0EDB-4B6B-8496-1F905C20A007}" dt="2021-11-23T15:28:52.858" v="2137" actId="6549"/>
        <pc:sldMkLst>
          <pc:docMk/>
          <pc:sldMk cId="0" sldId="274"/>
        </pc:sldMkLst>
        <pc:spChg chg="mod">
          <ac:chgData name="John Mekubo" userId="6cc96507b5d73ba7" providerId="LiveId" clId="{2CD85BC9-0EDB-4B6B-8496-1F905C20A007}" dt="2021-11-23T15:28:52.858" v="2137" actId="6549"/>
          <ac:spMkLst>
            <pc:docMk/>
            <pc:sldMk cId="0" sldId="274"/>
            <ac:spMk id="292" creationId="{00000000-0000-0000-0000-000000000000}"/>
          </ac:spMkLst>
        </pc:spChg>
      </pc:sldChg>
      <pc:sldChg chg="addSp delSp modSp mod">
        <pc:chgData name="John Mekubo" userId="6cc96507b5d73ba7" providerId="LiveId" clId="{2CD85BC9-0EDB-4B6B-8496-1F905C20A007}" dt="2021-11-23T15:29:51.577" v="2144" actId="6549"/>
        <pc:sldMkLst>
          <pc:docMk/>
          <pc:sldMk cId="0" sldId="276"/>
        </pc:sldMkLst>
        <pc:spChg chg="add del mod">
          <ac:chgData name="John Mekubo" userId="6cc96507b5d73ba7" providerId="LiveId" clId="{2CD85BC9-0EDB-4B6B-8496-1F905C20A007}" dt="2021-11-23T15:29:51.577" v="2144" actId="6549"/>
          <ac:spMkLst>
            <pc:docMk/>
            <pc:sldMk cId="0" sldId="276"/>
            <ac:spMk id="303" creationId="{00000000-0000-0000-0000-000000000000}"/>
          </ac:spMkLst>
        </pc:spChg>
      </pc:sldChg>
      <pc:sldChg chg="del">
        <pc:chgData name="John Mekubo" userId="6cc96507b5d73ba7" providerId="LiveId" clId="{2CD85BC9-0EDB-4B6B-8496-1F905C20A007}" dt="2021-11-23T15:30:25.493" v="2145" actId="2696"/>
        <pc:sldMkLst>
          <pc:docMk/>
          <pc:sldMk cId="0"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a:t>
            </a:r>
            <a:r>
              <a:rPr lang="en-US" i="1" dirty="0">
                <a:solidFill>
                  <a:srgbClr val="EEEEEE"/>
                </a:solidFill>
                <a:latin typeface="Open Sans"/>
                <a:ea typeface="Open Sans"/>
                <a:cs typeface="Open Sans"/>
                <a:sym typeface="Open Sans"/>
              </a:rPr>
              <a:t>John Mekubo</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23/11/2021</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1100"/>
              </a:spcAft>
              <a:buNone/>
            </a:pPr>
            <a:endParaRPr lang="en" sz="1600" dirty="0">
              <a:solidFill>
                <a:srgbClr val="525C65"/>
              </a:solidFill>
              <a:highlight>
                <a:srgbClr val="FFFFFF"/>
              </a:highlight>
              <a:latin typeface="Open Sans"/>
              <a:ea typeface="Open Sans"/>
              <a:cs typeface="Open Sans"/>
              <a:sym typeface="Open Sans"/>
            </a:endParaRPr>
          </a:p>
          <a:p>
            <a:pPr algn="just">
              <a:lnSpc>
                <a:spcPct val="170000"/>
              </a:lnSpc>
              <a:spcBef>
                <a:spcPts val="1100"/>
              </a:spcBef>
              <a:spcAft>
                <a:spcPts val="1100"/>
              </a:spcAft>
            </a:pPr>
            <a:r>
              <a:rPr lang="en-US" sz="1200" b="1" dirty="0">
                <a:solidFill>
                  <a:srgbClr val="525C65"/>
                </a:solidFill>
                <a:highlight>
                  <a:srgbClr val="FFFFFF"/>
                </a:highlight>
                <a:latin typeface="Open Sans"/>
                <a:ea typeface="Open Sans"/>
                <a:cs typeface="Open Sans"/>
                <a:sym typeface="Open Sans"/>
              </a:rPr>
              <a:t>Please note:   Included in Zip file –</a:t>
            </a:r>
            <a:r>
              <a:rPr lang="en-US" sz="1200" b="1" dirty="0" err="1">
                <a:solidFill>
                  <a:srgbClr val="525C65"/>
                </a:solidFill>
                <a:highlight>
                  <a:srgbClr val="FFFFFF"/>
                </a:highlight>
                <a:latin typeface="Open Sans"/>
                <a:ea typeface="Open Sans"/>
                <a:cs typeface="Open Sans"/>
                <a:sym typeface="Open Sans"/>
              </a:rPr>
              <a:t>sneakerpark-enterprise_data_catalogue</a:t>
            </a:r>
            <a:endParaRPr lang="en-US" sz="1200" b="1" dirty="0">
              <a:solidFill>
                <a:srgbClr val="525C65"/>
              </a:solidFill>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3" name="Picture 2">
            <a:extLst>
              <a:ext uri="{FF2B5EF4-FFF2-40B4-BE49-F238E27FC236}">
                <a16:creationId xmlns:a16="http://schemas.microsoft.com/office/drawing/2014/main" id="{3CBC9584-E5C4-4E51-8F7D-F7465C73581F}"/>
              </a:ext>
            </a:extLst>
          </p:cNvPr>
          <p:cNvPicPr>
            <a:picLocks noChangeAspect="1"/>
          </p:cNvPicPr>
          <p:nvPr/>
        </p:nvPicPr>
        <p:blipFill>
          <a:blip r:embed="rId3"/>
          <a:stretch>
            <a:fillRect/>
          </a:stretch>
        </p:blipFill>
        <p:spPr>
          <a:xfrm>
            <a:off x="0" y="2026227"/>
            <a:ext cx="7772400" cy="60059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5" name="Picture 4">
            <a:extLst>
              <a:ext uri="{FF2B5EF4-FFF2-40B4-BE49-F238E27FC236}">
                <a16:creationId xmlns:a16="http://schemas.microsoft.com/office/drawing/2014/main" id="{55AC9584-F0D0-4A21-A0FA-9FD74254BE93}"/>
              </a:ext>
            </a:extLst>
          </p:cNvPr>
          <p:cNvPicPr>
            <a:picLocks noChangeAspect="1"/>
          </p:cNvPicPr>
          <p:nvPr/>
        </p:nvPicPr>
        <p:blipFill>
          <a:blip r:embed="rId3"/>
          <a:stretch>
            <a:fillRect/>
          </a:stretch>
        </p:blipFill>
        <p:spPr>
          <a:xfrm>
            <a:off x="0" y="2026227"/>
            <a:ext cx="7772400" cy="60059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
        <p:nvSpPr>
          <p:cNvPr id="2" name="TextBox 1">
            <a:extLst>
              <a:ext uri="{FF2B5EF4-FFF2-40B4-BE49-F238E27FC236}">
                <a16:creationId xmlns:a16="http://schemas.microsoft.com/office/drawing/2014/main" id="{CACCA6F0-D79F-4218-956F-63842B785A1B}"/>
              </a:ext>
            </a:extLst>
          </p:cNvPr>
          <p:cNvSpPr txBox="1"/>
          <p:nvPr/>
        </p:nvSpPr>
        <p:spPr>
          <a:xfrm>
            <a:off x="842210" y="1167062"/>
            <a:ext cx="6366663" cy="2031325"/>
          </a:xfrm>
          <a:prstGeom prst="rect">
            <a:avLst/>
          </a:prstGeom>
          <a:noFill/>
        </p:spPr>
        <p:txBody>
          <a:bodyPr wrap="square" rtlCol="0">
            <a:spAutoFit/>
          </a:bodyPr>
          <a:lstStyle/>
          <a:p>
            <a:r>
              <a:rPr lang="en-US" dirty="0"/>
              <a:t>The centralized/ transactional model is ideal for </a:t>
            </a:r>
            <a:r>
              <a:rPr lang="en-US" dirty="0" err="1"/>
              <a:t>SneakerPark</a:t>
            </a:r>
            <a:r>
              <a:rPr lang="en-US" dirty="0"/>
              <a:t> as it will allow for consolidation and creation of golden record in the Master Data Management(MDM) hub. This will eliminate duplicate records existing in silos in different systems across the company that led to discrepancies in data contained in those systems. The MDM hub will server as single source of truth for storing and querying organization data. The centralized /transaction model eliminates the chances of duplicate entries for same record by different users. It is also easy to manage business rules and administer data governance from the MDM hub rather than different 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5755014"/>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Item </a:t>
            </a:r>
            <a:r>
              <a:rPr lang="en-US" sz="1600" b="1" dirty="0">
                <a:solidFill>
                  <a:srgbClr val="525C65"/>
                </a:solidFill>
                <a:highlight>
                  <a:srgbClr val="FFFFFF"/>
                </a:highlight>
                <a:latin typeface="Open Sans"/>
                <a:ea typeface="Open Sans"/>
                <a:cs typeface="Open Sans"/>
                <a:sym typeface="Open Sans"/>
              </a:rPr>
              <a:t>Match Rules</a:t>
            </a:r>
            <a:endParaRPr lang="en" sz="1600" b="1" dirty="0">
              <a:solidFill>
                <a:srgbClr val="525C65"/>
              </a:solidFill>
              <a:highlight>
                <a:srgbClr val="FFFFFF"/>
              </a:highlight>
              <a:latin typeface="Open Sans"/>
              <a:ea typeface="Open Sans"/>
              <a:cs typeface="Open Sans"/>
              <a:sym typeface="Open Sans"/>
            </a:endParaRPr>
          </a:p>
          <a:p>
            <a:pPr marL="285750" indent="-285750" algn="just">
              <a:spcBef>
                <a:spcPts val="1600"/>
              </a:spcBef>
              <a:buFont typeface="Arial" panose="020B0604020202020204" pitchFamily="34" charset="0"/>
              <a:buChar char="•"/>
            </a:pPr>
            <a:r>
              <a:rPr lang="en" sz="1600" dirty="0">
                <a:solidFill>
                  <a:srgbClr val="525C65"/>
                </a:solidFill>
                <a:highlight>
                  <a:srgbClr val="FFFFFF"/>
                </a:highlight>
                <a:latin typeface="Open Sans"/>
                <a:ea typeface="Open Sans"/>
                <a:cs typeface="Open Sans"/>
                <a:sym typeface="Open Sans"/>
              </a:rPr>
              <a:t>Primary Match: Match item data on ItemID</a:t>
            </a:r>
          </a:p>
          <a:p>
            <a:pPr marL="285750" indent="-285750" algn="just">
              <a:spcBef>
                <a:spcPts val="1600"/>
              </a:spcBef>
              <a:buFont typeface="Arial" panose="020B0604020202020204" pitchFamily="34" charset="0"/>
              <a:buChar char="•"/>
            </a:pPr>
            <a:r>
              <a:rPr lang="en" sz="1600" dirty="0">
                <a:solidFill>
                  <a:srgbClr val="525C65"/>
                </a:solidFill>
                <a:highlight>
                  <a:srgbClr val="FFFFFF"/>
                </a:highlight>
                <a:latin typeface="Open Sans"/>
                <a:ea typeface="Open Sans"/>
                <a:cs typeface="Open Sans"/>
                <a:sym typeface="Open Sans"/>
              </a:rPr>
              <a:t>Secondary Match: Match item data on SellerID </a:t>
            </a:r>
            <a:r>
              <a:rPr lang="en-US" sz="1600" dirty="0">
                <a:solidFill>
                  <a:srgbClr val="525C65"/>
                </a:solidFill>
                <a:highlight>
                  <a:srgbClr val="FFFFFF"/>
                </a:highlight>
                <a:latin typeface="Open Sans"/>
                <a:ea typeface="Open Sans"/>
                <a:cs typeface="Open Sans"/>
                <a:sym typeface="Open Sans"/>
              </a:rPr>
              <a:t>and sex</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Note: gender field in listings is standardized to sex</a:t>
            </a:r>
            <a:endParaRPr lang="en" sz="1600" dirty="0">
              <a:solidFill>
                <a:srgbClr val="525C65"/>
              </a:solidFill>
              <a:highlight>
                <a:srgbClr val="FFFFFF"/>
              </a:highlight>
              <a:latin typeface="Open Sans"/>
              <a:ea typeface="Open Sans"/>
              <a:cs typeface="Open Sans"/>
              <a:sym typeface="Open Sans"/>
            </a:endParaRPr>
          </a:p>
          <a:p>
            <a:pPr marL="0" indent="0" algn="just">
              <a:spcBef>
                <a:spcPts val="1600"/>
              </a:spcBef>
              <a:buNone/>
            </a:pPr>
            <a:r>
              <a:rPr lang="en-US" sz="1600" b="1" dirty="0">
                <a:solidFill>
                  <a:srgbClr val="525C65"/>
                </a:solidFill>
                <a:highlight>
                  <a:srgbClr val="FFFFFF"/>
                </a:highlight>
                <a:latin typeface="Open Sans"/>
                <a:ea typeface="Open Sans"/>
                <a:cs typeface="Open Sans"/>
                <a:sym typeface="Open Sans"/>
              </a:rPr>
              <a:t>Customer</a:t>
            </a:r>
            <a:r>
              <a:rPr lang="en" sz="1600" b="1" dirty="0">
                <a:solidFill>
                  <a:srgbClr val="525C65"/>
                </a:solidFill>
                <a:highlight>
                  <a:srgbClr val="FFFFFF"/>
                </a:highlight>
                <a:latin typeface="Open Sans"/>
                <a:ea typeface="Open Sans"/>
                <a:cs typeface="Open Sans"/>
                <a:sym typeface="Open Sans"/>
              </a:rPr>
              <a:t> </a:t>
            </a:r>
            <a:r>
              <a:rPr lang="en-US" sz="1600" b="1" dirty="0">
                <a:solidFill>
                  <a:srgbClr val="525C65"/>
                </a:solidFill>
                <a:highlight>
                  <a:srgbClr val="FFFFFF"/>
                </a:highlight>
                <a:latin typeface="Open Sans"/>
                <a:ea typeface="Open Sans"/>
                <a:cs typeface="Open Sans"/>
                <a:sym typeface="Open Sans"/>
              </a:rPr>
              <a:t>Match Rules</a:t>
            </a:r>
          </a:p>
          <a:p>
            <a:pPr marL="285750" indent="-285750" algn="just">
              <a:spcBef>
                <a:spcPts val="1600"/>
              </a:spcBef>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Primary Match: Match customer data on </a:t>
            </a:r>
            <a:r>
              <a:rPr lang="en-US" sz="1600" dirty="0" err="1">
                <a:solidFill>
                  <a:srgbClr val="525C65"/>
                </a:solidFill>
                <a:highlight>
                  <a:srgbClr val="FFFFFF"/>
                </a:highlight>
                <a:latin typeface="Open Sans"/>
                <a:ea typeface="Open Sans"/>
                <a:cs typeface="Open Sans"/>
                <a:sym typeface="Open Sans"/>
              </a:rPr>
              <a:t>UserID</a:t>
            </a:r>
            <a:endParaRPr lang="en-US" sz="1600" dirty="0">
              <a:solidFill>
                <a:srgbClr val="525C65"/>
              </a:solidFill>
              <a:highlight>
                <a:srgbClr val="FFFFFF"/>
              </a:highlight>
              <a:latin typeface="Open Sans"/>
              <a:ea typeface="Open Sans"/>
              <a:cs typeface="Open Sans"/>
              <a:sym typeface="Open Sans"/>
            </a:endParaRPr>
          </a:p>
          <a:p>
            <a:pPr marL="285750" indent="-285750" algn="just">
              <a:spcBef>
                <a:spcPts val="1600"/>
              </a:spcBef>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Secondary Match: Match customer data on </a:t>
            </a:r>
            <a:r>
              <a:rPr lang="en-US" sz="1600" dirty="0" err="1">
                <a:solidFill>
                  <a:srgbClr val="525C65"/>
                </a:solidFill>
                <a:highlight>
                  <a:srgbClr val="FFFFFF"/>
                </a:highlight>
                <a:latin typeface="Open Sans"/>
                <a:ea typeface="Open Sans"/>
                <a:cs typeface="Open Sans"/>
                <a:sym typeface="Open Sans"/>
              </a:rPr>
              <a:t>creditcardID</a:t>
            </a:r>
            <a:endParaRPr lang="en"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4251916"/>
          </a:xfrm>
          <a:prstGeom prst="rect">
            <a:avLst/>
          </a:prstGeom>
          <a:noFill/>
          <a:ln>
            <a:noFill/>
          </a:ln>
        </p:spPr>
        <p:txBody>
          <a:bodyPr spcFirstLastPara="1" wrap="square" lIns="91425" tIns="91425" rIns="91425" bIns="91425" anchor="t" anchorCtr="0">
            <a:noAutofit/>
          </a:bodyPr>
          <a:lstStyle/>
          <a:p>
            <a:pPr lvl="0" algn="just">
              <a:lnSpc>
                <a:spcPct val="170000"/>
              </a:lnSpc>
              <a:spcBef>
                <a:spcPts val="1100"/>
              </a:spcBef>
            </a:pPr>
            <a:r>
              <a:rPr lang="en-US" sz="1600" dirty="0">
                <a:solidFill>
                  <a:srgbClr val="525C65"/>
                </a:solidFill>
                <a:highlight>
                  <a:srgbClr val="FFFFFF"/>
                </a:highlight>
                <a:latin typeface="Open Sans"/>
                <a:ea typeface="Open Sans"/>
                <a:cs typeface="Open Sans"/>
                <a:sym typeface="Open Sans"/>
              </a:rPr>
              <a:t>Sneaker Park requires various roles that are critical to the success of implementing data governance in the company. Currently, the two staff are not enough. Jessica the Senior </a:t>
            </a:r>
            <a:r>
              <a:rPr lang="en-US" sz="1600" dirty="0" err="1">
                <a:solidFill>
                  <a:srgbClr val="525C65"/>
                </a:solidFill>
                <a:highlight>
                  <a:srgbClr val="FFFFFF"/>
                </a:highlight>
                <a:latin typeface="Open Sans"/>
                <a:ea typeface="Open Sans"/>
                <a:cs typeface="Open Sans"/>
                <a:sym typeface="Open Sans"/>
              </a:rPr>
              <a:t>Bussiness</a:t>
            </a:r>
            <a:r>
              <a:rPr lang="en-US" sz="1600" dirty="0">
                <a:solidFill>
                  <a:srgbClr val="525C65"/>
                </a:solidFill>
                <a:highlight>
                  <a:srgbClr val="FFFFFF"/>
                </a:highlight>
                <a:latin typeface="Open Sans"/>
                <a:ea typeface="Open Sans"/>
                <a:cs typeface="Open Sans"/>
                <a:sym typeface="Open Sans"/>
              </a:rPr>
              <a:t> Analyst can comfortably fit in the role of Data Steward as she has firm knowledge and expertise on the company’s data. She can handle Data Quality Management and Metadata management with minimal support. Jake can handle the IT support and help with setting up the MDM Hub and integration with source systems. However,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needs a Data Administrator to manage the MDM Hub data warehouse /database. The company also needs a Data Engineer to help with data pipelines from source systems to MDM Hub and manage the reporting dashboards. Lastly, the initiation of the project requires a sponsor from the senior management of the company to ensure successful implementation.</a:t>
            </a: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 name="Picture 1">
            <a:extLst>
              <a:ext uri="{FF2B5EF4-FFF2-40B4-BE49-F238E27FC236}">
                <a16:creationId xmlns:a16="http://schemas.microsoft.com/office/drawing/2014/main" id="{E4913078-6A0A-4955-8CB2-BDE8EDF54154}"/>
              </a:ext>
            </a:extLst>
          </p:cNvPr>
          <p:cNvPicPr>
            <a:picLocks noChangeAspect="1"/>
          </p:cNvPicPr>
          <p:nvPr/>
        </p:nvPicPr>
        <p:blipFill>
          <a:blip r:embed="rId3"/>
          <a:stretch>
            <a:fillRect/>
          </a:stretch>
        </p:blipFill>
        <p:spPr>
          <a:xfrm>
            <a:off x="0" y="2026227"/>
            <a:ext cx="7772400" cy="6005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3" name="Picture 2">
            <a:extLst>
              <a:ext uri="{FF2B5EF4-FFF2-40B4-BE49-F238E27FC236}">
                <a16:creationId xmlns:a16="http://schemas.microsoft.com/office/drawing/2014/main" id="{FA84DEDE-2FF8-41A9-817D-868D8BC94FE0}"/>
              </a:ext>
            </a:extLst>
          </p:cNvPr>
          <p:cNvPicPr>
            <a:picLocks noChangeAspect="1"/>
          </p:cNvPicPr>
          <p:nvPr/>
        </p:nvPicPr>
        <p:blipFill>
          <a:blip r:embed="rId3"/>
          <a:stretch>
            <a:fillRect/>
          </a:stretch>
        </p:blipFill>
        <p:spPr>
          <a:xfrm>
            <a:off x="0" y="2026227"/>
            <a:ext cx="7772400" cy="60059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599"/>
            <a:ext cx="7366800" cy="3036637"/>
          </a:xfrm>
          <a:prstGeom prst="rect">
            <a:avLst/>
          </a:prstGeom>
        </p:spPr>
        <p:txBody>
          <a:bodyPr spcFirstLastPara="1" wrap="square" lIns="91425" tIns="91425" rIns="91425" bIns="91425" anchor="t" anchorCtr="0">
            <a:noAutofit/>
          </a:bodyPr>
          <a:lstStyle/>
          <a:p>
            <a:pPr marL="241300" marR="241300" lvl="0" indent="0" algn="just">
              <a:lnSpc>
                <a:spcPct val="170000"/>
              </a:lnSpc>
              <a:spcBef>
                <a:spcPts val="3800"/>
              </a:spcBef>
              <a:spcAft>
                <a:spcPts val="1100"/>
              </a:spcAft>
              <a:buClr>
                <a:schemeClr val="dk1"/>
              </a:buClr>
              <a:buSzPts val="1100"/>
              <a:buNone/>
            </a:pPr>
            <a:r>
              <a:rPr lang="en" sz="1200" b="1" dirty="0">
                <a:solidFill>
                  <a:srgbClr val="525C65"/>
                </a:solidFill>
                <a:highlight>
                  <a:srgbClr val="FFFFFF"/>
                </a:highlight>
                <a:latin typeface="Open Sans"/>
                <a:ea typeface="Open Sans"/>
                <a:cs typeface="Open Sans"/>
                <a:sym typeface="Open Sans"/>
              </a:rPr>
              <a:t>Please note Included in Zip file –</a:t>
            </a:r>
            <a:r>
              <a:rPr lang="en-US" sz="1200" b="1" dirty="0" err="1">
                <a:solidFill>
                  <a:srgbClr val="525C65"/>
                </a:solidFill>
                <a:highlight>
                  <a:srgbClr val="FFFFFF"/>
                </a:highlight>
                <a:latin typeface="Open Sans"/>
                <a:ea typeface="Open Sans"/>
                <a:cs typeface="Open Sans"/>
                <a:sym typeface="Open Sans"/>
              </a:rPr>
              <a:t>sneakerpark-enterprise_data_catalogue</a:t>
            </a:r>
            <a:endParaRPr sz="1200" b="1" dirty="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2125</TotalTime>
  <Words>700</Words>
  <Application>Microsoft Office PowerPoint</Application>
  <PresentationFormat>Custom</PresentationFormat>
  <Paragraphs>56</Paragraphs>
  <Slides>20</Slides>
  <Notes>20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20</vt:i4>
      </vt:variant>
    </vt:vector>
  </HeadingPairs>
  <TitlesOfParts>
    <vt:vector size="28" baseType="lpstr">
      <vt:lpstr>Arial</vt:lpstr>
      <vt:lpstr>Helvetica Neue</vt:lpstr>
      <vt:lpstr>Open Sans</vt:lpstr>
      <vt:lpstr>Open Sans Light</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John Mekubo</cp:lastModifiedBy>
  <cp:revision>3</cp:revision>
  <dcterms:modified xsi:type="dcterms:W3CDTF">2021-11-25T01:54:41Z</dcterms:modified>
</cp:coreProperties>
</file>