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notesMasterIdLst>
    <p:notesMasterId r:id="rId12"/>
  </p:notes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  <p:embeddedFont>
      <p:font typeface="Segoe UI Semilight" panose="020B0402040204020203" pitchFamily="34" charset="0"/>
      <p:regular r:id="rId17"/>
      <p:italic r:id="rId18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2" d="100"/>
          <a:sy n="72" d="100"/>
        </p:scale>
        <p:origin x="64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924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8.svg"/><Relationship Id="rId7" Type="http://schemas.openxmlformats.org/officeDocument/2006/relationships/image" Target="../media/image19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DBFBF-A36D-7DB7-E2E3-4BB852A77C4C}"/>
              </a:ext>
            </a:extLst>
          </p:cNvPr>
          <p:cNvSpPr/>
          <p:nvPr userDrawn="1"/>
        </p:nvSpPr>
        <p:spPr>
          <a:xfrm>
            <a:off x="704851" y="1565911"/>
            <a:ext cx="9850754" cy="5962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4E2BB3-2C6E-A843-FE93-0DEA3BEE27A8}"/>
              </a:ext>
            </a:extLst>
          </p:cNvPr>
          <p:cNvCxnSpPr>
            <a:cxnSpLocks/>
          </p:cNvCxnSpPr>
          <p:nvPr userDrawn="1"/>
        </p:nvCxnSpPr>
        <p:spPr>
          <a:xfrm>
            <a:off x="6320792" y="7029701"/>
            <a:ext cx="380281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9">
            <a:extLst>
              <a:ext uri="{FF2B5EF4-FFF2-40B4-BE49-F238E27FC236}">
                <a16:creationId xmlns:a16="http://schemas.microsoft.com/office/drawing/2014/main" id="{53A48D85-0464-C285-6F69-86CB291DEA3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41396" y="1566960"/>
            <a:ext cx="3084154" cy="5961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Name Date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04852" y="5762748"/>
            <a:ext cx="5338768" cy="1765813"/>
          </a:xfrm>
        </p:spPr>
        <p:txBody>
          <a:bodyPr wrap="square" lIns="360000" tIns="0" rIns="0" bIns="360000" anchor="b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bg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2" y="1565910"/>
            <a:ext cx="9842135" cy="2696530"/>
          </a:xfrm>
          <a:prstGeom prst="rect">
            <a:avLst/>
          </a:prstGeom>
        </p:spPr>
        <p:txBody>
          <a:bodyPr vert="horz" wrap="square" lIns="360000" tIns="360000" rIns="36000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br>
              <a:rPr lang="ru-RU" dirty="0"/>
            </a:br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EDD409-29E7-69BD-667B-B4109866231E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357DD9-A327-CBF0-C8BA-4580B0E31555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D98F08-D014-09DA-3672-34C6A5727E16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496262-6AE6-A815-680A-F3C6A691E7C6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2172170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2V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B7EE1A9-ADC4-8281-EA6A-83BBF907D07F}"/>
              </a:ext>
            </a:extLst>
          </p:cNvPr>
          <p:cNvSpPr/>
          <p:nvPr userDrawn="1"/>
        </p:nvSpPr>
        <p:spPr>
          <a:xfrm>
            <a:off x="1" y="1549162"/>
            <a:ext cx="13925550" cy="256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232" y="1642324"/>
            <a:ext cx="8727424" cy="2379312"/>
          </a:xfrm>
          <a:prstGeom prst="rect">
            <a:avLst/>
          </a:prstGeom>
        </p:spPr>
        <p:txBody>
          <a:bodyPr vert="horz" wrap="square" lIns="0" tIns="360000" rIns="360000" bIns="360000" rtlCol="0" anchor="ctr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1CFECE27-1DD7-CC2D-70C9-2E01D1F7EDC7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419924"/>
            <a:ext cx="6048000" cy="2121120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6" name="Text Placeholder">
            <a:extLst>
              <a:ext uri="{FF2B5EF4-FFF2-40B4-BE49-F238E27FC236}">
                <a16:creationId xmlns:a16="http://schemas.microsoft.com/office/drawing/2014/main" id="{3453105B-4DEA-6BAB-4DB4-549D41840915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7877554" y="5419926"/>
            <a:ext cx="6048000" cy="2120719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5F8C6DF4-83F8-6205-E4EC-51391D78917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4565793"/>
            <a:ext cx="6048000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FCE9A0-3812-4124-4F2F-5316A67754B6}"/>
              </a:ext>
            </a:extLst>
          </p:cNvPr>
          <p:cNvCxnSpPr>
            <a:cxnSpLocks/>
          </p:cNvCxnSpPr>
          <p:nvPr userDrawn="1"/>
        </p:nvCxnSpPr>
        <p:spPr>
          <a:xfrm flipH="1">
            <a:off x="704849" y="4565792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Subtitle Placeholder">
            <a:extLst>
              <a:ext uri="{FF2B5EF4-FFF2-40B4-BE49-F238E27FC236}">
                <a16:creationId xmlns:a16="http://schemas.microsoft.com/office/drawing/2014/main" id="{BC1B15A6-2F5B-04E4-67D1-452AF907FD23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7878173" y="4565793"/>
            <a:ext cx="6048000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765637-9984-1831-C66A-B7C08C43DD4B}"/>
              </a:ext>
            </a:extLst>
          </p:cNvPr>
          <p:cNvCxnSpPr>
            <a:cxnSpLocks/>
          </p:cNvCxnSpPr>
          <p:nvPr userDrawn="1"/>
        </p:nvCxnSpPr>
        <p:spPr>
          <a:xfrm flipH="1">
            <a:off x="7878173" y="4565792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5DD797B-DEA6-A889-E142-319BBE814CB0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E99DF2D-4142-D778-B1A4-CF82FDC92781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BD83F2C-A5A2-1086-BEDE-4339AA89357C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30A5B8F-420C-7948-EFC4-8B3DDA058E42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80407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1437C87-0515-8F9B-3509-CD9412F56782}"/>
              </a:ext>
            </a:extLst>
          </p:cNvPr>
          <p:cNvSpPr/>
          <p:nvPr userDrawn="1"/>
        </p:nvSpPr>
        <p:spPr>
          <a:xfrm flipH="1">
            <a:off x="0" y="0"/>
            <a:ext cx="7315200" cy="82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3" y="1565910"/>
            <a:ext cx="6047996" cy="226031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9A8C63A7-8E35-42AA-7533-158577302F6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427451"/>
            <a:ext cx="6048000" cy="2121120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1" name="Text Placeholder">
            <a:extLst>
              <a:ext uri="{FF2B5EF4-FFF2-40B4-BE49-F238E27FC236}">
                <a16:creationId xmlns:a16="http://schemas.microsoft.com/office/drawing/2014/main" id="{5E0FACBB-DE9B-280B-732E-D7756D5B64F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7877554" y="5427453"/>
            <a:ext cx="6048000" cy="2120719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2" name="Subtitle Placeholder">
            <a:extLst>
              <a:ext uri="{FF2B5EF4-FFF2-40B4-BE49-F238E27FC236}">
                <a16:creationId xmlns:a16="http://schemas.microsoft.com/office/drawing/2014/main" id="{5C980161-4B4A-2BB0-C8D9-7F18A7AB09A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4573319"/>
            <a:ext cx="6048000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333B1-5AAF-E142-4735-969D0AED6204}"/>
              </a:ext>
            </a:extLst>
          </p:cNvPr>
          <p:cNvCxnSpPr>
            <a:cxnSpLocks/>
          </p:cNvCxnSpPr>
          <p:nvPr userDrawn="1"/>
        </p:nvCxnSpPr>
        <p:spPr>
          <a:xfrm flipH="1">
            <a:off x="704849" y="4573319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Subtitle Placeholder">
            <a:extLst>
              <a:ext uri="{FF2B5EF4-FFF2-40B4-BE49-F238E27FC236}">
                <a16:creationId xmlns:a16="http://schemas.microsoft.com/office/drawing/2014/main" id="{5FF993D2-07E6-6A8F-B294-035DA2719D3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7878173" y="4573319"/>
            <a:ext cx="6048000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FA0644-9236-4546-CA90-0E226A5F66C4}"/>
              </a:ext>
            </a:extLst>
          </p:cNvPr>
          <p:cNvCxnSpPr>
            <a:cxnSpLocks/>
          </p:cNvCxnSpPr>
          <p:nvPr userDrawn="1"/>
        </p:nvCxnSpPr>
        <p:spPr>
          <a:xfrm flipH="1">
            <a:off x="7878173" y="4573319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Picture Placeholder 19">
            <a:extLst>
              <a:ext uri="{FF2B5EF4-FFF2-40B4-BE49-F238E27FC236}">
                <a16:creationId xmlns:a16="http://schemas.microsoft.com/office/drawing/2014/main" id="{9EBB4E83-EC08-08ED-AD81-0A639AA860C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690736" y="713093"/>
            <a:ext cx="4234813" cy="340170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C89B70-1815-9735-A75D-C719971EA7B4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5BC855D-EC7B-2C35-35FF-3DC35CD1567B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6F4D13-326F-E7F9-AAC0-5FAE4798B576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57FE0A-5B22-2B06-0A8E-D3CA17198094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8210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2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1437C87-0515-8F9B-3509-CD9412F56782}"/>
              </a:ext>
            </a:extLst>
          </p:cNvPr>
          <p:cNvSpPr/>
          <p:nvPr userDrawn="1"/>
        </p:nvSpPr>
        <p:spPr>
          <a:xfrm>
            <a:off x="7444740" y="4126310"/>
            <a:ext cx="7185660" cy="4103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3" y="1565910"/>
            <a:ext cx="8726803" cy="1506874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br>
              <a:rPr lang="en-US" dirty="0"/>
            </a:br>
            <a:endParaRPr lang="ru-RU" dirty="0"/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9A8C63A7-8E35-42AA-7533-158577302F6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415259"/>
            <a:ext cx="6048000" cy="2121120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1" name="Text Placeholder">
            <a:extLst>
              <a:ext uri="{FF2B5EF4-FFF2-40B4-BE49-F238E27FC236}">
                <a16:creationId xmlns:a16="http://schemas.microsoft.com/office/drawing/2014/main" id="{5E0FACBB-DE9B-280B-732E-D7756D5B64F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7877554" y="5415261"/>
            <a:ext cx="6048000" cy="2120719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22" name="Subtitle Placeholder">
            <a:extLst>
              <a:ext uri="{FF2B5EF4-FFF2-40B4-BE49-F238E27FC236}">
                <a16:creationId xmlns:a16="http://schemas.microsoft.com/office/drawing/2014/main" id="{5C980161-4B4A-2BB0-C8D9-7F18A7AB09A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4561127"/>
            <a:ext cx="6048000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333B1-5AAF-E142-4735-969D0AED6204}"/>
              </a:ext>
            </a:extLst>
          </p:cNvPr>
          <p:cNvCxnSpPr>
            <a:cxnSpLocks/>
          </p:cNvCxnSpPr>
          <p:nvPr userDrawn="1"/>
        </p:nvCxnSpPr>
        <p:spPr>
          <a:xfrm flipH="1">
            <a:off x="704849" y="4561127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Subtitle Placeholder">
            <a:extLst>
              <a:ext uri="{FF2B5EF4-FFF2-40B4-BE49-F238E27FC236}">
                <a16:creationId xmlns:a16="http://schemas.microsoft.com/office/drawing/2014/main" id="{5FF993D2-07E6-6A8F-B294-035DA2719D3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7878173" y="4561127"/>
            <a:ext cx="6048000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FA0644-9236-4546-CA90-0E226A5F66C4}"/>
              </a:ext>
            </a:extLst>
          </p:cNvPr>
          <p:cNvCxnSpPr>
            <a:cxnSpLocks/>
          </p:cNvCxnSpPr>
          <p:nvPr userDrawn="1"/>
        </p:nvCxnSpPr>
        <p:spPr>
          <a:xfrm flipH="1">
            <a:off x="7878173" y="4561127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18CF4D1-4135-947B-4DAC-90F07B16F375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62BA71D-F59A-C952-7D1B-96AE5B3576FD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7708B9C-7D3C-0C44-EDC7-84C5AC195C1F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D21AF27-9F0E-864E-9711-0C3E51B08D78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3517157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5E895EA-70D0-6D6F-0FDF-3EBE972F7A5E}"/>
              </a:ext>
            </a:extLst>
          </p:cNvPr>
          <p:cNvSpPr/>
          <p:nvPr userDrawn="1"/>
        </p:nvSpPr>
        <p:spPr>
          <a:xfrm>
            <a:off x="0" y="1"/>
            <a:ext cx="10555606" cy="35090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9A8C63A7-8E35-42AA-7533-158577302F6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415259"/>
            <a:ext cx="4234817" cy="212112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1" name="Text Placeholder">
            <a:extLst>
              <a:ext uri="{FF2B5EF4-FFF2-40B4-BE49-F238E27FC236}">
                <a16:creationId xmlns:a16="http://schemas.microsoft.com/office/drawing/2014/main" id="{5E0FACBB-DE9B-280B-732E-D7756D5B64F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197436" y="5415258"/>
            <a:ext cx="4233600" cy="212112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22" name="Subtitle Placeholder">
            <a:extLst>
              <a:ext uri="{FF2B5EF4-FFF2-40B4-BE49-F238E27FC236}">
                <a16:creationId xmlns:a16="http://schemas.microsoft.com/office/drawing/2014/main" id="{5C980161-4B4A-2BB0-C8D9-7F18A7AB09A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4585511"/>
            <a:ext cx="4234817" cy="795664"/>
          </a:xfrm>
        </p:spPr>
        <p:txBody>
          <a:bodyPr wrap="square" lIns="0" tIns="14400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333B1-5AAF-E142-4735-969D0AED6204}"/>
              </a:ext>
            </a:extLst>
          </p:cNvPr>
          <p:cNvCxnSpPr>
            <a:cxnSpLocks/>
          </p:cNvCxnSpPr>
          <p:nvPr userDrawn="1"/>
        </p:nvCxnSpPr>
        <p:spPr>
          <a:xfrm flipH="1">
            <a:off x="704849" y="4585511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Subtitle Placeholder">
            <a:extLst>
              <a:ext uri="{FF2B5EF4-FFF2-40B4-BE49-F238E27FC236}">
                <a16:creationId xmlns:a16="http://schemas.microsoft.com/office/drawing/2014/main" id="{5FF993D2-07E6-6A8F-B294-035DA2719D3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198056" y="4585511"/>
            <a:ext cx="4233600" cy="795664"/>
          </a:xfrm>
        </p:spPr>
        <p:txBody>
          <a:bodyPr wrap="square" lIns="0" tIns="14400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FA0644-9236-4546-CA90-0E226A5F66C4}"/>
              </a:ext>
            </a:extLst>
          </p:cNvPr>
          <p:cNvCxnSpPr>
            <a:cxnSpLocks/>
          </p:cNvCxnSpPr>
          <p:nvPr userDrawn="1"/>
        </p:nvCxnSpPr>
        <p:spPr>
          <a:xfrm flipH="1">
            <a:off x="5198056" y="4585511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B66346DE-34BE-E33D-42BE-8586A021717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9695524" y="5415259"/>
            <a:ext cx="4233600" cy="2120719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5" name="Subtitle Placeholder">
            <a:extLst>
              <a:ext uri="{FF2B5EF4-FFF2-40B4-BE49-F238E27FC236}">
                <a16:creationId xmlns:a16="http://schemas.microsoft.com/office/drawing/2014/main" id="{60C50E0E-9FC3-5445-65B5-612042B4FCA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9696143" y="4585511"/>
            <a:ext cx="4233600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E3F10-61E3-8FBE-2C56-5FD94ADBEBCF}"/>
              </a:ext>
            </a:extLst>
          </p:cNvPr>
          <p:cNvCxnSpPr>
            <a:cxnSpLocks/>
          </p:cNvCxnSpPr>
          <p:nvPr userDrawn="1"/>
        </p:nvCxnSpPr>
        <p:spPr>
          <a:xfrm flipH="1">
            <a:off x="9696142" y="4585511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E3357E2-6EBD-1EF8-A6F2-B135B35B91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4" y="1565910"/>
            <a:ext cx="9850752" cy="1943093"/>
          </a:xfrm>
          <a:prstGeom prst="rect">
            <a:avLst/>
          </a:prstGeom>
        </p:spPr>
        <p:txBody>
          <a:bodyPr vert="horz" wrap="square" lIns="0" tIns="0" rIns="360000" bIns="36000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C77AB7F-AE13-2896-3AE5-35C615514DAD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A4329AB-25BC-697E-5D0A-5FC456C299E3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A43AC4D-75CC-3260-2849-608B3DFC9549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98EC7A4-6378-1993-1099-D6F404681E75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3926594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3V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9A8C63A7-8E35-42AA-7533-158577302F6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415259"/>
            <a:ext cx="4234817" cy="212112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1" name="Text Placeholder">
            <a:extLst>
              <a:ext uri="{FF2B5EF4-FFF2-40B4-BE49-F238E27FC236}">
                <a16:creationId xmlns:a16="http://schemas.microsoft.com/office/drawing/2014/main" id="{5E0FACBB-DE9B-280B-732E-D7756D5B64F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197436" y="5415258"/>
            <a:ext cx="4233600" cy="212112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22" name="Subtitle Placeholder">
            <a:extLst>
              <a:ext uri="{FF2B5EF4-FFF2-40B4-BE49-F238E27FC236}">
                <a16:creationId xmlns:a16="http://schemas.microsoft.com/office/drawing/2014/main" id="{5C980161-4B4A-2BB0-C8D9-7F18A7AB09A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4585511"/>
            <a:ext cx="4234817" cy="795664"/>
          </a:xfrm>
        </p:spPr>
        <p:txBody>
          <a:bodyPr wrap="square" lIns="0" tIns="14400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333B1-5AAF-E142-4735-969D0AED6204}"/>
              </a:ext>
            </a:extLst>
          </p:cNvPr>
          <p:cNvCxnSpPr>
            <a:cxnSpLocks/>
          </p:cNvCxnSpPr>
          <p:nvPr userDrawn="1"/>
        </p:nvCxnSpPr>
        <p:spPr>
          <a:xfrm flipH="1">
            <a:off x="704849" y="4585511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Subtitle Placeholder">
            <a:extLst>
              <a:ext uri="{FF2B5EF4-FFF2-40B4-BE49-F238E27FC236}">
                <a16:creationId xmlns:a16="http://schemas.microsoft.com/office/drawing/2014/main" id="{5FF993D2-07E6-6A8F-B294-035DA2719D3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198056" y="4585511"/>
            <a:ext cx="4233600" cy="795664"/>
          </a:xfrm>
        </p:spPr>
        <p:txBody>
          <a:bodyPr wrap="square" lIns="0" tIns="14400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FA0644-9236-4546-CA90-0E226A5F66C4}"/>
              </a:ext>
            </a:extLst>
          </p:cNvPr>
          <p:cNvCxnSpPr>
            <a:cxnSpLocks/>
          </p:cNvCxnSpPr>
          <p:nvPr userDrawn="1"/>
        </p:nvCxnSpPr>
        <p:spPr>
          <a:xfrm flipH="1">
            <a:off x="5198056" y="4585511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B66346DE-34BE-E33D-42BE-8586A021717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9695524" y="5415258"/>
            <a:ext cx="4233600" cy="2121120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5" name="Subtitle Placeholder">
            <a:extLst>
              <a:ext uri="{FF2B5EF4-FFF2-40B4-BE49-F238E27FC236}">
                <a16:creationId xmlns:a16="http://schemas.microsoft.com/office/drawing/2014/main" id="{60C50E0E-9FC3-5445-65B5-612042B4FCA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9696143" y="4585511"/>
            <a:ext cx="4233600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E3F10-61E3-8FBE-2C56-5FD94ADBEBCF}"/>
              </a:ext>
            </a:extLst>
          </p:cNvPr>
          <p:cNvCxnSpPr>
            <a:cxnSpLocks/>
          </p:cNvCxnSpPr>
          <p:nvPr userDrawn="1"/>
        </p:nvCxnSpPr>
        <p:spPr>
          <a:xfrm flipH="1">
            <a:off x="9696143" y="4585511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545E59F-151B-4068-8D7C-CE6A9BE4702D}"/>
              </a:ext>
            </a:extLst>
          </p:cNvPr>
          <p:cNvSpPr/>
          <p:nvPr userDrawn="1"/>
        </p:nvSpPr>
        <p:spPr>
          <a:xfrm>
            <a:off x="1" y="1549162"/>
            <a:ext cx="10555606" cy="2565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F6FBC3E-0DC3-76E7-1736-44C93DC0C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232" y="1642324"/>
            <a:ext cx="8727424" cy="2379312"/>
          </a:xfrm>
          <a:prstGeom prst="rect">
            <a:avLst/>
          </a:prstGeom>
        </p:spPr>
        <p:txBody>
          <a:bodyPr vert="horz" wrap="square" lIns="0" tIns="360000" rIns="360000" bIns="360000" rtlCol="0" anchor="ctr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354BFA-EF66-D2CF-B524-524F99399560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0D941B3-64DE-1115-10C2-00321BC4A418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08CC4CE-C143-F86E-A2B2-66712309A84D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043079D-FAF0-50F1-531F-6CB6247620EE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37482959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3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545E59F-151B-4068-8D7C-CE6A9BE4702D}"/>
              </a:ext>
            </a:extLst>
          </p:cNvPr>
          <p:cNvSpPr/>
          <p:nvPr userDrawn="1"/>
        </p:nvSpPr>
        <p:spPr>
          <a:xfrm>
            <a:off x="1" y="1549162"/>
            <a:ext cx="10560143" cy="25656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9A8C63A7-8E35-42AA-7533-158577302F6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415259"/>
            <a:ext cx="4234817" cy="212112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1" name="Text Placeholder">
            <a:extLst>
              <a:ext uri="{FF2B5EF4-FFF2-40B4-BE49-F238E27FC236}">
                <a16:creationId xmlns:a16="http://schemas.microsoft.com/office/drawing/2014/main" id="{5E0FACBB-DE9B-280B-732E-D7756D5B64F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197436" y="5415258"/>
            <a:ext cx="4233600" cy="212112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22" name="Subtitle Placeholder">
            <a:extLst>
              <a:ext uri="{FF2B5EF4-FFF2-40B4-BE49-F238E27FC236}">
                <a16:creationId xmlns:a16="http://schemas.microsoft.com/office/drawing/2014/main" id="{5C980161-4B4A-2BB0-C8D9-7F18A7AB09A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4585511"/>
            <a:ext cx="4234817" cy="795664"/>
          </a:xfrm>
        </p:spPr>
        <p:txBody>
          <a:bodyPr wrap="square" lIns="0" tIns="14400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0333B1-5AAF-E142-4735-969D0AED6204}"/>
              </a:ext>
            </a:extLst>
          </p:cNvPr>
          <p:cNvCxnSpPr>
            <a:cxnSpLocks/>
          </p:cNvCxnSpPr>
          <p:nvPr userDrawn="1"/>
        </p:nvCxnSpPr>
        <p:spPr>
          <a:xfrm flipH="1">
            <a:off x="704849" y="4585511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Subtitle Placeholder">
            <a:extLst>
              <a:ext uri="{FF2B5EF4-FFF2-40B4-BE49-F238E27FC236}">
                <a16:creationId xmlns:a16="http://schemas.microsoft.com/office/drawing/2014/main" id="{5FF993D2-07E6-6A8F-B294-035DA2719D3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198056" y="4585511"/>
            <a:ext cx="4233600" cy="795664"/>
          </a:xfrm>
        </p:spPr>
        <p:txBody>
          <a:bodyPr wrap="square" lIns="0" tIns="14400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FA0644-9236-4546-CA90-0E226A5F66C4}"/>
              </a:ext>
            </a:extLst>
          </p:cNvPr>
          <p:cNvCxnSpPr>
            <a:cxnSpLocks/>
          </p:cNvCxnSpPr>
          <p:nvPr userDrawn="1"/>
        </p:nvCxnSpPr>
        <p:spPr>
          <a:xfrm flipH="1">
            <a:off x="5198056" y="4585511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B66346DE-34BE-E33D-42BE-8586A021717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9695524" y="5415258"/>
            <a:ext cx="4233600" cy="2121120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5" name="Subtitle Placeholder">
            <a:extLst>
              <a:ext uri="{FF2B5EF4-FFF2-40B4-BE49-F238E27FC236}">
                <a16:creationId xmlns:a16="http://schemas.microsoft.com/office/drawing/2014/main" id="{60C50E0E-9FC3-5445-65B5-612042B4FCA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9696143" y="4585511"/>
            <a:ext cx="4233600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E3F10-61E3-8FBE-2C56-5FD94ADBEBCF}"/>
              </a:ext>
            </a:extLst>
          </p:cNvPr>
          <p:cNvCxnSpPr>
            <a:cxnSpLocks/>
          </p:cNvCxnSpPr>
          <p:nvPr userDrawn="1"/>
        </p:nvCxnSpPr>
        <p:spPr>
          <a:xfrm flipH="1">
            <a:off x="9696143" y="4585511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FF6FBC3E-0DC3-76E7-1736-44C93DC0C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232" y="1642324"/>
            <a:ext cx="9851374" cy="2379312"/>
          </a:xfrm>
          <a:prstGeom prst="rect">
            <a:avLst/>
          </a:prstGeom>
        </p:spPr>
        <p:txBody>
          <a:bodyPr vert="horz" wrap="square" lIns="0" tIns="360000" rIns="360000" bIns="360000" rtlCol="0" anchor="ctr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E2ADE1-8D87-9DDA-F4FC-72A4699BF3E0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9642EA-40D6-7EE7-B01B-7BCA21186AF9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80DEC18-7F90-DFB5-DE5F-A81A34908495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DDCD0D-A4AD-FB70-F873-31198E232153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846297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4V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0A7E324-14F7-457B-9C05-78AB800217AE}"/>
              </a:ext>
            </a:extLst>
          </p:cNvPr>
          <p:cNvSpPr/>
          <p:nvPr userDrawn="1"/>
        </p:nvSpPr>
        <p:spPr>
          <a:xfrm>
            <a:off x="1" y="1"/>
            <a:ext cx="13925550" cy="3509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9A8C63A7-8E35-42AA-7533-158577302F6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395387"/>
            <a:ext cx="3110867" cy="212112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1" name="Text Placeholder">
            <a:extLst>
              <a:ext uri="{FF2B5EF4-FFF2-40B4-BE49-F238E27FC236}">
                <a16:creationId xmlns:a16="http://schemas.microsoft.com/office/drawing/2014/main" id="{5E0FACBB-DE9B-280B-732E-D7756D5B64F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080892" y="5395386"/>
            <a:ext cx="3110400" cy="212112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22" name="Subtitle Placeholder">
            <a:extLst>
              <a:ext uri="{FF2B5EF4-FFF2-40B4-BE49-F238E27FC236}">
                <a16:creationId xmlns:a16="http://schemas.microsoft.com/office/drawing/2014/main" id="{5C980161-4B4A-2BB0-C8D9-7F18A7AB09A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4565639"/>
            <a:ext cx="3110867" cy="795664"/>
          </a:xfrm>
        </p:spPr>
        <p:txBody>
          <a:bodyPr wrap="square" lIns="0" tIns="14400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4" name="Subtitle Placeholder">
            <a:extLst>
              <a:ext uri="{FF2B5EF4-FFF2-40B4-BE49-F238E27FC236}">
                <a16:creationId xmlns:a16="http://schemas.microsoft.com/office/drawing/2014/main" id="{5FF993D2-07E6-6A8F-B294-035DA2719D3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081511" y="4565639"/>
            <a:ext cx="3110400" cy="795664"/>
          </a:xfrm>
        </p:spPr>
        <p:txBody>
          <a:bodyPr wrap="square" lIns="0" tIns="14400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FA0644-9236-4546-CA90-0E226A5F66C4}"/>
              </a:ext>
            </a:extLst>
          </p:cNvPr>
          <p:cNvCxnSpPr>
            <a:cxnSpLocks/>
          </p:cNvCxnSpPr>
          <p:nvPr userDrawn="1"/>
        </p:nvCxnSpPr>
        <p:spPr>
          <a:xfrm flipH="1">
            <a:off x="4081511" y="4565639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B66346DE-34BE-E33D-42BE-8586A021717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7450372" y="5395386"/>
            <a:ext cx="3110400" cy="2121120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5" name="Subtitle Placeholder">
            <a:extLst>
              <a:ext uri="{FF2B5EF4-FFF2-40B4-BE49-F238E27FC236}">
                <a16:creationId xmlns:a16="http://schemas.microsoft.com/office/drawing/2014/main" id="{60C50E0E-9FC3-5445-65B5-612042B4FCA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450991" y="4565639"/>
            <a:ext cx="3110400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E3F10-61E3-8FBE-2C56-5FD94ADBEBCF}"/>
              </a:ext>
            </a:extLst>
          </p:cNvPr>
          <p:cNvCxnSpPr>
            <a:cxnSpLocks/>
          </p:cNvCxnSpPr>
          <p:nvPr userDrawn="1"/>
        </p:nvCxnSpPr>
        <p:spPr>
          <a:xfrm flipH="1">
            <a:off x="7450991" y="4565639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E3357E2-6EBD-1EF8-A6F2-B135B35B91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4" y="1565910"/>
            <a:ext cx="9850752" cy="1943093"/>
          </a:xfrm>
          <a:prstGeom prst="rect">
            <a:avLst/>
          </a:prstGeom>
        </p:spPr>
        <p:txBody>
          <a:bodyPr vert="horz" wrap="square" lIns="0" tIns="0" rIns="0" bIns="36000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1477C4-A7EA-675F-153F-C65AC0016AB0}"/>
              </a:ext>
            </a:extLst>
          </p:cNvPr>
          <p:cNvCxnSpPr>
            <a:cxnSpLocks/>
          </p:cNvCxnSpPr>
          <p:nvPr userDrawn="1"/>
        </p:nvCxnSpPr>
        <p:spPr>
          <a:xfrm flipH="1">
            <a:off x="704849" y="4565639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CBC0B4AB-A9BE-B76D-58F3-91B8113E6136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10818878" y="5395386"/>
            <a:ext cx="3110400" cy="2120719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1" name="Subtitle Placeholder">
            <a:extLst>
              <a:ext uri="{FF2B5EF4-FFF2-40B4-BE49-F238E27FC236}">
                <a16:creationId xmlns:a16="http://schemas.microsoft.com/office/drawing/2014/main" id="{A44A4247-E0AF-CE71-EDC9-386059BD59EF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10819498" y="4565639"/>
            <a:ext cx="3110400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E13733-9469-62B3-D40C-DAA3393541CC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19498" y="4565639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235488-1260-17B6-2946-D2E6C3F277CD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FF51F08-8CC5-6B7A-E4A8-36E1127143D1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4CFF748-02DF-BB6A-F1FD-9E151F4EE006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03BBBE-7E2A-4A44-0695-907B88020ACA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3074529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4V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9A8C63A7-8E35-42AA-7533-158577302F6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395387"/>
            <a:ext cx="3110867" cy="212112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1" name="Text Placeholder">
            <a:extLst>
              <a:ext uri="{FF2B5EF4-FFF2-40B4-BE49-F238E27FC236}">
                <a16:creationId xmlns:a16="http://schemas.microsoft.com/office/drawing/2014/main" id="{5E0FACBB-DE9B-280B-732E-D7756D5B64F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080892" y="5395386"/>
            <a:ext cx="3110400" cy="212112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22" name="Subtitle Placeholder">
            <a:extLst>
              <a:ext uri="{FF2B5EF4-FFF2-40B4-BE49-F238E27FC236}">
                <a16:creationId xmlns:a16="http://schemas.microsoft.com/office/drawing/2014/main" id="{5C980161-4B4A-2BB0-C8D9-7F18A7AB09A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4565639"/>
            <a:ext cx="3110867" cy="795664"/>
          </a:xfrm>
        </p:spPr>
        <p:txBody>
          <a:bodyPr wrap="square" lIns="0" tIns="14400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4" name="Subtitle Placeholder">
            <a:extLst>
              <a:ext uri="{FF2B5EF4-FFF2-40B4-BE49-F238E27FC236}">
                <a16:creationId xmlns:a16="http://schemas.microsoft.com/office/drawing/2014/main" id="{5FF993D2-07E6-6A8F-B294-035DA2719D3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081511" y="4565639"/>
            <a:ext cx="3110400" cy="795664"/>
          </a:xfrm>
        </p:spPr>
        <p:txBody>
          <a:bodyPr wrap="square" lIns="0" tIns="14400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FA0644-9236-4546-CA90-0E226A5F66C4}"/>
              </a:ext>
            </a:extLst>
          </p:cNvPr>
          <p:cNvCxnSpPr>
            <a:cxnSpLocks/>
          </p:cNvCxnSpPr>
          <p:nvPr userDrawn="1"/>
        </p:nvCxnSpPr>
        <p:spPr>
          <a:xfrm flipH="1">
            <a:off x="4081511" y="4565639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B66346DE-34BE-E33D-42BE-8586A021717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7450372" y="5395386"/>
            <a:ext cx="3110400" cy="2121120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5" name="Subtitle Placeholder">
            <a:extLst>
              <a:ext uri="{FF2B5EF4-FFF2-40B4-BE49-F238E27FC236}">
                <a16:creationId xmlns:a16="http://schemas.microsoft.com/office/drawing/2014/main" id="{60C50E0E-9FC3-5445-65B5-612042B4FCA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7450991" y="4565639"/>
            <a:ext cx="3110400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0E3F10-61E3-8FBE-2C56-5FD94ADBEBCF}"/>
              </a:ext>
            </a:extLst>
          </p:cNvPr>
          <p:cNvCxnSpPr>
            <a:cxnSpLocks/>
          </p:cNvCxnSpPr>
          <p:nvPr userDrawn="1"/>
        </p:nvCxnSpPr>
        <p:spPr>
          <a:xfrm flipH="1">
            <a:off x="7450991" y="4565639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9E3357E2-6EBD-1EF8-A6F2-B135B35B91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4" y="1565910"/>
            <a:ext cx="8726802" cy="2260312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1477C4-A7EA-675F-153F-C65AC0016AB0}"/>
              </a:ext>
            </a:extLst>
          </p:cNvPr>
          <p:cNvCxnSpPr>
            <a:cxnSpLocks/>
          </p:cNvCxnSpPr>
          <p:nvPr userDrawn="1"/>
        </p:nvCxnSpPr>
        <p:spPr>
          <a:xfrm flipH="1">
            <a:off x="704849" y="4565639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CBC0B4AB-A9BE-B76D-58F3-91B8113E6136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10818878" y="5395386"/>
            <a:ext cx="3110400" cy="2120719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1" name="Subtitle Placeholder">
            <a:extLst>
              <a:ext uri="{FF2B5EF4-FFF2-40B4-BE49-F238E27FC236}">
                <a16:creationId xmlns:a16="http://schemas.microsoft.com/office/drawing/2014/main" id="{A44A4247-E0AF-CE71-EDC9-386059BD59EF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10819498" y="4565639"/>
            <a:ext cx="3110400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E13733-9469-62B3-D40C-DAA3393541CC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19498" y="4565639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5C854B-6E8C-76BB-E440-2DE88382F099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A2931D5-AD8E-3485-E31B-F83D972ED46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98F535E-EE70-4618-649E-C816C578B02F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91E8182-CD7D-F0C8-928A-7224AAC4AF2F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2541329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1662364" y="3386487"/>
            <a:ext cx="5523296" cy="664798"/>
          </a:xfrm>
        </p:spPr>
        <p:txBody>
          <a:bodyPr wrap="square" lIns="108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9850754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89EE34-EEC8-7BD1-9947-A3D45ACDCE3C}"/>
              </a:ext>
            </a:extLst>
          </p:cNvPr>
          <p:cNvGrpSpPr/>
          <p:nvPr userDrawn="1"/>
        </p:nvGrpSpPr>
        <p:grpSpPr>
          <a:xfrm>
            <a:off x="704851" y="3312359"/>
            <a:ext cx="813054" cy="813054"/>
            <a:chOff x="587375" y="2770459"/>
            <a:chExt cx="677545" cy="6775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677F80-ED1C-BE07-12D4-B503DDCB7DFC}"/>
                </a:ext>
              </a:extLst>
            </p:cNvPr>
            <p:cNvSpPr/>
            <p:nvPr userDrawn="1"/>
          </p:nvSpPr>
          <p:spPr>
            <a:xfrm>
              <a:off x="587375" y="2770459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8" name="Graphic 7" descr="Arrow Right outline">
              <a:extLst>
                <a:ext uri="{FF2B5EF4-FFF2-40B4-BE49-F238E27FC236}">
                  <a16:creationId xmlns:a16="http://schemas.microsoft.com/office/drawing/2014/main" id="{A392506B-908B-1DE3-6BB0-A59D290AE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16744" y="2899828"/>
              <a:ext cx="418806" cy="418806"/>
            </a:xfrm>
            <a:prstGeom prst="rect">
              <a:avLst/>
            </a:prstGeom>
          </p:spPr>
        </p:pic>
      </p:grp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349C84A5-D941-31E8-226A-73B0D9D3AC9F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1662364" y="4520870"/>
            <a:ext cx="5523296" cy="664798"/>
          </a:xfrm>
        </p:spPr>
        <p:txBody>
          <a:bodyPr wrap="square" lIns="108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CF89E7-54C8-79FA-7110-F3E49637FEE0}"/>
              </a:ext>
            </a:extLst>
          </p:cNvPr>
          <p:cNvGrpSpPr/>
          <p:nvPr userDrawn="1"/>
        </p:nvGrpSpPr>
        <p:grpSpPr>
          <a:xfrm>
            <a:off x="704851" y="4446742"/>
            <a:ext cx="813054" cy="813054"/>
            <a:chOff x="587375" y="3602773"/>
            <a:chExt cx="677545" cy="67754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5C285AA-14CF-6C9A-CE50-212447367CBF}"/>
                </a:ext>
              </a:extLst>
            </p:cNvPr>
            <p:cNvSpPr/>
            <p:nvPr userDrawn="1"/>
          </p:nvSpPr>
          <p:spPr>
            <a:xfrm>
              <a:off x="587375" y="3602773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 dirty="0"/>
            </a:p>
          </p:txBody>
        </p:sp>
        <p:pic>
          <p:nvPicPr>
            <p:cNvPr id="13" name="Graphic 12" descr="Arrow Right outline">
              <a:extLst>
                <a:ext uri="{FF2B5EF4-FFF2-40B4-BE49-F238E27FC236}">
                  <a16:creationId xmlns:a16="http://schemas.microsoft.com/office/drawing/2014/main" id="{1F93F2FB-A0CA-CA80-EDC5-436FBF11972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16744" y="3732142"/>
              <a:ext cx="418806" cy="418806"/>
            </a:xfrm>
            <a:prstGeom prst="rect">
              <a:avLst/>
            </a:prstGeom>
          </p:spPr>
        </p:pic>
      </p:grpSp>
      <p:sp>
        <p:nvSpPr>
          <p:cNvPr id="14" name="Subtitle Placeholder">
            <a:extLst>
              <a:ext uri="{FF2B5EF4-FFF2-40B4-BE49-F238E27FC236}">
                <a16:creationId xmlns:a16="http://schemas.microsoft.com/office/drawing/2014/main" id="{EFCFC07E-6914-CBB5-E1AF-8C96E246D67B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662364" y="5655253"/>
            <a:ext cx="5523296" cy="664798"/>
          </a:xfrm>
        </p:spPr>
        <p:txBody>
          <a:bodyPr wrap="square" lIns="108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3D5A2E7-83AF-FB0D-41FD-32794CFFC854}"/>
              </a:ext>
            </a:extLst>
          </p:cNvPr>
          <p:cNvGrpSpPr/>
          <p:nvPr userDrawn="1"/>
        </p:nvGrpSpPr>
        <p:grpSpPr>
          <a:xfrm>
            <a:off x="704851" y="5581125"/>
            <a:ext cx="813054" cy="813054"/>
            <a:chOff x="587375" y="4435087"/>
            <a:chExt cx="677545" cy="6775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057F15-61B4-C4BD-C5D8-ED094FAC7D94}"/>
                </a:ext>
              </a:extLst>
            </p:cNvPr>
            <p:cNvSpPr/>
            <p:nvPr userDrawn="1"/>
          </p:nvSpPr>
          <p:spPr>
            <a:xfrm>
              <a:off x="587375" y="4435087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 dirty="0"/>
            </a:p>
          </p:txBody>
        </p:sp>
        <p:pic>
          <p:nvPicPr>
            <p:cNvPr id="16" name="Graphic 15" descr="Arrow Right outline">
              <a:extLst>
                <a:ext uri="{FF2B5EF4-FFF2-40B4-BE49-F238E27FC236}">
                  <a16:creationId xmlns:a16="http://schemas.microsoft.com/office/drawing/2014/main" id="{66B30F17-5FA4-97C5-DDDF-854E8822E4B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16744" y="4564456"/>
              <a:ext cx="418806" cy="418806"/>
            </a:xfrm>
            <a:prstGeom prst="rect">
              <a:avLst/>
            </a:prstGeom>
          </p:spPr>
        </p:pic>
      </p:grpSp>
      <p:sp>
        <p:nvSpPr>
          <p:cNvPr id="17" name="Subtitle Placeholder">
            <a:extLst>
              <a:ext uri="{FF2B5EF4-FFF2-40B4-BE49-F238E27FC236}">
                <a16:creationId xmlns:a16="http://schemas.microsoft.com/office/drawing/2014/main" id="{728ABC78-FCFD-FB7C-265C-68110EC6A7B2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1662364" y="6789635"/>
            <a:ext cx="5523296" cy="664798"/>
          </a:xfrm>
        </p:spPr>
        <p:txBody>
          <a:bodyPr wrap="square" lIns="108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B132CDC-F6EB-A935-4057-1CACC35FE7AA}"/>
              </a:ext>
            </a:extLst>
          </p:cNvPr>
          <p:cNvGrpSpPr/>
          <p:nvPr userDrawn="1"/>
        </p:nvGrpSpPr>
        <p:grpSpPr>
          <a:xfrm>
            <a:off x="704851" y="6715507"/>
            <a:ext cx="813054" cy="813054"/>
            <a:chOff x="587375" y="5267401"/>
            <a:chExt cx="677545" cy="67754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478719F-C4CD-4524-ED19-3C5117DBDF43}"/>
                </a:ext>
              </a:extLst>
            </p:cNvPr>
            <p:cNvSpPr/>
            <p:nvPr userDrawn="1"/>
          </p:nvSpPr>
          <p:spPr>
            <a:xfrm>
              <a:off x="587375" y="5267401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19" name="Graphic 18" descr="Arrow Right outline">
              <a:extLst>
                <a:ext uri="{FF2B5EF4-FFF2-40B4-BE49-F238E27FC236}">
                  <a16:creationId xmlns:a16="http://schemas.microsoft.com/office/drawing/2014/main" id="{BE2935A2-D922-828B-16C1-6446165403D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16744" y="5396770"/>
              <a:ext cx="418806" cy="418806"/>
            </a:xfrm>
            <a:prstGeom prst="rect">
              <a:avLst/>
            </a:prstGeom>
          </p:spPr>
        </p:pic>
      </p:grpSp>
      <p:sp>
        <p:nvSpPr>
          <p:cNvPr id="5" name="Subtitle Placeholder">
            <a:extLst>
              <a:ext uri="{FF2B5EF4-FFF2-40B4-BE49-F238E27FC236}">
                <a16:creationId xmlns:a16="http://schemas.microsoft.com/office/drawing/2014/main" id="{FC3E7F55-4B91-97AE-D87A-699F4C15842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402257" y="3386487"/>
            <a:ext cx="5523296" cy="664798"/>
          </a:xfrm>
        </p:spPr>
        <p:txBody>
          <a:bodyPr wrap="square" lIns="108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4C0F1-9BB6-B035-3A3F-AE0BAFA3F100}"/>
              </a:ext>
            </a:extLst>
          </p:cNvPr>
          <p:cNvGrpSpPr/>
          <p:nvPr userDrawn="1"/>
        </p:nvGrpSpPr>
        <p:grpSpPr>
          <a:xfrm>
            <a:off x="7444743" y="3312359"/>
            <a:ext cx="813054" cy="813054"/>
            <a:chOff x="587375" y="2770459"/>
            <a:chExt cx="677545" cy="67754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0E5ED1-1CDD-A284-BCDB-F881E28CD93C}"/>
                </a:ext>
              </a:extLst>
            </p:cNvPr>
            <p:cNvSpPr/>
            <p:nvPr userDrawn="1"/>
          </p:nvSpPr>
          <p:spPr>
            <a:xfrm>
              <a:off x="587375" y="2770459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11" name="Graphic 10" descr="Arrow Right outline">
              <a:extLst>
                <a:ext uri="{FF2B5EF4-FFF2-40B4-BE49-F238E27FC236}">
                  <a16:creationId xmlns:a16="http://schemas.microsoft.com/office/drawing/2014/main" id="{18B405A8-D2D1-3D2C-33BE-33FC3BB01E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16744" y="2899828"/>
              <a:ext cx="418806" cy="418806"/>
            </a:xfrm>
            <a:prstGeom prst="rect">
              <a:avLst/>
            </a:prstGeom>
          </p:spPr>
        </p:pic>
      </p:grpSp>
      <p:sp>
        <p:nvSpPr>
          <p:cNvPr id="20" name="Subtitle Placeholder">
            <a:extLst>
              <a:ext uri="{FF2B5EF4-FFF2-40B4-BE49-F238E27FC236}">
                <a16:creationId xmlns:a16="http://schemas.microsoft.com/office/drawing/2014/main" id="{7BC7C539-2A32-DB1B-91B2-F74BFA6FC2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8402257" y="4520870"/>
            <a:ext cx="5523296" cy="664798"/>
          </a:xfrm>
        </p:spPr>
        <p:txBody>
          <a:bodyPr wrap="square" lIns="108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E2B6C2-9CF5-75DD-C6CC-857A3DC2D1DF}"/>
              </a:ext>
            </a:extLst>
          </p:cNvPr>
          <p:cNvGrpSpPr/>
          <p:nvPr userDrawn="1"/>
        </p:nvGrpSpPr>
        <p:grpSpPr>
          <a:xfrm>
            <a:off x="7444743" y="4446742"/>
            <a:ext cx="813054" cy="813054"/>
            <a:chOff x="587375" y="3602773"/>
            <a:chExt cx="677545" cy="67754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F1C090B-2E87-EDA4-D794-7834C7F462A8}"/>
                </a:ext>
              </a:extLst>
            </p:cNvPr>
            <p:cNvSpPr/>
            <p:nvPr userDrawn="1"/>
          </p:nvSpPr>
          <p:spPr>
            <a:xfrm>
              <a:off x="587375" y="3602773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 dirty="0"/>
            </a:p>
          </p:txBody>
        </p:sp>
        <p:pic>
          <p:nvPicPr>
            <p:cNvPr id="27" name="Graphic 26" descr="Arrow Right outline">
              <a:extLst>
                <a:ext uri="{FF2B5EF4-FFF2-40B4-BE49-F238E27FC236}">
                  <a16:creationId xmlns:a16="http://schemas.microsoft.com/office/drawing/2014/main" id="{AB20F326-6799-B343-E6FF-D442309688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16744" y="3732142"/>
              <a:ext cx="418806" cy="418806"/>
            </a:xfrm>
            <a:prstGeom prst="rect">
              <a:avLst/>
            </a:prstGeom>
          </p:spPr>
        </p:pic>
      </p:grpSp>
      <p:sp>
        <p:nvSpPr>
          <p:cNvPr id="28" name="Subtitle Placeholder">
            <a:extLst>
              <a:ext uri="{FF2B5EF4-FFF2-40B4-BE49-F238E27FC236}">
                <a16:creationId xmlns:a16="http://schemas.microsoft.com/office/drawing/2014/main" id="{456F180B-6D09-DA53-3F0C-8DF3CB45310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402257" y="5655253"/>
            <a:ext cx="5523296" cy="664798"/>
          </a:xfrm>
        </p:spPr>
        <p:txBody>
          <a:bodyPr wrap="square" lIns="108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7E1056-611B-7C5B-78F0-A0DDBA07B366}"/>
              </a:ext>
            </a:extLst>
          </p:cNvPr>
          <p:cNvGrpSpPr/>
          <p:nvPr userDrawn="1"/>
        </p:nvGrpSpPr>
        <p:grpSpPr>
          <a:xfrm>
            <a:off x="7444743" y="5581125"/>
            <a:ext cx="813054" cy="813054"/>
            <a:chOff x="587375" y="4435087"/>
            <a:chExt cx="677545" cy="67754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8E61792-568C-8E8C-82B7-1BAA27338F82}"/>
                </a:ext>
              </a:extLst>
            </p:cNvPr>
            <p:cNvSpPr/>
            <p:nvPr userDrawn="1"/>
          </p:nvSpPr>
          <p:spPr>
            <a:xfrm>
              <a:off x="587375" y="4435087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 dirty="0"/>
            </a:p>
          </p:txBody>
        </p:sp>
        <p:pic>
          <p:nvPicPr>
            <p:cNvPr id="31" name="Graphic 30" descr="Arrow Right outline">
              <a:extLst>
                <a:ext uri="{FF2B5EF4-FFF2-40B4-BE49-F238E27FC236}">
                  <a16:creationId xmlns:a16="http://schemas.microsoft.com/office/drawing/2014/main" id="{BFE9431A-0CA3-3725-6371-9F8930ED6B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16744" y="4564456"/>
              <a:ext cx="418806" cy="418806"/>
            </a:xfrm>
            <a:prstGeom prst="rect">
              <a:avLst/>
            </a:prstGeom>
          </p:spPr>
        </p:pic>
      </p:grpSp>
      <p:sp>
        <p:nvSpPr>
          <p:cNvPr id="32" name="Subtitle Placeholder">
            <a:extLst>
              <a:ext uri="{FF2B5EF4-FFF2-40B4-BE49-F238E27FC236}">
                <a16:creationId xmlns:a16="http://schemas.microsoft.com/office/drawing/2014/main" id="{05355031-73D4-4FBE-32F6-79AFA2CD994C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8402257" y="6789635"/>
            <a:ext cx="5523296" cy="664798"/>
          </a:xfrm>
        </p:spPr>
        <p:txBody>
          <a:bodyPr wrap="square" lIns="108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84460A-2A6C-9F80-5180-82BA9EAD04CD}"/>
              </a:ext>
            </a:extLst>
          </p:cNvPr>
          <p:cNvGrpSpPr/>
          <p:nvPr userDrawn="1"/>
        </p:nvGrpSpPr>
        <p:grpSpPr>
          <a:xfrm>
            <a:off x="7444743" y="6715507"/>
            <a:ext cx="813054" cy="813054"/>
            <a:chOff x="587375" y="5267401"/>
            <a:chExt cx="677545" cy="67754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B137CA8-16ED-C5F9-2C9C-803592062A19}"/>
                </a:ext>
              </a:extLst>
            </p:cNvPr>
            <p:cNvSpPr/>
            <p:nvPr userDrawn="1"/>
          </p:nvSpPr>
          <p:spPr>
            <a:xfrm>
              <a:off x="587375" y="5267401"/>
              <a:ext cx="677545" cy="6775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35" name="Graphic 34" descr="Arrow Right outline">
              <a:extLst>
                <a:ext uri="{FF2B5EF4-FFF2-40B4-BE49-F238E27FC236}">
                  <a16:creationId xmlns:a16="http://schemas.microsoft.com/office/drawing/2014/main" id="{7105CCC6-E450-4FD7-C289-FB3B90D141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716744" y="5396770"/>
              <a:ext cx="418806" cy="418806"/>
            </a:xfrm>
            <a:prstGeom prst="rect">
              <a:avLst/>
            </a:prstGeom>
          </p:spPr>
        </p:pic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1673751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V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3417080"/>
            <a:ext cx="4234814" cy="226031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5" name="Subtitle Placeholder">
            <a:extLst>
              <a:ext uri="{FF2B5EF4-FFF2-40B4-BE49-F238E27FC236}">
                <a16:creationId xmlns:a16="http://schemas.microsoft.com/office/drawing/2014/main" id="{FC3E7F55-4B91-97AE-D87A-699F4C15842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191629" y="2679463"/>
            <a:ext cx="7733922" cy="332399"/>
          </a:xfrm>
        </p:spPr>
        <p:txBody>
          <a:bodyPr wrap="square" lIns="108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14C0F1-9BB6-B035-3A3F-AE0BAFA3F100}"/>
              </a:ext>
            </a:extLst>
          </p:cNvPr>
          <p:cNvGrpSpPr/>
          <p:nvPr userDrawn="1"/>
        </p:nvGrpSpPr>
        <p:grpSpPr>
          <a:xfrm>
            <a:off x="5226526" y="2439135"/>
            <a:ext cx="813054" cy="813054"/>
            <a:chOff x="587375" y="2770459"/>
            <a:chExt cx="677545" cy="67754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80E5ED1-1CDD-A284-BCDB-F881E28CD93C}"/>
                </a:ext>
              </a:extLst>
            </p:cNvPr>
            <p:cNvSpPr/>
            <p:nvPr userDrawn="1"/>
          </p:nvSpPr>
          <p:spPr>
            <a:xfrm>
              <a:off x="587375" y="2770459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11" name="Graphic 10" descr="Arrow Right outline">
              <a:extLst>
                <a:ext uri="{FF2B5EF4-FFF2-40B4-BE49-F238E27FC236}">
                  <a16:creationId xmlns:a16="http://schemas.microsoft.com/office/drawing/2014/main" id="{18B405A8-D2D1-3D2C-33BE-33FC3BB01E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16744" y="2899828"/>
              <a:ext cx="418806" cy="418806"/>
            </a:xfrm>
            <a:prstGeom prst="rect">
              <a:avLst/>
            </a:prstGeom>
          </p:spPr>
        </p:pic>
      </p:grpSp>
      <p:sp>
        <p:nvSpPr>
          <p:cNvPr id="20" name="Subtitle Placeholder">
            <a:extLst>
              <a:ext uri="{FF2B5EF4-FFF2-40B4-BE49-F238E27FC236}">
                <a16:creationId xmlns:a16="http://schemas.microsoft.com/office/drawing/2014/main" id="{7BC7C539-2A32-DB1B-91B2-F74BFA6FC2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191629" y="3813845"/>
            <a:ext cx="7733922" cy="332399"/>
          </a:xfrm>
        </p:spPr>
        <p:txBody>
          <a:bodyPr wrap="square" lIns="108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E2B6C2-9CF5-75DD-C6CC-857A3DC2D1DF}"/>
              </a:ext>
            </a:extLst>
          </p:cNvPr>
          <p:cNvGrpSpPr/>
          <p:nvPr userDrawn="1"/>
        </p:nvGrpSpPr>
        <p:grpSpPr>
          <a:xfrm>
            <a:off x="5226526" y="3573518"/>
            <a:ext cx="813054" cy="813054"/>
            <a:chOff x="587375" y="3602773"/>
            <a:chExt cx="677545" cy="67754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F1C090B-2E87-EDA4-D794-7834C7F462A8}"/>
                </a:ext>
              </a:extLst>
            </p:cNvPr>
            <p:cNvSpPr/>
            <p:nvPr userDrawn="1"/>
          </p:nvSpPr>
          <p:spPr>
            <a:xfrm>
              <a:off x="587375" y="3602773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 dirty="0"/>
            </a:p>
          </p:txBody>
        </p:sp>
        <p:pic>
          <p:nvPicPr>
            <p:cNvPr id="27" name="Graphic 26" descr="Arrow Right outline">
              <a:extLst>
                <a:ext uri="{FF2B5EF4-FFF2-40B4-BE49-F238E27FC236}">
                  <a16:creationId xmlns:a16="http://schemas.microsoft.com/office/drawing/2014/main" id="{AB20F326-6799-B343-E6FF-D4423096883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16744" y="3732142"/>
              <a:ext cx="418806" cy="418806"/>
            </a:xfrm>
            <a:prstGeom prst="rect">
              <a:avLst/>
            </a:prstGeom>
          </p:spPr>
        </p:pic>
      </p:grpSp>
      <p:sp>
        <p:nvSpPr>
          <p:cNvPr id="28" name="Subtitle Placeholder">
            <a:extLst>
              <a:ext uri="{FF2B5EF4-FFF2-40B4-BE49-F238E27FC236}">
                <a16:creationId xmlns:a16="http://schemas.microsoft.com/office/drawing/2014/main" id="{456F180B-6D09-DA53-3F0C-8DF3CB45310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91629" y="4948228"/>
            <a:ext cx="7733922" cy="332399"/>
          </a:xfrm>
        </p:spPr>
        <p:txBody>
          <a:bodyPr wrap="square" lIns="108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17E1056-611B-7C5B-78F0-A0DDBA07B366}"/>
              </a:ext>
            </a:extLst>
          </p:cNvPr>
          <p:cNvGrpSpPr/>
          <p:nvPr userDrawn="1"/>
        </p:nvGrpSpPr>
        <p:grpSpPr>
          <a:xfrm>
            <a:off x="5226526" y="4707901"/>
            <a:ext cx="813054" cy="813054"/>
            <a:chOff x="587375" y="4435087"/>
            <a:chExt cx="677545" cy="67754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8E61792-568C-8E8C-82B7-1BAA27338F82}"/>
                </a:ext>
              </a:extLst>
            </p:cNvPr>
            <p:cNvSpPr/>
            <p:nvPr userDrawn="1"/>
          </p:nvSpPr>
          <p:spPr>
            <a:xfrm>
              <a:off x="587375" y="4435087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 dirty="0"/>
            </a:p>
          </p:txBody>
        </p:sp>
        <p:pic>
          <p:nvPicPr>
            <p:cNvPr id="31" name="Graphic 30" descr="Arrow Right outline">
              <a:extLst>
                <a:ext uri="{FF2B5EF4-FFF2-40B4-BE49-F238E27FC236}">
                  <a16:creationId xmlns:a16="http://schemas.microsoft.com/office/drawing/2014/main" id="{BFE9431A-0CA3-3725-6371-9F8930ED6B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16744" y="4564456"/>
              <a:ext cx="418806" cy="418806"/>
            </a:xfrm>
            <a:prstGeom prst="rect">
              <a:avLst/>
            </a:prstGeom>
          </p:spPr>
        </p:pic>
      </p:grpSp>
      <p:sp>
        <p:nvSpPr>
          <p:cNvPr id="32" name="Subtitle Placeholder">
            <a:extLst>
              <a:ext uri="{FF2B5EF4-FFF2-40B4-BE49-F238E27FC236}">
                <a16:creationId xmlns:a16="http://schemas.microsoft.com/office/drawing/2014/main" id="{05355031-73D4-4FBE-32F6-79AFA2CD994C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191629" y="6082610"/>
            <a:ext cx="7733922" cy="332399"/>
          </a:xfrm>
        </p:spPr>
        <p:txBody>
          <a:bodyPr wrap="square" lIns="108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84460A-2A6C-9F80-5180-82BA9EAD04CD}"/>
              </a:ext>
            </a:extLst>
          </p:cNvPr>
          <p:cNvGrpSpPr/>
          <p:nvPr userDrawn="1"/>
        </p:nvGrpSpPr>
        <p:grpSpPr>
          <a:xfrm>
            <a:off x="5226526" y="5842282"/>
            <a:ext cx="813054" cy="813054"/>
            <a:chOff x="587375" y="5267401"/>
            <a:chExt cx="677545" cy="677545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B137CA8-16ED-C5F9-2C9C-803592062A19}"/>
                </a:ext>
              </a:extLst>
            </p:cNvPr>
            <p:cNvSpPr/>
            <p:nvPr userDrawn="1"/>
          </p:nvSpPr>
          <p:spPr>
            <a:xfrm>
              <a:off x="587375" y="5267401"/>
              <a:ext cx="677545" cy="6775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35" name="Graphic 34" descr="Arrow Right outline">
              <a:extLst>
                <a:ext uri="{FF2B5EF4-FFF2-40B4-BE49-F238E27FC236}">
                  <a16:creationId xmlns:a16="http://schemas.microsoft.com/office/drawing/2014/main" id="{7105CCC6-E450-4FD7-C289-FB3B90D1418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716744" y="5396770"/>
              <a:ext cx="418806" cy="418806"/>
            </a:xfrm>
            <a:prstGeom prst="rect">
              <a:avLst/>
            </a:prstGeom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F1705A-355B-5604-7E12-339369C0356C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9A62D06-937E-80A1-AA1E-E9353D4DF767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79F6505-5CCE-A9AE-59CF-0B86A9A9EEF4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1A132C-304F-51F6-B58B-ECA8044EDCC8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1933575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E8E6C1D-988D-A36A-9002-C365D7CB0863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71A85CB-44FA-6767-3D75-CF65D4AD9A41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12D9E895-8F8B-0A08-1E59-4F13A0117BD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5F2AB-9762-131C-EA49-73902571D03A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DBFBF-A36D-7DB7-E2E3-4BB852A77C4C}"/>
              </a:ext>
            </a:extLst>
          </p:cNvPr>
          <p:cNvSpPr/>
          <p:nvPr userDrawn="1"/>
        </p:nvSpPr>
        <p:spPr>
          <a:xfrm>
            <a:off x="4074796" y="1565911"/>
            <a:ext cx="9850754" cy="5962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4E2BB3-2C6E-A843-FE93-0DEA3BEE27A8}"/>
              </a:ext>
            </a:extLst>
          </p:cNvPr>
          <p:cNvCxnSpPr>
            <a:cxnSpLocks/>
          </p:cNvCxnSpPr>
          <p:nvPr userDrawn="1"/>
        </p:nvCxnSpPr>
        <p:spPr>
          <a:xfrm>
            <a:off x="9690736" y="7029701"/>
            <a:ext cx="380281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9">
            <a:extLst>
              <a:ext uri="{FF2B5EF4-FFF2-40B4-BE49-F238E27FC236}">
                <a16:creationId xmlns:a16="http://schemas.microsoft.com/office/drawing/2014/main" id="{53A48D85-0464-C285-6F69-86CB291DEA3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13469" y="1566960"/>
            <a:ext cx="3102246" cy="59616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3" name="Name Date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074796" y="5762748"/>
            <a:ext cx="5338768" cy="1765813"/>
          </a:xfrm>
        </p:spPr>
        <p:txBody>
          <a:bodyPr wrap="square" lIns="360000" tIns="0" rIns="0" bIns="360000" anchor="b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bg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4796" y="1565910"/>
            <a:ext cx="9842135" cy="2696530"/>
          </a:xfrm>
          <a:prstGeom prst="rect">
            <a:avLst/>
          </a:prstGeom>
        </p:spPr>
        <p:txBody>
          <a:bodyPr vert="horz" wrap="square" lIns="360000" tIns="360000" rIns="36000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53136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V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6" name="Text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4939666" y="2911224"/>
            <a:ext cx="3626958" cy="1200329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15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9850754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CB8C24-5D97-C756-0619-C367C79FC16B}"/>
              </a:ext>
            </a:extLst>
          </p:cNvPr>
          <p:cNvGrpSpPr/>
          <p:nvPr userDrawn="1"/>
        </p:nvGrpSpPr>
        <p:grpSpPr>
          <a:xfrm>
            <a:off x="4096156" y="3210633"/>
            <a:ext cx="601513" cy="601513"/>
            <a:chOff x="587375" y="2760299"/>
            <a:chExt cx="677545" cy="6775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677F80-ED1C-BE07-12D4-B503DDCB7DFC}"/>
                </a:ext>
              </a:extLst>
            </p:cNvPr>
            <p:cNvSpPr/>
            <p:nvPr userDrawn="1"/>
          </p:nvSpPr>
          <p:spPr>
            <a:xfrm>
              <a:off x="587375" y="2760299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8" name="Graphic 7" descr="Checkmark outline">
              <a:extLst>
                <a:ext uri="{FF2B5EF4-FFF2-40B4-BE49-F238E27FC236}">
                  <a16:creationId xmlns:a16="http://schemas.microsoft.com/office/drawing/2014/main" id="{A392506B-908B-1DE3-6BB0-A59D290AE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82147" y="2955071"/>
              <a:ext cx="288000" cy="288000"/>
            </a:xfrm>
            <a:prstGeom prst="rect">
              <a:avLst/>
            </a:prstGeom>
          </p:spPr>
        </p:pic>
      </p:grpSp>
      <p:sp>
        <p:nvSpPr>
          <p:cNvPr id="10" name="Text Placeholder">
            <a:extLst>
              <a:ext uri="{FF2B5EF4-FFF2-40B4-BE49-F238E27FC236}">
                <a16:creationId xmlns:a16="http://schemas.microsoft.com/office/drawing/2014/main" id="{349C84A5-D941-31E8-226A-73B0D9D3AC9F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4939666" y="4616801"/>
            <a:ext cx="3626958" cy="1200960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15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4" name="Text Placeholder">
            <a:extLst>
              <a:ext uri="{FF2B5EF4-FFF2-40B4-BE49-F238E27FC236}">
                <a16:creationId xmlns:a16="http://schemas.microsoft.com/office/drawing/2014/main" id="{EFCFC07E-6914-CBB5-E1AF-8C96E246D67B}"/>
              </a:ext>
            </a:extLst>
          </p:cNvPr>
          <p:cNvSpPr>
            <a:spLocks noGrp="1"/>
          </p:cNvSpPr>
          <p:nvPr userDrawn="1">
            <p:ph type="body" idx="28" hasCustomPrompt="1"/>
          </p:nvPr>
        </p:nvSpPr>
        <p:spPr>
          <a:xfrm>
            <a:off x="4939666" y="6323010"/>
            <a:ext cx="3626958" cy="1200960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15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FC3E7F55-4B91-97AE-D87A-699F4C158424}"/>
              </a:ext>
            </a:extLst>
          </p:cNvPr>
          <p:cNvSpPr>
            <a:spLocks noGrp="1"/>
          </p:cNvSpPr>
          <p:nvPr userDrawn="1">
            <p:ph type="body" idx="30" hasCustomPrompt="1"/>
          </p:nvPr>
        </p:nvSpPr>
        <p:spPr>
          <a:xfrm>
            <a:off x="10274209" y="2910908"/>
            <a:ext cx="3626958" cy="120096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15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7BC7C539-2A32-DB1B-91B2-F74BFA6FC2FC}"/>
              </a:ext>
            </a:extLst>
          </p:cNvPr>
          <p:cNvSpPr>
            <a:spLocks noGrp="1"/>
          </p:cNvSpPr>
          <p:nvPr userDrawn="1">
            <p:ph type="body" idx="31" hasCustomPrompt="1"/>
          </p:nvPr>
        </p:nvSpPr>
        <p:spPr>
          <a:xfrm>
            <a:off x="10274209" y="4616801"/>
            <a:ext cx="3626958" cy="120096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15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FC2D58-419F-A027-4E0A-1B72C5DF48AA}"/>
              </a:ext>
            </a:extLst>
          </p:cNvPr>
          <p:cNvGrpSpPr/>
          <p:nvPr userDrawn="1"/>
        </p:nvGrpSpPr>
        <p:grpSpPr>
          <a:xfrm>
            <a:off x="9430699" y="3210633"/>
            <a:ext cx="601513" cy="601513"/>
            <a:chOff x="587375" y="2760299"/>
            <a:chExt cx="677545" cy="67754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292E62A-C05B-1D71-306A-ECE816EE819C}"/>
                </a:ext>
              </a:extLst>
            </p:cNvPr>
            <p:cNvSpPr/>
            <p:nvPr userDrawn="1"/>
          </p:nvSpPr>
          <p:spPr>
            <a:xfrm>
              <a:off x="587375" y="2760299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43" name="Graphic 42" descr="Checkmark outline">
              <a:extLst>
                <a:ext uri="{FF2B5EF4-FFF2-40B4-BE49-F238E27FC236}">
                  <a16:creationId xmlns:a16="http://schemas.microsoft.com/office/drawing/2014/main" id="{F400BAB5-83A9-9213-85D3-8F2BDDA118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82147" y="2955071"/>
              <a:ext cx="288000" cy="288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2F4E71F-A8FD-B715-00A9-662C807531D7}"/>
              </a:ext>
            </a:extLst>
          </p:cNvPr>
          <p:cNvGrpSpPr/>
          <p:nvPr userDrawn="1"/>
        </p:nvGrpSpPr>
        <p:grpSpPr>
          <a:xfrm>
            <a:off x="4096156" y="4916526"/>
            <a:ext cx="601513" cy="601513"/>
            <a:chOff x="587375" y="2760299"/>
            <a:chExt cx="677545" cy="67754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1FAE73E-68FC-2253-83BB-1EDF58592F7F}"/>
                </a:ext>
              </a:extLst>
            </p:cNvPr>
            <p:cNvSpPr/>
            <p:nvPr userDrawn="1"/>
          </p:nvSpPr>
          <p:spPr>
            <a:xfrm>
              <a:off x="587375" y="2760299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46" name="Graphic 45" descr="Checkmark outline">
              <a:extLst>
                <a:ext uri="{FF2B5EF4-FFF2-40B4-BE49-F238E27FC236}">
                  <a16:creationId xmlns:a16="http://schemas.microsoft.com/office/drawing/2014/main" id="{A976C8F6-07B4-3976-17D7-7C2E753237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82147" y="2955071"/>
              <a:ext cx="288000" cy="288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9233E2-A258-28BA-A945-B6806DDE31A4}"/>
              </a:ext>
            </a:extLst>
          </p:cNvPr>
          <p:cNvGrpSpPr/>
          <p:nvPr userDrawn="1"/>
        </p:nvGrpSpPr>
        <p:grpSpPr>
          <a:xfrm>
            <a:off x="4096156" y="6622735"/>
            <a:ext cx="601513" cy="601513"/>
            <a:chOff x="587375" y="2760299"/>
            <a:chExt cx="677545" cy="677545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7FC0AAD-38C0-421B-17A5-9366A2E98E59}"/>
                </a:ext>
              </a:extLst>
            </p:cNvPr>
            <p:cNvSpPr/>
            <p:nvPr userDrawn="1"/>
          </p:nvSpPr>
          <p:spPr>
            <a:xfrm>
              <a:off x="587375" y="2760299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52" name="Graphic 51" descr="Checkmark outline">
              <a:extLst>
                <a:ext uri="{FF2B5EF4-FFF2-40B4-BE49-F238E27FC236}">
                  <a16:creationId xmlns:a16="http://schemas.microsoft.com/office/drawing/2014/main" id="{2201AD48-1700-7571-376A-A17203BC8B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82147" y="2955071"/>
              <a:ext cx="288000" cy="2880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F37811-1CE9-632D-1B6B-E459CAB2A625}"/>
              </a:ext>
            </a:extLst>
          </p:cNvPr>
          <p:cNvGrpSpPr/>
          <p:nvPr userDrawn="1"/>
        </p:nvGrpSpPr>
        <p:grpSpPr>
          <a:xfrm>
            <a:off x="9430699" y="4916526"/>
            <a:ext cx="601513" cy="601513"/>
            <a:chOff x="587375" y="2760299"/>
            <a:chExt cx="677545" cy="67754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0B66899-938C-103C-D9C2-838979CB843A}"/>
                </a:ext>
              </a:extLst>
            </p:cNvPr>
            <p:cNvSpPr/>
            <p:nvPr userDrawn="1"/>
          </p:nvSpPr>
          <p:spPr>
            <a:xfrm>
              <a:off x="587375" y="2760299"/>
              <a:ext cx="677545" cy="6775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55" name="Graphic 54" descr="Checkmark outline">
              <a:extLst>
                <a:ext uri="{FF2B5EF4-FFF2-40B4-BE49-F238E27FC236}">
                  <a16:creationId xmlns:a16="http://schemas.microsoft.com/office/drawing/2014/main" id="{FEF85E43-E65A-6F2E-362F-4236BBCEE1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782147" y="2955071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33548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V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6" name="Text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377810" y="1588714"/>
            <a:ext cx="5547739" cy="960263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15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4493894" cy="226031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2CB8C24-5D97-C756-0619-C367C79FC16B}"/>
              </a:ext>
            </a:extLst>
          </p:cNvPr>
          <p:cNvGrpSpPr/>
          <p:nvPr userDrawn="1"/>
        </p:nvGrpSpPr>
        <p:grpSpPr>
          <a:xfrm>
            <a:off x="7534300" y="1768089"/>
            <a:ext cx="601513" cy="601513"/>
            <a:chOff x="587375" y="2760299"/>
            <a:chExt cx="677545" cy="67754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677F80-ED1C-BE07-12D4-B503DDCB7DFC}"/>
                </a:ext>
              </a:extLst>
            </p:cNvPr>
            <p:cNvSpPr/>
            <p:nvPr userDrawn="1"/>
          </p:nvSpPr>
          <p:spPr>
            <a:xfrm>
              <a:off x="587375" y="2760299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8" name="Graphic 7" descr="Checkmark outline">
              <a:extLst>
                <a:ext uri="{FF2B5EF4-FFF2-40B4-BE49-F238E27FC236}">
                  <a16:creationId xmlns:a16="http://schemas.microsoft.com/office/drawing/2014/main" id="{A392506B-908B-1DE3-6BB0-A59D290AE4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82147" y="2955071"/>
              <a:ext cx="288000" cy="288000"/>
            </a:xfrm>
            <a:prstGeom prst="rect">
              <a:avLst/>
            </a:prstGeom>
          </p:spPr>
        </p:pic>
      </p:grpSp>
      <p:sp>
        <p:nvSpPr>
          <p:cNvPr id="10" name="Text Placeholder">
            <a:extLst>
              <a:ext uri="{FF2B5EF4-FFF2-40B4-BE49-F238E27FC236}">
                <a16:creationId xmlns:a16="http://schemas.microsoft.com/office/drawing/2014/main" id="{349C84A5-D941-31E8-226A-73B0D9D3AC9F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8377808" y="2834532"/>
            <a:ext cx="5546880" cy="959040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15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4" name="Text Placeholder">
            <a:extLst>
              <a:ext uri="{FF2B5EF4-FFF2-40B4-BE49-F238E27FC236}">
                <a16:creationId xmlns:a16="http://schemas.microsoft.com/office/drawing/2014/main" id="{EFCFC07E-6914-CBB5-E1AF-8C96E246D67B}"/>
              </a:ext>
            </a:extLst>
          </p:cNvPr>
          <p:cNvSpPr>
            <a:spLocks noGrp="1"/>
          </p:cNvSpPr>
          <p:nvPr userDrawn="1">
            <p:ph type="body" idx="28" hasCustomPrompt="1"/>
          </p:nvPr>
        </p:nvSpPr>
        <p:spPr>
          <a:xfrm>
            <a:off x="8377808" y="4079128"/>
            <a:ext cx="5546880" cy="959040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15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FC3E7F55-4B91-97AE-D87A-699F4C158424}"/>
              </a:ext>
            </a:extLst>
          </p:cNvPr>
          <p:cNvSpPr>
            <a:spLocks noGrp="1"/>
          </p:cNvSpPr>
          <p:nvPr userDrawn="1">
            <p:ph type="body" idx="30" hasCustomPrompt="1"/>
          </p:nvPr>
        </p:nvSpPr>
        <p:spPr>
          <a:xfrm>
            <a:off x="8377808" y="5323723"/>
            <a:ext cx="5546880" cy="95904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15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0" name="Text Placeholder">
            <a:extLst>
              <a:ext uri="{FF2B5EF4-FFF2-40B4-BE49-F238E27FC236}">
                <a16:creationId xmlns:a16="http://schemas.microsoft.com/office/drawing/2014/main" id="{7BC7C539-2A32-DB1B-91B2-F74BFA6FC2FC}"/>
              </a:ext>
            </a:extLst>
          </p:cNvPr>
          <p:cNvSpPr>
            <a:spLocks noGrp="1"/>
          </p:cNvSpPr>
          <p:nvPr userDrawn="1">
            <p:ph type="body" idx="31" hasCustomPrompt="1"/>
          </p:nvPr>
        </p:nvSpPr>
        <p:spPr>
          <a:xfrm>
            <a:off x="8377810" y="6568318"/>
            <a:ext cx="5546880" cy="959040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15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3FC2D58-419F-A027-4E0A-1B72C5DF48AA}"/>
              </a:ext>
            </a:extLst>
          </p:cNvPr>
          <p:cNvGrpSpPr/>
          <p:nvPr userDrawn="1"/>
        </p:nvGrpSpPr>
        <p:grpSpPr>
          <a:xfrm>
            <a:off x="7534300" y="5502333"/>
            <a:ext cx="601513" cy="601513"/>
            <a:chOff x="587375" y="2760299"/>
            <a:chExt cx="677545" cy="677545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292E62A-C05B-1D71-306A-ECE816EE819C}"/>
                </a:ext>
              </a:extLst>
            </p:cNvPr>
            <p:cNvSpPr/>
            <p:nvPr userDrawn="1"/>
          </p:nvSpPr>
          <p:spPr>
            <a:xfrm>
              <a:off x="587375" y="2760299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43" name="Graphic 42" descr="Checkmark outline">
              <a:extLst>
                <a:ext uri="{FF2B5EF4-FFF2-40B4-BE49-F238E27FC236}">
                  <a16:creationId xmlns:a16="http://schemas.microsoft.com/office/drawing/2014/main" id="{F400BAB5-83A9-9213-85D3-8F2BDDA1189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82147" y="2955071"/>
              <a:ext cx="288000" cy="288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2F4E71F-A8FD-B715-00A9-662C807531D7}"/>
              </a:ext>
            </a:extLst>
          </p:cNvPr>
          <p:cNvGrpSpPr/>
          <p:nvPr userDrawn="1"/>
        </p:nvGrpSpPr>
        <p:grpSpPr>
          <a:xfrm>
            <a:off x="7534300" y="3012837"/>
            <a:ext cx="601513" cy="601513"/>
            <a:chOff x="587375" y="2760299"/>
            <a:chExt cx="677545" cy="677545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1FAE73E-68FC-2253-83BB-1EDF58592F7F}"/>
                </a:ext>
              </a:extLst>
            </p:cNvPr>
            <p:cNvSpPr/>
            <p:nvPr userDrawn="1"/>
          </p:nvSpPr>
          <p:spPr>
            <a:xfrm>
              <a:off x="587375" y="2760299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46" name="Graphic 45" descr="Checkmark outline">
              <a:extLst>
                <a:ext uri="{FF2B5EF4-FFF2-40B4-BE49-F238E27FC236}">
                  <a16:creationId xmlns:a16="http://schemas.microsoft.com/office/drawing/2014/main" id="{A976C8F6-07B4-3976-17D7-7C2E753237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82147" y="2955071"/>
              <a:ext cx="288000" cy="288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9233E2-A258-28BA-A945-B6806DDE31A4}"/>
              </a:ext>
            </a:extLst>
          </p:cNvPr>
          <p:cNvGrpSpPr/>
          <p:nvPr userDrawn="1"/>
        </p:nvGrpSpPr>
        <p:grpSpPr>
          <a:xfrm>
            <a:off x="7534300" y="4257585"/>
            <a:ext cx="601513" cy="601513"/>
            <a:chOff x="587375" y="2760299"/>
            <a:chExt cx="677545" cy="677545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7FC0AAD-38C0-421B-17A5-9366A2E98E59}"/>
                </a:ext>
              </a:extLst>
            </p:cNvPr>
            <p:cNvSpPr/>
            <p:nvPr userDrawn="1"/>
          </p:nvSpPr>
          <p:spPr>
            <a:xfrm>
              <a:off x="587375" y="2760299"/>
              <a:ext cx="677545" cy="6775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52" name="Graphic 51" descr="Checkmark outline">
              <a:extLst>
                <a:ext uri="{FF2B5EF4-FFF2-40B4-BE49-F238E27FC236}">
                  <a16:creationId xmlns:a16="http://schemas.microsoft.com/office/drawing/2014/main" id="{2201AD48-1700-7571-376A-A17203BC8B6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782147" y="2955071"/>
              <a:ext cx="288000" cy="2880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5F37811-1CE9-632D-1B6B-E459CAB2A625}"/>
              </a:ext>
            </a:extLst>
          </p:cNvPr>
          <p:cNvGrpSpPr/>
          <p:nvPr userDrawn="1"/>
        </p:nvGrpSpPr>
        <p:grpSpPr>
          <a:xfrm>
            <a:off x="7534300" y="6747082"/>
            <a:ext cx="601513" cy="601513"/>
            <a:chOff x="587375" y="2760299"/>
            <a:chExt cx="677545" cy="677545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0B66899-938C-103C-D9C2-838979CB843A}"/>
                </a:ext>
              </a:extLst>
            </p:cNvPr>
            <p:cNvSpPr/>
            <p:nvPr userDrawn="1"/>
          </p:nvSpPr>
          <p:spPr>
            <a:xfrm>
              <a:off x="587375" y="2760299"/>
              <a:ext cx="677545" cy="67754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55" name="Graphic 54" descr="Checkmark outline">
              <a:extLst>
                <a:ext uri="{FF2B5EF4-FFF2-40B4-BE49-F238E27FC236}">
                  <a16:creationId xmlns:a16="http://schemas.microsoft.com/office/drawing/2014/main" id="{FEF85E43-E65A-6F2E-362F-4236BBCEE14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782147" y="2955071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0702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V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177324-5EBD-F08E-D882-A03BF2287AF1}"/>
              </a:ext>
            </a:extLst>
          </p:cNvPr>
          <p:cNvSpPr/>
          <p:nvPr userDrawn="1"/>
        </p:nvSpPr>
        <p:spPr>
          <a:xfrm>
            <a:off x="0" y="2837746"/>
            <a:ext cx="3815716" cy="5391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13220699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D269A552-E1A8-BCF3-D99D-D396ADB90794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3356144"/>
            <a:ext cx="3110867" cy="3273034"/>
          </a:xfrm>
        </p:spPr>
        <p:txBody>
          <a:bodyPr lIns="0" tIns="216000" rIns="216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2" name="Table Placeholder 41">
            <a:extLst>
              <a:ext uri="{FF2B5EF4-FFF2-40B4-BE49-F238E27FC236}">
                <a16:creationId xmlns:a16="http://schemas.microsoft.com/office/drawing/2014/main" id="{49B4C825-3EB7-5506-B92F-2FA7385A93E0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4074796" y="2837746"/>
            <a:ext cx="9850754" cy="4690814"/>
          </a:xfrm>
        </p:spPr>
        <p:txBody>
          <a:bodyPr/>
          <a:lstStyle/>
          <a:p>
            <a:endParaRPr lang="ru-RU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D9F18A-BABE-7CBE-5CF6-E2C637982AA6}"/>
              </a:ext>
            </a:extLst>
          </p:cNvPr>
          <p:cNvCxnSpPr>
            <a:cxnSpLocks/>
          </p:cNvCxnSpPr>
          <p:nvPr userDrawn="1"/>
        </p:nvCxnSpPr>
        <p:spPr>
          <a:xfrm flipH="1">
            <a:off x="704849" y="3356144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466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177324-5EBD-F08E-D882-A03BF2287AF1}"/>
              </a:ext>
            </a:extLst>
          </p:cNvPr>
          <p:cNvSpPr/>
          <p:nvPr userDrawn="1"/>
        </p:nvSpPr>
        <p:spPr>
          <a:xfrm>
            <a:off x="0" y="2837746"/>
            <a:ext cx="3815716" cy="53918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13220699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D269A552-E1A8-BCF3-D99D-D396ADB90794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3356144"/>
            <a:ext cx="3110867" cy="3273034"/>
          </a:xfrm>
        </p:spPr>
        <p:txBody>
          <a:bodyPr lIns="0" tIns="216000" rIns="216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42" name="Table Placeholder 41">
            <a:extLst>
              <a:ext uri="{FF2B5EF4-FFF2-40B4-BE49-F238E27FC236}">
                <a16:creationId xmlns:a16="http://schemas.microsoft.com/office/drawing/2014/main" id="{49B4C825-3EB7-5506-B92F-2FA7385A93E0}"/>
              </a:ext>
            </a:extLst>
          </p:cNvPr>
          <p:cNvSpPr>
            <a:spLocks noGrp="1"/>
          </p:cNvSpPr>
          <p:nvPr>
            <p:ph type="tbl" sz="quarter" idx="26"/>
          </p:nvPr>
        </p:nvSpPr>
        <p:spPr>
          <a:xfrm>
            <a:off x="4074796" y="2837746"/>
            <a:ext cx="9850754" cy="4690814"/>
          </a:xfrm>
        </p:spPr>
        <p:txBody>
          <a:bodyPr/>
          <a:lstStyle/>
          <a:p>
            <a:endParaRPr lang="ru-RU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D9F18A-BABE-7CBE-5CF6-E2C637982AA6}"/>
              </a:ext>
            </a:extLst>
          </p:cNvPr>
          <p:cNvCxnSpPr>
            <a:cxnSpLocks/>
          </p:cNvCxnSpPr>
          <p:nvPr userDrawn="1"/>
        </p:nvCxnSpPr>
        <p:spPr>
          <a:xfrm flipH="1">
            <a:off x="704849" y="3356144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9390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0" y="1565910"/>
            <a:ext cx="9850756" cy="1506874"/>
          </a:xfrm>
          <a:prstGeom prst="rect">
            <a:avLst/>
          </a:prstGeom>
        </p:spPr>
        <p:txBody>
          <a:bodyPr vert="horz" wrap="square" lIns="0" tIns="0" rIns="21600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br>
              <a:rPr lang="ru-RU" dirty="0"/>
            </a:b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9D492-CF1D-B96C-C24C-34454929F17C}"/>
              </a:ext>
            </a:extLst>
          </p:cNvPr>
          <p:cNvSpPr/>
          <p:nvPr userDrawn="1"/>
        </p:nvSpPr>
        <p:spPr>
          <a:xfrm>
            <a:off x="993638" y="3223244"/>
            <a:ext cx="1853153" cy="185315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2160"/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1B66597C-EAD6-2EA0-AC94-0282D543B8A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3638" y="3223244"/>
            <a:ext cx="1853153" cy="1853153"/>
          </a:xfrm>
          <a:prstGeom prst="arc">
            <a:avLst>
              <a:gd name="adj1" fmla="val 16200000"/>
              <a:gd name="adj2" fmla="val 13391445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2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09728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Percent Placeholder">
            <a:extLst>
              <a:ext uri="{FF2B5EF4-FFF2-40B4-BE49-F238E27FC236}">
                <a16:creationId xmlns:a16="http://schemas.microsoft.com/office/drawing/2014/main" id="{269BD737-C85B-28DA-FB37-1D350795055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82395" y="3704382"/>
            <a:ext cx="1475639" cy="890878"/>
          </a:xfrm>
        </p:spPr>
        <p:txBody>
          <a:bodyPr lIns="0" tIns="108000" rIns="0" bIns="144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4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251676-5B6B-ACB5-8EE1-91244A29EE9D}"/>
              </a:ext>
            </a:extLst>
          </p:cNvPr>
          <p:cNvSpPr/>
          <p:nvPr userDrawn="1"/>
        </p:nvSpPr>
        <p:spPr>
          <a:xfrm>
            <a:off x="5510986" y="3223244"/>
            <a:ext cx="1853153" cy="185315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2160"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24AC36CE-CA5B-5E6A-6F5B-5B631A489D3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10986" y="3223244"/>
            <a:ext cx="1853153" cy="1853153"/>
          </a:xfrm>
          <a:prstGeom prst="arc">
            <a:avLst>
              <a:gd name="adj1" fmla="val 16200000"/>
              <a:gd name="adj2" fmla="val 13391445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2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09728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Percent Placeholder">
            <a:extLst>
              <a:ext uri="{FF2B5EF4-FFF2-40B4-BE49-F238E27FC236}">
                <a16:creationId xmlns:a16="http://schemas.microsoft.com/office/drawing/2014/main" id="{A7FC127E-695D-E510-60F7-B2CED7FEE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699743" y="3704382"/>
            <a:ext cx="1475639" cy="890878"/>
          </a:xfrm>
        </p:spPr>
        <p:txBody>
          <a:bodyPr lIns="0" tIns="108000" rIns="0" bIns="144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4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B6465746-907C-4844-9F14-9B876EB6EDE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966855"/>
            <a:ext cx="4234817" cy="1544561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4FE884B8-8AC1-88FF-5BF7-39B94ADD1913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197436" y="5966854"/>
            <a:ext cx="4233600" cy="154656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3" name="Subtitle Placeholder">
            <a:extLst>
              <a:ext uri="{FF2B5EF4-FFF2-40B4-BE49-F238E27FC236}">
                <a16:creationId xmlns:a16="http://schemas.microsoft.com/office/drawing/2014/main" id="{B2650069-82AE-7CE4-50C3-7A5EE594102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5292567"/>
            <a:ext cx="4234817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5" name="Subtitle Placeholder">
            <a:extLst>
              <a:ext uri="{FF2B5EF4-FFF2-40B4-BE49-F238E27FC236}">
                <a16:creationId xmlns:a16="http://schemas.microsoft.com/office/drawing/2014/main" id="{22E578AB-67F7-A1D4-6B13-99ABE37D0576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198056" y="5292567"/>
            <a:ext cx="4233600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A05DDCC8-0B60-6205-809F-C3E4367EDE9B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14686" y="701040"/>
            <a:ext cx="3110863" cy="6818563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92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13220701" cy="1506874"/>
          </a:xfrm>
          <a:prstGeom prst="rect">
            <a:avLst/>
          </a:prstGeom>
        </p:spPr>
        <p:txBody>
          <a:bodyPr vert="horz" wrap="square" lIns="0" tIns="0" rIns="21600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9D492-CF1D-B96C-C24C-34454929F17C}"/>
              </a:ext>
            </a:extLst>
          </p:cNvPr>
          <p:cNvSpPr/>
          <p:nvPr userDrawn="1"/>
        </p:nvSpPr>
        <p:spPr>
          <a:xfrm>
            <a:off x="993638" y="3223244"/>
            <a:ext cx="1853153" cy="185315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2160"/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1B66597C-EAD6-2EA0-AC94-0282D543B8A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3638" y="3223244"/>
            <a:ext cx="1853153" cy="1853153"/>
          </a:xfrm>
          <a:prstGeom prst="arc">
            <a:avLst>
              <a:gd name="adj1" fmla="val 16200000"/>
              <a:gd name="adj2" fmla="val 13391445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2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09728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Percent Placeholder">
            <a:extLst>
              <a:ext uri="{FF2B5EF4-FFF2-40B4-BE49-F238E27FC236}">
                <a16:creationId xmlns:a16="http://schemas.microsoft.com/office/drawing/2014/main" id="{269BD737-C85B-28DA-FB37-1D350795055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82395" y="3704382"/>
            <a:ext cx="1475639" cy="890878"/>
          </a:xfrm>
        </p:spPr>
        <p:txBody>
          <a:bodyPr lIns="0" tIns="108000" rIns="0" bIns="144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4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251676-5B6B-ACB5-8EE1-91244A29EE9D}"/>
              </a:ext>
            </a:extLst>
          </p:cNvPr>
          <p:cNvSpPr/>
          <p:nvPr userDrawn="1"/>
        </p:nvSpPr>
        <p:spPr>
          <a:xfrm>
            <a:off x="5510986" y="3223244"/>
            <a:ext cx="1853153" cy="185315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2160"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24AC36CE-CA5B-5E6A-6F5B-5B631A489D3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510986" y="3223244"/>
            <a:ext cx="1853153" cy="1853153"/>
          </a:xfrm>
          <a:prstGeom prst="arc">
            <a:avLst>
              <a:gd name="adj1" fmla="val 16200000"/>
              <a:gd name="adj2" fmla="val 13391445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2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09728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Percent Placeholder">
            <a:extLst>
              <a:ext uri="{FF2B5EF4-FFF2-40B4-BE49-F238E27FC236}">
                <a16:creationId xmlns:a16="http://schemas.microsoft.com/office/drawing/2014/main" id="{A7FC127E-695D-E510-60F7-B2CED7FEE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699743" y="3704382"/>
            <a:ext cx="1475639" cy="890878"/>
          </a:xfrm>
        </p:spPr>
        <p:txBody>
          <a:bodyPr lIns="0" tIns="108000" rIns="0" bIns="144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4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B6465746-907C-4844-9F14-9B876EB6EDE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966855"/>
            <a:ext cx="4234817" cy="1544561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4FE884B8-8AC1-88FF-5BF7-39B94ADD1913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197436" y="5966854"/>
            <a:ext cx="4233600" cy="154656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3" name="Subtitle Placeholder">
            <a:extLst>
              <a:ext uri="{FF2B5EF4-FFF2-40B4-BE49-F238E27FC236}">
                <a16:creationId xmlns:a16="http://schemas.microsoft.com/office/drawing/2014/main" id="{B2650069-82AE-7CE4-50C3-7A5EE594102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5292567"/>
            <a:ext cx="4234817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5" name="Subtitle Placeholder">
            <a:extLst>
              <a:ext uri="{FF2B5EF4-FFF2-40B4-BE49-F238E27FC236}">
                <a16:creationId xmlns:a16="http://schemas.microsoft.com/office/drawing/2014/main" id="{22E578AB-67F7-A1D4-6B13-99ABE37D0576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198056" y="5292567"/>
            <a:ext cx="4233600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D7E919-DE2D-77AE-589C-70DA603DEFDD}"/>
              </a:ext>
            </a:extLst>
          </p:cNvPr>
          <p:cNvSpPr/>
          <p:nvPr userDrawn="1"/>
        </p:nvSpPr>
        <p:spPr>
          <a:xfrm>
            <a:off x="10005500" y="3213756"/>
            <a:ext cx="1853153" cy="1853153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2160"/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57E19C0B-4AF7-9EBA-541F-C2B090BCD2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0005500" y="3213756"/>
            <a:ext cx="1853153" cy="1853153"/>
          </a:xfrm>
          <a:prstGeom prst="arc">
            <a:avLst>
              <a:gd name="adj1" fmla="val 16200000"/>
              <a:gd name="adj2" fmla="val 13391445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2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09728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Percent Placeholder">
            <a:extLst>
              <a:ext uri="{FF2B5EF4-FFF2-40B4-BE49-F238E27FC236}">
                <a16:creationId xmlns:a16="http://schemas.microsoft.com/office/drawing/2014/main" id="{3E65989C-8EAE-4CF4-D853-43FFAE4056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0194257" y="3694893"/>
            <a:ext cx="1475639" cy="890878"/>
          </a:xfrm>
        </p:spPr>
        <p:txBody>
          <a:bodyPr lIns="0" tIns="108000" rIns="0" bIns="144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4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Text Placeholder">
            <a:extLst>
              <a:ext uri="{FF2B5EF4-FFF2-40B4-BE49-F238E27FC236}">
                <a16:creationId xmlns:a16="http://schemas.microsoft.com/office/drawing/2014/main" id="{50ACF5B4-45F6-158C-F726-452180C1462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9691951" y="5957365"/>
            <a:ext cx="4233600" cy="154656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8" name="Subtitle Placeholder">
            <a:extLst>
              <a:ext uri="{FF2B5EF4-FFF2-40B4-BE49-F238E27FC236}">
                <a16:creationId xmlns:a16="http://schemas.microsoft.com/office/drawing/2014/main" id="{C085B5C5-9DDA-B3AA-0A52-180F1644966A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9692570" y="5283079"/>
            <a:ext cx="4233600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8529528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13220701" cy="1506874"/>
          </a:xfrm>
          <a:prstGeom prst="rect">
            <a:avLst/>
          </a:prstGeom>
        </p:spPr>
        <p:txBody>
          <a:bodyPr vert="horz" wrap="square" lIns="0" tIns="0" rIns="21600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49D492-CF1D-B96C-C24C-34454929F17C}"/>
              </a:ext>
            </a:extLst>
          </p:cNvPr>
          <p:cNvSpPr/>
          <p:nvPr userDrawn="1"/>
        </p:nvSpPr>
        <p:spPr>
          <a:xfrm>
            <a:off x="993639" y="3241849"/>
            <a:ext cx="1630619" cy="1630619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2160"/>
          </a:p>
        </p:txBody>
      </p:sp>
      <p:sp>
        <p:nvSpPr>
          <p:cNvPr id="5" name="Circle">
            <a:extLst>
              <a:ext uri="{FF2B5EF4-FFF2-40B4-BE49-F238E27FC236}">
                <a16:creationId xmlns:a16="http://schemas.microsoft.com/office/drawing/2014/main" id="{1B66597C-EAD6-2EA0-AC94-0282D543B8A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3639" y="3241849"/>
            <a:ext cx="1630619" cy="1630619"/>
          </a:xfrm>
          <a:prstGeom prst="arc">
            <a:avLst>
              <a:gd name="adj1" fmla="val 16200000"/>
              <a:gd name="adj2" fmla="val 13391445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2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09728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Percent Placeholder">
            <a:extLst>
              <a:ext uri="{FF2B5EF4-FFF2-40B4-BE49-F238E27FC236}">
                <a16:creationId xmlns:a16="http://schemas.microsoft.com/office/drawing/2014/main" id="{269BD737-C85B-28DA-FB37-1D350795055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82396" y="3700229"/>
            <a:ext cx="1298438" cy="783898"/>
          </a:xfrm>
        </p:spPr>
        <p:txBody>
          <a:bodyPr lIns="0" tIns="108000" rIns="0" bIns="144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4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251676-5B6B-ACB5-8EE1-91244A29EE9D}"/>
              </a:ext>
            </a:extLst>
          </p:cNvPr>
          <p:cNvSpPr/>
          <p:nvPr userDrawn="1"/>
        </p:nvSpPr>
        <p:spPr>
          <a:xfrm>
            <a:off x="4388345" y="3241849"/>
            <a:ext cx="1630619" cy="1630619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2160"/>
          </a:p>
        </p:txBody>
      </p:sp>
      <p:sp>
        <p:nvSpPr>
          <p:cNvPr id="9" name="Circle">
            <a:extLst>
              <a:ext uri="{FF2B5EF4-FFF2-40B4-BE49-F238E27FC236}">
                <a16:creationId xmlns:a16="http://schemas.microsoft.com/office/drawing/2014/main" id="{24AC36CE-CA5B-5E6A-6F5B-5B631A489D3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88345" y="3241849"/>
            <a:ext cx="1630619" cy="1630619"/>
          </a:xfrm>
          <a:prstGeom prst="arc">
            <a:avLst>
              <a:gd name="adj1" fmla="val 16200000"/>
              <a:gd name="adj2" fmla="val 13391445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2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09728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Percent Placeholder">
            <a:extLst>
              <a:ext uri="{FF2B5EF4-FFF2-40B4-BE49-F238E27FC236}">
                <a16:creationId xmlns:a16="http://schemas.microsoft.com/office/drawing/2014/main" id="{A7FC127E-695D-E510-60F7-B2CED7FEE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7103" y="3700229"/>
            <a:ext cx="1298438" cy="783898"/>
          </a:xfrm>
        </p:spPr>
        <p:txBody>
          <a:bodyPr lIns="0" tIns="108000" rIns="0" bIns="144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4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B6465746-907C-4844-9F14-9B876EB6EDE0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723041"/>
            <a:ext cx="3115174" cy="183168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12" name="Text Placeholder">
            <a:extLst>
              <a:ext uri="{FF2B5EF4-FFF2-40B4-BE49-F238E27FC236}">
                <a16:creationId xmlns:a16="http://schemas.microsoft.com/office/drawing/2014/main" id="{4FE884B8-8AC1-88FF-5BF7-39B94ADD1913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074796" y="5723041"/>
            <a:ext cx="3114278" cy="183168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3" name="Subtitle Placeholder">
            <a:extLst>
              <a:ext uri="{FF2B5EF4-FFF2-40B4-BE49-F238E27FC236}">
                <a16:creationId xmlns:a16="http://schemas.microsoft.com/office/drawing/2014/main" id="{B2650069-82AE-7CE4-50C3-7A5EE594102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5048754"/>
            <a:ext cx="3115174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5" name="Subtitle Placeholder">
            <a:extLst>
              <a:ext uri="{FF2B5EF4-FFF2-40B4-BE49-F238E27FC236}">
                <a16:creationId xmlns:a16="http://schemas.microsoft.com/office/drawing/2014/main" id="{22E578AB-67F7-A1D4-6B13-99ABE37D0576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4075415" y="5048754"/>
            <a:ext cx="3114278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A4D7E919-DE2D-77AE-589C-70DA603DEFDD}"/>
              </a:ext>
            </a:extLst>
          </p:cNvPr>
          <p:cNvSpPr/>
          <p:nvPr userDrawn="1"/>
        </p:nvSpPr>
        <p:spPr>
          <a:xfrm>
            <a:off x="7758290" y="3241849"/>
            <a:ext cx="1630619" cy="1630619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2160"/>
          </a:p>
        </p:txBody>
      </p:sp>
      <p:sp>
        <p:nvSpPr>
          <p:cNvPr id="14" name="Circle">
            <a:extLst>
              <a:ext uri="{FF2B5EF4-FFF2-40B4-BE49-F238E27FC236}">
                <a16:creationId xmlns:a16="http://schemas.microsoft.com/office/drawing/2014/main" id="{57E19C0B-4AF7-9EBA-541F-C2B090BCD2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58290" y="3241849"/>
            <a:ext cx="1630619" cy="1630619"/>
          </a:xfrm>
          <a:prstGeom prst="arc">
            <a:avLst>
              <a:gd name="adj1" fmla="val 16200000"/>
              <a:gd name="adj2" fmla="val 13391445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2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097280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Percent Placeholder">
            <a:extLst>
              <a:ext uri="{FF2B5EF4-FFF2-40B4-BE49-F238E27FC236}">
                <a16:creationId xmlns:a16="http://schemas.microsoft.com/office/drawing/2014/main" id="{3E65989C-8EAE-4CF4-D853-43FFAE4056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47047" y="3700229"/>
            <a:ext cx="1298438" cy="783898"/>
          </a:xfrm>
        </p:spPr>
        <p:txBody>
          <a:bodyPr lIns="0" tIns="108000" rIns="0" bIns="144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4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Text Placeholder">
            <a:extLst>
              <a:ext uri="{FF2B5EF4-FFF2-40B4-BE49-F238E27FC236}">
                <a16:creationId xmlns:a16="http://schemas.microsoft.com/office/drawing/2014/main" id="{50ACF5B4-45F6-158C-F726-452180C1462A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7444740" y="5723041"/>
            <a:ext cx="3114278" cy="183168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8" name="Subtitle Placeholder">
            <a:extLst>
              <a:ext uri="{FF2B5EF4-FFF2-40B4-BE49-F238E27FC236}">
                <a16:creationId xmlns:a16="http://schemas.microsoft.com/office/drawing/2014/main" id="{C085B5C5-9DDA-B3AA-0A52-180F1644966A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7445359" y="5048754"/>
            <a:ext cx="3114278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B17F7FB-198C-ACE4-5257-9DEE9D704D4A}"/>
              </a:ext>
            </a:extLst>
          </p:cNvPr>
          <p:cNvSpPr/>
          <p:nvPr userDrawn="1"/>
        </p:nvSpPr>
        <p:spPr>
          <a:xfrm>
            <a:off x="11126488" y="3241849"/>
            <a:ext cx="1630619" cy="1630619"/>
          </a:xfrm>
          <a:prstGeom prst="ellipse">
            <a:avLst/>
          </a:prstGeom>
          <a:noFill/>
          <a:ln w="635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2160"/>
          </a:p>
        </p:txBody>
      </p:sp>
      <p:sp>
        <p:nvSpPr>
          <p:cNvPr id="20" name="Circle">
            <a:extLst>
              <a:ext uri="{FF2B5EF4-FFF2-40B4-BE49-F238E27FC236}">
                <a16:creationId xmlns:a16="http://schemas.microsoft.com/office/drawing/2014/main" id="{6A4EFAEC-402F-ABBB-0EC4-3868FAA7FFDC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1126488" y="3241849"/>
            <a:ext cx="1630619" cy="1630619"/>
          </a:xfrm>
          <a:prstGeom prst="arc">
            <a:avLst>
              <a:gd name="adj1" fmla="val 16200000"/>
              <a:gd name="adj2" fmla="val 13391445"/>
            </a:avLst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200" dirty="0">
                <a:solidFill>
                  <a:sysClr val="windowText" lastClr="000000"/>
                </a:solidFill>
              </a:defRPr>
            </a:lvl1pPr>
          </a:lstStyle>
          <a:p>
            <a:pPr lvl="0" algn="ctr" defTabSz="1097280"/>
            <a:r>
              <a:rPr lang="en-US" dirty="0"/>
              <a:t> </a:t>
            </a:r>
            <a:endParaRPr lang="en-GB" dirty="0"/>
          </a:p>
        </p:txBody>
      </p:sp>
      <p:sp>
        <p:nvSpPr>
          <p:cNvPr id="21" name="Percent Placeholder">
            <a:extLst>
              <a:ext uri="{FF2B5EF4-FFF2-40B4-BE49-F238E27FC236}">
                <a16:creationId xmlns:a16="http://schemas.microsoft.com/office/drawing/2014/main" id="{EC299C63-EB62-09AC-506F-D97D072A470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315245" y="3700229"/>
            <a:ext cx="1298438" cy="783898"/>
          </a:xfrm>
        </p:spPr>
        <p:txBody>
          <a:bodyPr lIns="0" tIns="108000" rIns="0" bIns="144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840" b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">
            <a:extLst>
              <a:ext uri="{FF2B5EF4-FFF2-40B4-BE49-F238E27FC236}">
                <a16:creationId xmlns:a16="http://schemas.microsoft.com/office/drawing/2014/main" id="{ACC0C806-7649-44D0-1429-28F67B9178E9}"/>
              </a:ext>
            </a:extLst>
          </p:cNvPr>
          <p:cNvSpPr>
            <a:spLocks noGrp="1"/>
          </p:cNvSpPr>
          <p:nvPr>
            <p:ph type="body" idx="43"/>
          </p:nvPr>
        </p:nvSpPr>
        <p:spPr>
          <a:xfrm>
            <a:off x="10812939" y="5722081"/>
            <a:ext cx="3114278" cy="183264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3" name="Subtitle Placeholder">
            <a:extLst>
              <a:ext uri="{FF2B5EF4-FFF2-40B4-BE49-F238E27FC236}">
                <a16:creationId xmlns:a16="http://schemas.microsoft.com/office/drawing/2014/main" id="{24464893-21F9-7E62-6049-929811846BD5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10813558" y="5048754"/>
            <a:ext cx="3114278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2495083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V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177324-5EBD-F08E-D882-A03BF2287AF1}"/>
              </a:ext>
            </a:extLst>
          </p:cNvPr>
          <p:cNvSpPr/>
          <p:nvPr userDrawn="1"/>
        </p:nvSpPr>
        <p:spPr>
          <a:xfrm>
            <a:off x="0" y="2837746"/>
            <a:ext cx="7185660" cy="5391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13220699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D269A552-E1A8-BCF3-D99D-D396ADB90794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4255526"/>
            <a:ext cx="6480811" cy="3273034"/>
          </a:xfrm>
        </p:spPr>
        <p:txBody>
          <a:bodyPr lIns="0" tIns="108000" rIns="216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D9F18A-BABE-7CBE-5CF6-E2C637982AA6}"/>
              </a:ext>
            </a:extLst>
          </p:cNvPr>
          <p:cNvCxnSpPr>
            <a:cxnSpLocks/>
          </p:cNvCxnSpPr>
          <p:nvPr userDrawn="1"/>
        </p:nvCxnSpPr>
        <p:spPr>
          <a:xfrm flipH="1">
            <a:off x="704849" y="3356144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5B70A909-3C79-4726-89CA-AFBF6E9D0FA2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7444740" y="2837040"/>
            <a:ext cx="6480406" cy="469152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A0CC94DA-BB35-A9A5-C4AB-FD2885B29C0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8" y="3436516"/>
            <a:ext cx="6478949" cy="795664"/>
          </a:xfrm>
        </p:spPr>
        <p:txBody>
          <a:bodyPr wrap="square" lIns="0" tIns="144000" rIns="180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802534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ChartV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177324-5EBD-F08E-D882-A03BF2287AF1}"/>
              </a:ext>
            </a:extLst>
          </p:cNvPr>
          <p:cNvSpPr/>
          <p:nvPr userDrawn="1"/>
        </p:nvSpPr>
        <p:spPr>
          <a:xfrm>
            <a:off x="7451220" y="2837746"/>
            <a:ext cx="7179180" cy="5391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13220699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D269A552-E1A8-BCF3-D99D-D396ADB90794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876743" y="4255526"/>
            <a:ext cx="6044710" cy="3273034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D9F18A-BABE-7CBE-5CF6-E2C637982AA6}"/>
              </a:ext>
            </a:extLst>
          </p:cNvPr>
          <p:cNvCxnSpPr>
            <a:cxnSpLocks/>
          </p:cNvCxnSpPr>
          <p:nvPr userDrawn="1"/>
        </p:nvCxnSpPr>
        <p:spPr>
          <a:xfrm flipH="1">
            <a:off x="7876744" y="3356144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5B70A909-3C79-4726-89CA-AFBF6E9D0FA2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708948" y="2837040"/>
            <a:ext cx="6476713" cy="469152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A0CC94DA-BB35-A9A5-C4AB-FD2885B29C0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876743" y="3436516"/>
            <a:ext cx="6042973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7127249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Chart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177324-5EBD-F08E-D882-A03BF2287AF1}"/>
              </a:ext>
            </a:extLst>
          </p:cNvPr>
          <p:cNvSpPr/>
          <p:nvPr userDrawn="1"/>
        </p:nvSpPr>
        <p:spPr>
          <a:xfrm>
            <a:off x="0" y="2837746"/>
            <a:ext cx="7185660" cy="53918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13220699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D269A552-E1A8-BCF3-D99D-D396ADB90794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4255526"/>
            <a:ext cx="6480811" cy="3273034"/>
          </a:xfrm>
        </p:spPr>
        <p:txBody>
          <a:bodyPr lIns="0" tIns="108000" rIns="216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D9F18A-BABE-7CBE-5CF6-E2C637982AA6}"/>
              </a:ext>
            </a:extLst>
          </p:cNvPr>
          <p:cNvCxnSpPr>
            <a:cxnSpLocks/>
          </p:cNvCxnSpPr>
          <p:nvPr userDrawn="1"/>
        </p:nvCxnSpPr>
        <p:spPr>
          <a:xfrm flipH="1">
            <a:off x="704849" y="3356144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5B70A909-3C79-4726-89CA-AFBF6E9D0FA2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7444740" y="2837040"/>
            <a:ext cx="6480406" cy="469152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A0CC94DA-BB35-A9A5-C4AB-FD2885B29C0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8" y="3436516"/>
            <a:ext cx="6478949" cy="795664"/>
          </a:xfrm>
        </p:spPr>
        <p:txBody>
          <a:bodyPr wrap="square" lIns="0" tIns="144000" rIns="180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3841132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DBFBF-A36D-7DB7-E2E3-4BB852A77C4C}"/>
              </a:ext>
            </a:extLst>
          </p:cNvPr>
          <p:cNvSpPr/>
          <p:nvPr userDrawn="1"/>
        </p:nvSpPr>
        <p:spPr>
          <a:xfrm>
            <a:off x="704850" y="1565911"/>
            <a:ext cx="13220700" cy="5962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4E2BB3-2C6E-A843-FE93-0DEA3BEE27A8}"/>
              </a:ext>
            </a:extLst>
          </p:cNvPr>
          <p:cNvCxnSpPr>
            <a:cxnSpLocks/>
          </p:cNvCxnSpPr>
          <p:nvPr userDrawn="1"/>
        </p:nvCxnSpPr>
        <p:spPr>
          <a:xfrm>
            <a:off x="9690736" y="7029701"/>
            <a:ext cx="3802813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Name Date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04851" y="5762748"/>
            <a:ext cx="6480810" cy="1765813"/>
          </a:xfrm>
        </p:spPr>
        <p:txBody>
          <a:bodyPr wrap="square" lIns="360000" tIns="0" rIns="0" bIns="360000" anchor="b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bg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0" y="1565910"/>
            <a:ext cx="8726806" cy="2696530"/>
          </a:xfrm>
          <a:prstGeom prst="rect">
            <a:avLst/>
          </a:prstGeom>
        </p:spPr>
        <p:txBody>
          <a:bodyPr vert="horz" wrap="square" lIns="360000" tIns="360000" rIns="36000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br>
              <a:rPr lang="ru-RU" dirty="0"/>
            </a:br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F60231-9D97-1DFE-4E62-3DEE94141707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8AA1D0-88EF-C1D2-A68A-A85526A175AE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D968F9-1EE4-7C02-2C03-EE4C38E8FE33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BD4535-87B2-CC66-8FA9-1629A5897781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23381548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Chart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17177324-5EBD-F08E-D882-A03BF2287AF1}"/>
              </a:ext>
            </a:extLst>
          </p:cNvPr>
          <p:cNvSpPr/>
          <p:nvPr userDrawn="1"/>
        </p:nvSpPr>
        <p:spPr>
          <a:xfrm>
            <a:off x="7451220" y="2837746"/>
            <a:ext cx="7179180" cy="53918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13220699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D269A552-E1A8-BCF3-D99D-D396ADB90794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876743" y="4255526"/>
            <a:ext cx="6044710" cy="3273034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D9F18A-BABE-7CBE-5CF6-E2C637982AA6}"/>
              </a:ext>
            </a:extLst>
          </p:cNvPr>
          <p:cNvCxnSpPr>
            <a:cxnSpLocks/>
          </p:cNvCxnSpPr>
          <p:nvPr userDrawn="1"/>
        </p:nvCxnSpPr>
        <p:spPr>
          <a:xfrm flipH="1">
            <a:off x="7876744" y="3356144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5B70A909-3C79-4726-89CA-AFBF6E9D0FA2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708948" y="2837040"/>
            <a:ext cx="6476713" cy="469152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A0CC94DA-BB35-A9A5-C4AB-FD2885B29C02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876743" y="3436516"/>
            <a:ext cx="6042973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856381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V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13220699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E37506F1-5AC6-CE06-7A90-693063A5232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966855"/>
            <a:ext cx="4234817" cy="1544561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A0CEA808-1451-3CCA-FE09-7A09D2FFCD1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197436" y="5966854"/>
            <a:ext cx="4233600" cy="154656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E441AAD9-1923-AA16-DA14-24F25B80F04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5292567"/>
            <a:ext cx="4234817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DB20150E-F1B1-6862-833F-1B47604459D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198056" y="5292567"/>
            <a:ext cx="4233600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80711496-43E6-9FC0-2547-4400FAC1B1A0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9691951" y="5957365"/>
            <a:ext cx="4233600" cy="154656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2" name="Subtitle Placeholder">
            <a:extLst>
              <a:ext uri="{FF2B5EF4-FFF2-40B4-BE49-F238E27FC236}">
                <a16:creationId xmlns:a16="http://schemas.microsoft.com/office/drawing/2014/main" id="{CFC70690-7AF3-31D2-C578-D4606F538A3F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9691951" y="5283079"/>
            <a:ext cx="4233600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D69B8-79D3-2E43-5C28-55AECF127F44}"/>
              </a:ext>
            </a:extLst>
          </p:cNvPr>
          <p:cNvSpPr/>
          <p:nvPr userDrawn="1"/>
        </p:nvSpPr>
        <p:spPr>
          <a:xfrm>
            <a:off x="9691951" y="3931471"/>
            <a:ext cx="4233600" cy="1049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FA780-97FA-899C-BE32-7E963B1DBC9E}"/>
              </a:ext>
            </a:extLst>
          </p:cNvPr>
          <p:cNvSpPr/>
          <p:nvPr userDrawn="1"/>
        </p:nvSpPr>
        <p:spPr>
          <a:xfrm>
            <a:off x="5223322" y="3931471"/>
            <a:ext cx="423360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46AA354-EF6D-E2EA-774E-5F454056A6AC}"/>
              </a:ext>
            </a:extLst>
          </p:cNvPr>
          <p:cNvSpPr/>
          <p:nvPr userDrawn="1"/>
        </p:nvSpPr>
        <p:spPr>
          <a:xfrm>
            <a:off x="709978" y="3931471"/>
            <a:ext cx="4233600" cy="104976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7" name="Milestone Placeholder">
            <a:extLst>
              <a:ext uri="{FF2B5EF4-FFF2-40B4-BE49-F238E27FC236}">
                <a16:creationId xmlns:a16="http://schemas.microsoft.com/office/drawing/2014/main" id="{E768A274-897C-CAAE-81A0-E6D6A1B64B54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709979" y="3930998"/>
            <a:ext cx="4233600" cy="1050706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Milestone Placeholder">
            <a:extLst>
              <a:ext uri="{FF2B5EF4-FFF2-40B4-BE49-F238E27FC236}">
                <a16:creationId xmlns:a16="http://schemas.microsoft.com/office/drawing/2014/main" id="{80F4A820-2023-3319-27C6-130AE4BDE158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5223323" y="3931471"/>
            <a:ext cx="423360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Milestone Placeholder">
            <a:extLst>
              <a:ext uri="{FF2B5EF4-FFF2-40B4-BE49-F238E27FC236}">
                <a16:creationId xmlns:a16="http://schemas.microsoft.com/office/drawing/2014/main" id="{F321522F-C9B9-FEF0-4E7B-E714A0818BC1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691951" y="3931471"/>
            <a:ext cx="423360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5" name="Straight Connector">
            <a:extLst>
              <a:ext uri="{FF2B5EF4-FFF2-40B4-BE49-F238E27FC236}">
                <a16:creationId xmlns:a16="http://schemas.microsoft.com/office/drawing/2014/main" id="{06A2993F-5403-046B-39A8-B2D258A056B3}"/>
              </a:ext>
            </a:extLst>
          </p:cNvPr>
          <p:cNvCxnSpPr>
            <a:cxnSpLocks/>
          </p:cNvCxnSpPr>
          <p:nvPr userDrawn="1"/>
        </p:nvCxnSpPr>
        <p:spPr>
          <a:xfrm>
            <a:off x="1" y="3412598"/>
            <a:ext cx="13920421" cy="0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">
            <a:extLst>
              <a:ext uri="{FF2B5EF4-FFF2-40B4-BE49-F238E27FC236}">
                <a16:creationId xmlns:a16="http://schemas.microsoft.com/office/drawing/2014/main" id="{3856B39D-CDF0-50C7-98DF-88328A28CB6D}"/>
              </a:ext>
            </a:extLst>
          </p:cNvPr>
          <p:cNvCxnSpPr>
            <a:cxnSpLocks/>
            <a:endCxn id="17" idx="0"/>
          </p:cNvCxnSpPr>
          <p:nvPr userDrawn="1"/>
        </p:nvCxnSpPr>
        <p:spPr>
          <a:xfrm>
            <a:off x="2826779" y="3412598"/>
            <a:ext cx="0" cy="518400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">
            <a:extLst>
              <a:ext uri="{FF2B5EF4-FFF2-40B4-BE49-F238E27FC236}">
                <a16:creationId xmlns:a16="http://schemas.microsoft.com/office/drawing/2014/main" id="{8FEEC2A1-AB4E-C007-A236-55279E0F0629}"/>
              </a:ext>
            </a:extLst>
          </p:cNvPr>
          <p:cNvCxnSpPr>
            <a:cxnSpLocks/>
            <a:endCxn id="14" idx="0"/>
          </p:cNvCxnSpPr>
          <p:nvPr userDrawn="1"/>
        </p:nvCxnSpPr>
        <p:spPr>
          <a:xfrm>
            <a:off x="7340122" y="3412598"/>
            <a:ext cx="0" cy="518873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">
            <a:extLst>
              <a:ext uri="{FF2B5EF4-FFF2-40B4-BE49-F238E27FC236}">
                <a16:creationId xmlns:a16="http://schemas.microsoft.com/office/drawing/2014/main" id="{7107E1D9-4FAA-6F0B-B086-D0D0F8D59CF5}"/>
              </a:ext>
            </a:extLst>
          </p:cNvPr>
          <p:cNvCxnSpPr>
            <a:cxnSpLocks/>
            <a:endCxn id="13" idx="0"/>
          </p:cNvCxnSpPr>
          <p:nvPr userDrawn="1"/>
        </p:nvCxnSpPr>
        <p:spPr>
          <a:xfrm>
            <a:off x="11808751" y="3412598"/>
            <a:ext cx="0" cy="518873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0681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V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13220699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E37506F1-5AC6-CE06-7A90-693063A5232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710770"/>
            <a:ext cx="3110543" cy="183168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A0CEA808-1451-3CCA-FE09-7A09D2FFCD1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075392" y="5710770"/>
            <a:ext cx="3109649" cy="183168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E441AAD9-1923-AA16-DA14-24F25B80F04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5026035"/>
            <a:ext cx="3110543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DB20150E-F1B1-6862-833F-1B47604459D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4076011" y="5026035"/>
            <a:ext cx="3109649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80711496-43E6-9FC0-2547-4400FAC1B1A0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7449605" y="5710770"/>
            <a:ext cx="3109649" cy="183168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2" name="Subtitle Placeholder">
            <a:extLst>
              <a:ext uri="{FF2B5EF4-FFF2-40B4-BE49-F238E27FC236}">
                <a16:creationId xmlns:a16="http://schemas.microsoft.com/office/drawing/2014/main" id="{CFC70690-7AF3-31D2-C578-D4606F538A3F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7450224" y="5026035"/>
            <a:ext cx="3109649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D69B8-79D3-2E43-5C28-55AECF127F44}"/>
              </a:ext>
            </a:extLst>
          </p:cNvPr>
          <p:cNvSpPr/>
          <p:nvPr userDrawn="1"/>
        </p:nvSpPr>
        <p:spPr>
          <a:xfrm>
            <a:off x="7450224" y="3706634"/>
            <a:ext cx="311040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FA780-97FA-899C-BE32-7E963B1DBC9E}"/>
              </a:ext>
            </a:extLst>
          </p:cNvPr>
          <p:cNvSpPr/>
          <p:nvPr userDrawn="1"/>
        </p:nvSpPr>
        <p:spPr>
          <a:xfrm>
            <a:off x="4076011" y="3706634"/>
            <a:ext cx="311040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46AA354-EF6D-E2EA-774E-5F454056A6AC}"/>
              </a:ext>
            </a:extLst>
          </p:cNvPr>
          <p:cNvSpPr/>
          <p:nvPr userDrawn="1"/>
        </p:nvSpPr>
        <p:spPr>
          <a:xfrm>
            <a:off x="709976" y="3706634"/>
            <a:ext cx="3110400" cy="104976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7" name="Milestone Placeholder">
            <a:extLst>
              <a:ext uri="{FF2B5EF4-FFF2-40B4-BE49-F238E27FC236}">
                <a16:creationId xmlns:a16="http://schemas.microsoft.com/office/drawing/2014/main" id="{E768A274-897C-CAAE-81A0-E6D6A1B64B54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709976" y="3706161"/>
            <a:ext cx="3110400" cy="1050706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Milestone Placeholder">
            <a:extLst>
              <a:ext uri="{FF2B5EF4-FFF2-40B4-BE49-F238E27FC236}">
                <a16:creationId xmlns:a16="http://schemas.microsoft.com/office/drawing/2014/main" id="{80F4A820-2023-3319-27C6-130AE4BDE158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076011" y="3706634"/>
            <a:ext cx="311040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Milestone Placeholder">
            <a:extLst>
              <a:ext uri="{FF2B5EF4-FFF2-40B4-BE49-F238E27FC236}">
                <a16:creationId xmlns:a16="http://schemas.microsoft.com/office/drawing/2014/main" id="{F321522F-C9B9-FEF0-4E7B-E714A0818BC1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7450224" y="3706634"/>
            <a:ext cx="311040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FCCEEDC5-9D03-EE72-8E04-2CAAFF782389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10819873" y="5709810"/>
            <a:ext cx="3109649" cy="183264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5" name="Subtitle Placeholder">
            <a:extLst>
              <a:ext uri="{FF2B5EF4-FFF2-40B4-BE49-F238E27FC236}">
                <a16:creationId xmlns:a16="http://schemas.microsoft.com/office/drawing/2014/main" id="{3872F6A2-0355-178E-18F0-F03A1B267813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10820492" y="5026035"/>
            <a:ext cx="3109649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AA4DC-6D97-557A-2593-68C4BD07D0CC}"/>
              </a:ext>
            </a:extLst>
          </p:cNvPr>
          <p:cNvSpPr/>
          <p:nvPr userDrawn="1"/>
        </p:nvSpPr>
        <p:spPr>
          <a:xfrm>
            <a:off x="10819873" y="3706634"/>
            <a:ext cx="3110400" cy="1049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600" tIns="129600" rIns="129600" bIns="129600" rtlCol="0" anchor="ctr"/>
          <a:lstStyle/>
          <a:p>
            <a:pPr algn="ctr"/>
            <a:endParaRPr lang="ru-RU" sz="2160"/>
          </a:p>
        </p:txBody>
      </p:sp>
      <p:sp>
        <p:nvSpPr>
          <p:cNvPr id="20" name="Milestone Placeholder">
            <a:extLst>
              <a:ext uri="{FF2B5EF4-FFF2-40B4-BE49-F238E27FC236}">
                <a16:creationId xmlns:a16="http://schemas.microsoft.com/office/drawing/2014/main" id="{37D0E7BD-DF2F-7FA4-EF59-1EF006BBA73C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10819873" y="3706634"/>
            <a:ext cx="3110400" cy="1049760"/>
          </a:xfrm>
        </p:spPr>
        <p:txBody>
          <a:bodyPr wrap="square" lIns="216000" tIns="144000" rIns="216000" bIns="144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4" name="Straight Connector">
            <a:extLst>
              <a:ext uri="{FF2B5EF4-FFF2-40B4-BE49-F238E27FC236}">
                <a16:creationId xmlns:a16="http://schemas.microsoft.com/office/drawing/2014/main" id="{6E31E8B7-AD09-234C-0FAA-EAA58949ED97}"/>
              </a:ext>
            </a:extLst>
          </p:cNvPr>
          <p:cNvCxnSpPr>
            <a:cxnSpLocks/>
          </p:cNvCxnSpPr>
          <p:nvPr userDrawn="1"/>
        </p:nvCxnSpPr>
        <p:spPr>
          <a:xfrm>
            <a:off x="1" y="3187762"/>
            <a:ext cx="13920421" cy="0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">
            <a:extLst>
              <a:ext uri="{FF2B5EF4-FFF2-40B4-BE49-F238E27FC236}">
                <a16:creationId xmlns:a16="http://schemas.microsoft.com/office/drawing/2014/main" id="{4CCF9849-73DD-EA02-4108-1234BD86D070}"/>
              </a:ext>
            </a:extLst>
          </p:cNvPr>
          <p:cNvCxnSpPr>
            <a:cxnSpLocks/>
          </p:cNvCxnSpPr>
          <p:nvPr userDrawn="1"/>
        </p:nvCxnSpPr>
        <p:spPr>
          <a:xfrm>
            <a:off x="2392619" y="3187762"/>
            <a:ext cx="0" cy="518400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">
            <a:extLst>
              <a:ext uri="{FF2B5EF4-FFF2-40B4-BE49-F238E27FC236}">
                <a16:creationId xmlns:a16="http://schemas.microsoft.com/office/drawing/2014/main" id="{4D0A662B-D5A5-CA24-73B6-C8987D1DAE1D}"/>
              </a:ext>
            </a:extLst>
          </p:cNvPr>
          <p:cNvCxnSpPr>
            <a:cxnSpLocks/>
            <a:endCxn id="18" idx="0"/>
          </p:cNvCxnSpPr>
          <p:nvPr userDrawn="1"/>
        </p:nvCxnSpPr>
        <p:spPr>
          <a:xfrm>
            <a:off x="5631211" y="3187762"/>
            <a:ext cx="0" cy="518873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">
            <a:extLst>
              <a:ext uri="{FF2B5EF4-FFF2-40B4-BE49-F238E27FC236}">
                <a16:creationId xmlns:a16="http://schemas.microsoft.com/office/drawing/2014/main" id="{48A30BCE-A457-EA7D-E150-E00EB879A7D0}"/>
              </a:ext>
            </a:extLst>
          </p:cNvPr>
          <p:cNvCxnSpPr>
            <a:cxnSpLocks/>
            <a:endCxn id="19" idx="0"/>
          </p:cNvCxnSpPr>
          <p:nvPr userDrawn="1"/>
        </p:nvCxnSpPr>
        <p:spPr>
          <a:xfrm>
            <a:off x="9005424" y="3187762"/>
            <a:ext cx="0" cy="518873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">
            <a:extLst>
              <a:ext uri="{FF2B5EF4-FFF2-40B4-BE49-F238E27FC236}">
                <a16:creationId xmlns:a16="http://schemas.microsoft.com/office/drawing/2014/main" id="{7DE6A98D-60B2-082A-C392-0008DC00A98E}"/>
              </a:ext>
            </a:extLst>
          </p:cNvPr>
          <p:cNvCxnSpPr>
            <a:cxnSpLocks/>
            <a:endCxn id="20" idx="0"/>
          </p:cNvCxnSpPr>
          <p:nvPr userDrawn="1"/>
        </p:nvCxnSpPr>
        <p:spPr>
          <a:xfrm>
            <a:off x="12375073" y="3187762"/>
            <a:ext cx="0" cy="518873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5121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V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13220699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E37506F1-5AC6-CE06-7A90-693063A5232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710770"/>
            <a:ext cx="2419200" cy="183168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A0CEA808-1451-3CCA-FE09-7A09D2FFCD1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3404096" y="5710770"/>
            <a:ext cx="2419200" cy="183168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E441AAD9-1923-AA16-DA14-24F25B80F04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5026035"/>
            <a:ext cx="2419200" cy="664798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DB20150E-F1B1-6862-833F-1B47604459D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3404096" y="5026035"/>
            <a:ext cx="2419200" cy="664798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80711496-43E6-9FC0-2547-4400FAC1B1A0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6103344" y="5710770"/>
            <a:ext cx="2419200" cy="183168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2" name="Subtitle Placeholder">
            <a:extLst>
              <a:ext uri="{FF2B5EF4-FFF2-40B4-BE49-F238E27FC236}">
                <a16:creationId xmlns:a16="http://schemas.microsoft.com/office/drawing/2014/main" id="{CFC70690-7AF3-31D2-C578-D4606F538A3F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103344" y="5026035"/>
            <a:ext cx="2419200" cy="664798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D69B8-79D3-2E43-5C28-55AECF127F44}"/>
              </a:ext>
            </a:extLst>
          </p:cNvPr>
          <p:cNvSpPr/>
          <p:nvPr userDrawn="1"/>
        </p:nvSpPr>
        <p:spPr>
          <a:xfrm>
            <a:off x="6103344" y="3700327"/>
            <a:ext cx="241920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FA780-97FA-899C-BE32-7E963B1DBC9E}"/>
              </a:ext>
            </a:extLst>
          </p:cNvPr>
          <p:cNvSpPr/>
          <p:nvPr userDrawn="1"/>
        </p:nvSpPr>
        <p:spPr>
          <a:xfrm>
            <a:off x="3404096" y="3700327"/>
            <a:ext cx="241920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46AA354-EF6D-E2EA-774E-5F454056A6AC}"/>
              </a:ext>
            </a:extLst>
          </p:cNvPr>
          <p:cNvSpPr/>
          <p:nvPr userDrawn="1"/>
        </p:nvSpPr>
        <p:spPr>
          <a:xfrm>
            <a:off x="709979" y="3700327"/>
            <a:ext cx="2419200" cy="104976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7" name="Milestone Placeholder">
            <a:extLst>
              <a:ext uri="{FF2B5EF4-FFF2-40B4-BE49-F238E27FC236}">
                <a16:creationId xmlns:a16="http://schemas.microsoft.com/office/drawing/2014/main" id="{E768A274-897C-CAAE-81A0-E6D6A1B64B54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709979" y="3699854"/>
            <a:ext cx="2419200" cy="1050706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Milestone Placeholder">
            <a:extLst>
              <a:ext uri="{FF2B5EF4-FFF2-40B4-BE49-F238E27FC236}">
                <a16:creationId xmlns:a16="http://schemas.microsoft.com/office/drawing/2014/main" id="{80F4A820-2023-3319-27C6-130AE4BDE158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3404096" y="3700327"/>
            <a:ext cx="241920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Milestone Placeholder">
            <a:extLst>
              <a:ext uri="{FF2B5EF4-FFF2-40B4-BE49-F238E27FC236}">
                <a16:creationId xmlns:a16="http://schemas.microsoft.com/office/drawing/2014/main" id="{F321522F-C9B9-FEF0-4E7B-E714A0818BC1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6103344" y="3700327"/>
            <a:ext cx="241920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FCCEEDC5-9D03-EE72-8E04-2CAAFF782389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8802592" y="5709810"/>
            <a:ext cx="2419200" cy="183264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5" name="Subtitle Placeholder">
            <a:extLst>
              <a:ext uri="{FF2B5EF4-FFF2-40B4-BE49-F238E27FC236}">
                <a16:creationId xmlns:a16="http://schemas.microsoft.com/office/drawing/2014/main" id="{3872F6A2-0355-178E-18F0-F03A1B267813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8802592" y="5026035"/>
            <a:ext cx="2419200" cy="664798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AA4DC-6D97-557A-2593-68C4BD07D0CC}"/>
              </a:ext>
            </a:extLst>
          </p:cNvPr>
          <p:cNvSpPr/>
          <p:nvPr userDrawn="1"/>
        </p:nvSpPr>
        <p:spPr>
          <a:xfrm>
            <a:off x="8802592" y="3700327"/>
            <a:ext cx="241920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0" name="Milestone Placeholder">
            <a:extLst>
              <a:ext uri="{FF2B5EF4-FFF2-40B4-BE49-F238E27FC236}">
                <a16:creationId xmlns:a16="http://schemas.microsoft.com/office/drawing/2014/main" id="{37D0E7BD-DF2F-7FA4-EF59-1EF006BBA73C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8802592" y="3700327"/>
            <a:ext cx="241920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">
            <a:extLst>
              <a:ext uri="{FF2B5EF4-FFF2-40B4-BE49-F238E27FC236}">
                <a16:creationId xmlns:a16="http://schemas.microsoft.com/office/drawing/2014/main" id="{6706F182-7111-5D39-B84E-1E493CD9AED9}"/>
              </a:ext>
            </a:extLst>
          </p:cNvPr>
          <p:cNvSpPr>
            <a:spLocks noGrp="1"/>
          </p:cNvSpPr>
          <p:nvPr>
            <p:ph type="body" idx="48"/>
          </p:nvPr>
        </p:nvSpPr>
        <p:spPr>
          <a:xfrm>
            <a:off x="11501221" y="5710369"/>
            <a:ext cx="2419200" cy="183264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FBD1C0D4-1E94-70CA-C4BB-10B19C976AB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1501840" y="5026595"/>
            <a:ext cx="2419200" cy="664798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E01E96-A88A-E7AF-F600-D3D8EF0A93CC}"/>
              </a:ext>
            </a:extLst>
          </p:cNvPr>
          <p:cNvSpPr/>
          <p:nvPr userDrawn="1"/>
        </p:nvSpPr>
        <p:spPr>
          <a:xfrm>
            <a:off x="11501221" y="3700886"/>
            <a:ext cx="2419200" cy="1049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2" name="Milestone Placeholder">
            <a:extLst>
              <a:ext uri="{FF2B5EF4-FFF2-40B4-BE49-F238E27FC236}">
                <a16:creationId xmlns:a16="http://schemas.microsoft.com/office/drawing/2014/main" id="{D54DBBBB-0169-4D6A-6884-44B67D36D4DE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1501221" y="3700886"/>
            <a:ext cx="241920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4" name="Straight Connector">
            <a:extLst>
              <a:ext uri="{FF2B5EF4-FFF2-40B4-BE49-F238E27FC236}">
                <a16:creationId xmlns:a16="http://schemas.microsoft.com/office/drawing/2014/main" id="{FD4B6748-783B-1D0E-00B6-B782E335AF55}"/>
              </a:ext>
            </a:extLst>
          </p:cNvPr>
          <p:cNvCxnSpPr>
            <a:cxnSpLocks/>
          </p:cNvCxnSpPr>
          <p:nvPr userDrawn="1"/>
        </p:nvCxnSpPr>
        <p:spPr>
          <a:xfrm>
            <a:off x="1" y="3187762"/>
            <a:ext cx="13920421" cy="0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">
            <a:extLst>
              <a:ext uri="{FF2B5EF4-FFF2-40B4-BE49-F238E27FC236}">
                <a16:creationId xmlns:a16="http://schemas.microsoft.com/office/drawing/2014/main" id="{367D8DEB-F6CD-4EBF-B393-FED98FCF788E}"/>
              </a:ext>
            </a:extLst>
          </p:cNvPr>
          <p:cNvCxnSpPr>
            <a:cxnSpLocks/>
            <a:endCxn id="16" idx="0"/>
          </p:cNvCxnSpPr>
          <p:nvPr userDrawn="1"/>
        </p:nvCxnSpPr>
        <p:spPr>
          <a:xfrm>
            <a:off x="1919579" y="3187761"/>
            <a:ext cx="0" cy="512566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">
            <a:extLst>
              <a:ext uri="{FF2B5EF4-FFF2-40B4-BE49-F238E27FC236}">
                <a16:creationId xmlns:a16="http://schemas.microsoft.com/office/drawing/2014/main" id="{F8893058-E3F2-A286-0CE8-AFD108F1DE2D}"/>
              </a:ext>
            </a:extLst>
          </p:cNvPr>
          <p:cNvCxnSpPr>
            <a:cxnSpLocks/>
            <a:endCxn id="14" idx="0"/>
          </p:cNvCxnSpPr>
          <p:nvPr userDrawn="1"/>
        </p:nvCxnSpPr>
        <p:spPr>
          <a:xfrm>
            <a:off x="4613696" y="3187761"/>
            <a:ext cx="0" cy="512566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">
            <a:extLst>
              <a:ext uri="{FF2B5EF4-FFF2-40B4-BE49-F238E27FC236}">
                <a16:creationId xmlns:a16="http://schemas.microsoft.com/office/drawing/2014/main" id="{4D183C89-DEFE-A020-344C-3F07A2726AB9}"/>
              </a:ext>
            </a:extLst>
          </p:cNvPr>
          <p:cNvCxnSpPr>
            <a:cxnSpLocks/>
            <a:endCxn id="19" idx="0"/>
          </p:cNvCxnSpPr>
          <p:nvPr userDrawn="1"/>
        </p:nvCxnSpPr>
        <p:spPr>
          <a:xfrm flipH="1">
            <a:off x="7312944" y="3187761"/>
            <a:ext cx="2256" cy="512566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">
            <a:extLst>
              <a:ext uri="{FF2B5EF4-FFF2-40B4-BE49-F238E27FC236}">
                <a16:creationId xmlns:a16="http://schemas.microsoft.com/office/drawing/2014/main" id="{3E525FDD-F4AC-9370-5D17-5C999AE307C9}"/>
              </a:ext>
            </a:extLst>
          </p:cNvPr>
          <p:cNvCxnSpPr>
            <a:cxnSpLocks/>
            <a:endCxn id="41" idx="0"/>
          </p:cNvCxnSpPr>
          <p:nvPr userDrawn="1"/>
        </p:nvCxnSpPr>
        <p:spPr>
          <a:xfrm>
            <a:off x="12710821" y="3187762"/>
            <a:ext cx="0" cy="513125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">
            <a:extLst>
              <a:ext uri="{FF2B5EF4-FFF2-40B4-BE49-F238E27FC236}">
                <a16:creationId xmlns:a16="http://schemas.microsoft.com/office/drawing/2014/main" id="{BD4CC4A3-4AE5-1811-2572-2CC97FEBB4AD}"/>
              </a:ext>
            </a:extLst>
          </p:cNvPr>
          <p:cNvCxnSpPr>
            <a:cxnSpLocks/>
            <a:endCxn id="6" idx="0"/>
          </p:cNvCxnSpPr>
          <p:nvPr userDrawn="1"/>
        </p:nvCxnSpPr>
        <p:spPr>
          <a:xfrm>
            <a:off x="10012192" y="3187761"/>
            <a:ext cx="0" cy="512566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1236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V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13220699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E37506F1-5AC6-CE06-7A90-693063A5232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710770"/>
            <a:ext cx="1991520" cy="183168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A0CEA808-1451-3CCA-FE09-7A09D2FFCD1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2950808" y="5710770"/>
            <a:ext cx="1991520" cy="183168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E441AAD9-1923-AA16-DA14-24F25B80F04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4678709"/>
            <a:ext cx="1991520" cy="997920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DB20150E-F1B1-6862-833F-1B47604459D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2950808" y="4678709"/>
            <a:ext cx="1991520" cy="997920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80711496-43E6-9FC0-2547-4400FAC1B1A0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5196768" y="5710770"/>
            <a:ext cx="1991520" cy="183168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2" name="Subtitle Placeholder">
            <a:extLst>
              <a:ext uri="{FF2B5EF4-FFF2-40B4-BE49-F238E27FC236}">
                <a16:creationId xmlns:a16="http://schemas.microsoft.com/office/drawing/2014/main" id="{CFC70690-7AF3-31D2-C578-D4606F538A3F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196768" y="4678709"/>
            <a:ext cx="1991520" cy="997920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D69B8-79D3-2E43-5C28-55AECF127F44}"/>
              </a:ext>
            </a:extLst>
          </p:cNvPr>
          <p:cNvSpPr/>
          <p:nvPr userDrawn="1"/>
        </p:nvSpPr>
        <p:spPr>
          <a:xfrm>
            <a:off x="5196768" y="3368803"/>
            <a:ext cx="199152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FA780-97FA-899C-BE32-7E963B1DBC9E}"/>
              </a:ext>
            </a:extLst>
          </p:cNvPr>
          <p:cNvSpPr/>
          <p:nvPr userDrawn="1"/>
        </p:nvSpPr>
        <p:spPr>
          <a:xfrm>
            <a:off x="2950808" y="3368803"/>
            <a:ext cx="199152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46AA354-EF6D-E2EA-774E-5F454056A6AC}"/>
              </a:ext>
            </a:extLst>
          </p:cNvPr>
          <p:cNvSpPr/>
          <p:nvPr userDrawn="1"/>
        </p:nvSpPr>
        <p:spPr>
          <a:xfrm>
            <a:off x="709979" y="3368803"/>
            <a:ext cx="1991520" cy="104976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7" name="Milestone Placeholder">
            <a:extLst>
              <a:ext uri="{FF2B5EF4-FFF2-40B4-BE49-F238E27FC236}">
                <a16:creationId xmlns:a16="http://schemas.microsoft.com/office/drawing/2014/main" id="{E768A274-897C-CAAE-81A0-E6D6A1B64B54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709979" y="3368330"/>
            <a:ext cx="1991520" cy="1050706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Milestone Placeholder">
            <a:extLst>
              <a:ext uri="{FF2B5EF4-FFF2-40B4-BE49-F238E27FC236}">
                <a16:creationId xmlns:a16="http://schemas.microsoft.com/office/drawing/2014/main" id="{80F4A820-2023-3319-27C6-130AE4BDE158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2950808" y="3368803"/>
            <a:ext cx="199152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Milestone Placeholder">
            <a:extLst>
              <a:ext uri="{FF2B5EF4-FFF2-40B4-BE49-F238E27FC236}">
                <a16:creationId xmlns:a16="http://schemas.microsoft.com/office/drawing/2014/main" id="{F321522F-C9B9-FEF0-4E7B-E714A0818BC1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196768" y="3368803"/>
            <a:ext cx="199152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FCCEEDC5-9D03-EE72-8E04-2CAAFF782389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7442728" y="5709810"/>
            <a:ext cx="1991520" cy="183264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5" name="Subtitle Placeholder">
            <a:extLst>
              <a:ext uri="{FF2B5EF4-FFF2-40B4-BE49-F238E27FC236}">
                <a16:creationId xmlns:a16="http://schemas.microsoft.com/office/drawing/2014/main" id="{3872F6A2-0355-178E-18F0-F03A1B267813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7442728" y="4678709"/>
            <a:ext cx="1991520" cy="997920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AA4DC-6D97-557A-2593-68C4BD07D0CC}"/>
              </a:ext>
            </a:extLst>
          </p:cNvPr>
          <p:cNvSpPr/>
          <p:nvPr userDrawn="1"/>
        </p:nvSpPr>
        <p:spPr>
          <a:xfrm>
            <a:off x="7442728" y="3368803"/>
            <a:ext cx="199152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0" name="Milestone Placeholder">
            <a:extLst>
              <a:ext uri="{FF2B5EF4-FFF2-40B4-BE49-F238E27FC236}">
                <a16:creationId xmlns:a16="http://schemas.microsoft.com/office/drawing/2014/main" id="{37D0E7BD-DF2F-7FA4-EF59-1EF006BBA73C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7442728" y="3368803"/>
            <a:ext cx="199152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">
            <a:extLst>
              <a:ext uri="{FF2B5EF4-FFF2-40B4-BE49-F238E27FC236}">
                <a16:creationId xmlns:a16="http://schemas.microsoft.com/office/drawing/2014/main" id="{6706F182-7111-5D39-B84E-1E493CD9AED9}"/>
              </a:ext>
            </a:extLst>
          </p:cNvPr>
          <p:cNvSpPr>
            <a:spLocks noGrp="1"/>
          </p:cNvSpPr>
          <p:nvPr>
            <p:ph type="body" idx="48"/>
          </p:nvPr>
        </p:nvSpPr>
        <p:spPr>
          <a:xfrm>
            <a:off x="9688687" y="5710369"/>
            <a:ext cx="1991520" cy="183264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FBD1C0D4-1E94-70CA-C4BB-10B19C976AB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9688687" y="4678709"/>
            <a:ext cx="1991520" cy="997920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E01E96-A88A-E7AF-F600-D3D8EF0A93CC}"/>
              </a:ext>
            </a:extLst>
          </p:cNvPr>
          <p:cNvSpPr/>
          <p:nvPr userDrawn="1"/>
        </p:nvSpPr>
        <p:spPr>
          <a:xfrm>
            <a:off x="9688687" y="3369362"/>
            <a:ext cx="199152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2" name="Milestone Placeholder">
            <a:extLst>
              <a:ext uri="{FF2B5EF4-FFF2-40B4-BE49-F238E27FC236}">
                <a16:creationId xmlns:a16="http://schemas.microsoft.com/office/drawing/2014/main" id="{D54DBBBB-0169-4D6A-6884-44B67D36D4DE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9688687" y="3369362"/>
            <a:ext cx="199152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">
            <a:extLst>
              <a:ext uri="{FF2B5EF4-FFF2-40B4-BE49-F238E27FC236}">
                <a16:creationId xmlns:a16="http://schemas.microsoft.com/office/drawing/2014/main" id="{1CDA26F3-D759-5C66-0F1A-629D702FA986}"/>
              </a:ext>
            </a:extLst>
          </p:cNvPr>
          <p:cNvSpPr>
            <a:spLocks noGrp="1"/>
          </p:cNvSpPr>
          <p:nvPr>
            <p:ph type="body" idx="51"/>
          </p:nvPr>
        </p:nvSpPr>
        <p:spPr>
          <a:xfrm>
            <a:off x="11934030" y="5709810"/>
            <a:ext cx="1991520" cy="183264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4" name="Subtitle Placeholder">
            <a:extLst>
              <a:ext uri="{FF2B5EF4-FFF2-40B4-BE49-F238E27FC236}">
                <a16:creationId xmlns:a16="http://schemas.microsoft.com/office/drawing/2014/main" id="{2C4A8370-EDE3-1696-05E0-A6AD3B67314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11934649" y="4678709"/>
            <a:ext cx="1991520" cy="997920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FA6F0-7179-DEB5-ACC9-B01D29C1385E}"/>
              </a:ext>
            </a:extLst>
          </p:cNvPr>
          <p:cNvSpPr/>
          <p:nvPr userDrawn="1"/>
        </p:nvSpPr>
        <p:spPr>
          <a:xfrm>
            <a:off x="11934030" y="3368803"/>
            <a:ext cx="1991520" cy="1049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7" name="Milestone Placeholder">
            <a:extLst>
              <a:ext uri="{FF2B5EF4-FFF2-40B4-BE49-F238E27FC236}">
                <a16:creationId xmlns:a16="http://schemas.microsoft.com/office/drawing/2014/main" id="{ED3EDE58-1D17-39F3-32AC-C96B67B7EC1E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11934030" y="3368803"/>
            <a:ext cx="199152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D3E8344F-CD88-2225-195E-643A6DE78F5F}"/>
              </a:ext>
            </a:extLst>
          </p:cNvPr>
          <p:cNvCxnSpPr>
            <a:cxnSpLocks/>
          </p:cNvCxnSpPr>
          <p:nvPr userDrawn="1"/>
        </p:nvCxnSpPr>
        <p:spPr>
          <a:xfrm>
            <a:off x="1" y="2828113"/>
            <a:ext cx="13920421" cy="0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">
            <a:extLst>
              <a:ext uri="{FF2B5EF4-FFF2-40B4-BE49-F238E27FC236}">
                <a16:creationId xmlns:a16="http://schemas.microsoft.com/office/drawing/2014/main" id="{9BD3C5C5-ED63-8177-04F4-DF41C29D4DAD}"/>
              </a:ext>
            </a:extLst>
          </p:cNvPr>
          <p:cNvCxnSpPr>
            <a:cxnSpLocks/>
            <a:endCxn id="16" idx="0"/>
          </p:cNvCxnSpPr>
          <p:nvPr userDrawn="1"/>
        </p:nvCxnSpPr>
        <p:spPr>
          <a:xfrm>
            <a:off x="1705739" y="2828114"/>
            <a:ext cx="0" cy="540690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">
            <a:extLst>
              <a:ext uri="{FF2B5EF4-FFF2-40B4-BE49-F238E27FC236}">
                <a16:creationId xmlns:a16="http://schemas.microsoft.com/office/drawing/2014/main" id="{4328BBCA-04A5-EBCE-71DF-A91B5AA54E44}"/>
              </a:ext>
            </a:extLst>
          </p:cNvPr>
          <p:cNvCxnSpPr>
            <a:cxnSpLocks/>
            <a:endCxn id="18" idx="0"/>
          </p:cNvCxnSpPr>
          <p:nvPr userDrawn="1"/>
        </p:nvCxnSpPr>
        <p:spPr>
          <a:xfrm>
            <a:off x="3946568" y="2828114"/>
            <a:ext cx="0" cy="540690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">
            <a:extLst>
              <a:ext uri="{FF2B5EF4-FFF2-40B4-BE49-F238E27FC236}">
                <a16:creationId xmlns:a16="http://schemas.microsoft.com/office/drawing/2014/main" id="{9F6562CE-7EAE-16E7-CF76-54D9CB42C8C6}"/>
              </a:ext>
            </a:extLst>
          </p:cNvPr>
          <p:cNvCxnSpPr>
            <a:cxnSpLocks/>
            <a:endCxn id="19" idx="0"/>
          </p:cNvCxnSpPr>
          <p:nvPr userDrawn="1"/>
        </p:nvCxnSpPr>
        <p:spPr>
          <a:xfrm>
            <a:off x="6192528" y="2828114"/>
            <a:ext cx="0" cy="540690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">
            <a:extLst>
              <a:ext uri="{FF2B5EF4-FFF2-40B4-BE49-F238E27FC236}">
                <a16:creationId xmlns:a16="http://schemas.microsoft.com/office/drawing/2014/main" id="{CCFBC3F7-06C7-D754-D58A-AF0CAC2EB3BB}"/>
              </a:ext>
            </a:extLst>
          </p:cNvPr>
          <p:cNvCxnSpPr>
            <a:cxnSpLocks/>
            <a:endCxn id="42" idx="0"/>
          </p:cNvCxnSpPr>
          <p:nvPr userDrawn="1"/>
        </p:nvCxnSpPr>
        <p:spPr>
          <a:xfrm>
            <a:off x="10684447" y="2828114"/>
            <a:ext cx="0" cy="541249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">
            <a:extLst>
              <a:ext uri="{FF2B5EF4-FFF2-40B4-BE49-F238E27FC236}">
                <a16:creationId xmlns:a16="http://schemas.microsoft.com/office/drawing/2014/main" id="{080E16FE-4C1F-527E-A814-FBCA5C7F000C}"/>
              </a:ext>
            </a:extLst>
          </p:cNvPr>
          <p:cNvCxnSpPr>
            <a:cxnSpLocks/>
            <a:endCxn id="6" idx="0"/>
          </p:cNvCxnSpPr>
          <p:nvPr userDrawn="1"/>
        </p:nvCxnSpPr>
        <p:spPr>
          <a:xfrm>
            <a:off x="8437873" y="2828114"/>
            <a:ext cx="614" cy="540690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">
            <a:extLst>
              <a:ext uri="{FF2B5EF4-FFF2-40B4-BE49-F238E27FC236}">
                <a16:creationId xmlns:a16="http://schemas.microsoft.com/office/drawing/2014/main" id="{A095EEE7-CF36-DEF2-E54E-A73CA3EA478A}"/>
              </a:ext>
            </a:extLst>
          </p:cNvPr>
          <p:cNvCxnSpPr>
            <a:cxnSpLocks/>
            <a:endCxn id="26" idx="0"/>
          </p:cNvCxnSpPr>
          <p:nvPr userDrawn="1"/>
        </p:nvCxnSpPr>
        <p:spPr>
          <a:xfrm>
            <a:off x="12924661" y="2828114"/>
            <a:ext cx="5129" cy="540690"/>
          </a:xfrm>
          <a:prstGeom prst="line">
            <a:avLst/>
          </a:prstGeom>
          <a:ln w="12700">
            <a:headEnd type="oval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1935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V5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">
            <a:extLst>
              <a:ext uri="{FF2B5EF4-FFF2-40B4-BE49-F238E27FC236}">
                <a16:creationId xmlns:a16="http://schemas.microsoft.com/office/drawing/2014/main" id="{7FBDCE9F-9153-451B-4BC7-36E5E9652E65}"/>
              </a:ext>
            </a:extLst>
          </p:cNvPr>
          <p:cNvCxnSpPr>
            <a:cxnSpLocks/>
            <a:stCxn id="17" idx="3"/>
            <a:endCxn id="18" idx="1"/>
          </p:cNvCxnSpPr>
          <p:nvPr userDrawn="1"/>
        </p:nvCxnSpPr>
        <p:spPr>
          <a:xfrm>
            <a:off x="4075259" y="4114154"/>
            <a:ext cx="1148064" cy="0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13220699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E37506F1-5AC6-CE06-7A90-693063A5232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966855"/>
            <a:ext cx="4234817" cy="1544561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A0CEA808-1451-3CCA-FE09-7A09D2FFCD1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197436" y="5966854"/>
            <a:ext cx="4233600" cy="154656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E441AAD9-1923-AA16-DA14-24F25B80F04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5292567"/>
            <a:ext cx="4234817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DB20150E-F1B1-6862-833F-1B47604459D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198056" y="5292567"/>
            <a:ext cx="4233600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80711496-43E6-9FC0-2547-4400FAC1B1A0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9691951" y="5957365"/>
            <a:ext cx="4233600" cy="154656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2" name="Subtitle Placeholder">
            <a:extLst>
              <a:ext uri="{FF2B5EF4-FFF2-40B4-BE49-F238E27FC236}">
                <a16:creationId xmlns:a16="http://schemas.microsoft.com/office/drawing/2014/main" id="{CFC70690-7AF3-31D2-C578-D4606F538A3F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9692570" y="5283079"/>
            <a:ext cx="4233600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D69B8-79D3-2E43-5C28-55AECF127F44}"/>
              </a:ext>
            </a:extLst>
          </p:cNvPr>
          <p:cNvSpPr/>
          <p:nvPr userDrawn="1"/>
        </p:nvSpPr>
        <p:spPr>
          <a:xfrm>
            <a:off x="9717218" y="3589274"/>
            <a:ext cx="3364816" cy="1049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FA780-97FA-899C-BE32-7E963B1DBC9E}"/>
              </a:ext>
            </a:extLst>
          </p:cNvPr>
          <p:cNvSpPr/>
          <p:nvPr userDrawn="1"/>
        </p:nvSpPr>
        <p:spPr>
          <a:xfrm>
            <a:off x="5223323" y="3589274"/>
            <a:ext cx="3364816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46AA354-EF6D-E2EA-774E-5F454056A6AC}"/>
              </a:ext>
            </a:extLst>
          </p:cNvPr>
          <p:cNvSpPr/>
          <p:nvPr userDrawn="1"/>
        </p:nvSpPr>
        <p:spPr>
          <a:xfrm>
            <a:off x="709979" y="3589274"/>
            <a:ext cx="3364816" cy="104976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7" name="Milestone Placeholder">
            <a:extLst>
              <a:ext uri="{FF2B5EF4-FFF2-40B4-BE49-F238E27FC236}">
                <a16:creationId xmlns:a16="http://schemas.microsoft.com/office/drawing/2014/main" id="{E768A274-897C-CAAE-81A0-E6D6A1B64B54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709979" y="3588801"/>
            <a:ext cx="3365280" cy="1050706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Milestone Placeholder">
            <a:extLst>
              <a:ext uri="{FF2B5EF4-FFF2-40B4-BE49-F238E27FC236}">
                <a16:creationId xmlns:a16="http://schemas.microsoft.com/office/drawing/2014/main" id="{80F4A820-2023-3319-27C6-130AE4BDE158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5223323" y="3589274"/>
            <a:ext cx="336528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Milestone Placeholder">
            <a:extLst>
              <a:ext uri="{FF2B5EF4-FFF2-40B4-BE49-F238E27FC236}">
                <a16:creationId xmlns:a16="http://schemas.microsoft.com/office/drawing/2014/main" id="{F321522F-C9B9-FEF0-4E7B-E714A0818BC1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717217" y="3589274"/>
            <a:ext cx="336528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560E5702-0269-06C0-237A-4E0A2C7AD78C}"/>
              </a:ext>
            </a:extLst>
          </p:cNvPr>
          <p:cNvCxnSpPr>
            <a:cxnSpLocks/>
            <a:stCxn id="18" idx="3"/>
            <a:endCxn id="19" idx="1"/>
          </p:cNvCxnSpPr>
          <p:nvPr userDrawn="1"/>
        </p:nvCxnSpPr>
        <p:spPr>
          <a:xfrm>
            <a:off x="8588603" y="4114154"/>
            <a:ext cx="1128614" cy="0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54610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V6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">
            <a:extLst>
              <a:ext uri="{FF2B5EF4-FFF2-40B4-BE49-F238E27FC236}">
                <a16:creationId xmlns:a16="http://schemas.microsoft.com/office/drawing/2014/main" id="{7FBDCE9F-9153-451B-4BC7-36E5E9652E65}"/>
              </a:ext>
            </a:extLst>
          </p:cNvPr>
          <p:cNvCxnSpPr>
            <a:cxnSpLocks/>
          </p:cNvCxnSpPr>
          <p:nvPr userDrawn="1"/>
        </p:nvCxnSpPr>
        <p:spPr>
          <a:xfrm>
            <a:off x="3388380" y="4114241"/>
            <a:ext cx="687632" cy="0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13220699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E37506F1-5AC6-CE06-7A90-693063A5232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710770"/>
            <a:ext cx="3110543" cy="183168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A0CEA808-1451-3CCA-FE09-7A09D2FFCD1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4075392" y="5710770"/>
            <a:ext cx="3109649" cy="183168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E441AAD9-1923-AA16-DA14-24F25B80F04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5026035"/>
            <a:ext cx="3110543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DB20150E-F1B1-6862-833F-1B47604459D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4076011" y="5026035"/>
            <a:ext cx="3109649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80711496-43E6-9FC0-2547-4400FAC1B1A0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7449605" y="5710770"/>
            <a:ext cx="3109649" cy="183168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2" name="Subtitle Placeholder">
            <a:extLst>
              <a:ext uri="{FF2B5EF4-FFF2-40B4-BE49-F238E27FC236}">
                <a16:creationId xmlns:a16="http://schemas.microsoft.com/office/drawing/2014/main" id="{CFC70690-7AF3-31D2-C578-D4606F538A3F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7450224" y="5026035"/>
            <a:ext cx="3109649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D69B8-79D3-2E43-5C28-55AECF127F44}"/>
              </a:ext>
            </a:extLst>
          </p:cNvPr>
          <p:cNvSpPr/>
          <p:nvPr userDrawn="1"/>
        </p:nvSpPr>
        <p:spPr>
          <a:xfrm>
            <a:off x="7450224" y="3589361"/>
            <a:ext cx="267840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FA780-97FA-899C-BE32-7E963B1DBC9E}"/>
              </a:ext>
            </a:extLst>
          </p:cNvPr>
          <p:cNvSpPr/>
          <p:nvPr userDrawn="1"/>
        </p:nvSpPr>
        <p:spPr>
          <a:xfrm>
            <a:off x="4076011" y="3589361"/>
            <a:ext cx="267840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46AA354-EF6D-E2EA-774E-5F454056A6AC}"/>
              </a:ext>
            </a:extLst>
          </p:cNvPr>
          <p:cNvSpPr/>
          <p:nvPr userDrawn="1"/>
        </p:nvSpPr>
        <p:spPr>
          <a:xfrm>
            <a:off x="709979" y="3589361"/>
            <a:ext cx="2678400" cy="104976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7" name="Milestone Placeholder">
            <a:extLst>
              <a:ext uri="{FF2B5EF4-FFF2-40B4-BE49-F238E27FC236}">
                <a16:creationId xmlns:a16="http://schemas.microsoft.com/office/drawing/2014/main" id="{E768A274-897C-CAAE-81A0-E6D6A1B64B54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709979" y="3588888"/>
            <a:ext cx="2678400" cy="1050706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Milestone Placeholder">
            <a:extLst>
              <a:ext uri="{FF2B5EF4-FFF2-40B4-BE49-F238E27FC236}">
                <a16:creationId xmlns:a16="http://schemas.microsoft.com/office/drawing/2014/main" id="{80F4A820-2023-3319-27C6-130AE4BDE158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4076011" y="3589361"/>
            <a:ext cx="267840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Milestone Placeholder">
            <a:extLst>
              <a:ext uri="{FF2B5EF4-FFF2-40B4-BE49-F238E27FC236}">
                <a16:creationId xmlns:a16="http://schemas.microsoft.com/office/drawing/2014/main" id="{F321522F-C9B9-FEF0-4E7B-E714A0818BC1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7450224" y="3589361"/>
            <a:ext cx="267840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560E5702-0269-06C0-237A-4E0A2C7AD78C}"/>
              </a:ext>
            </a:extLst>
          </p:cNvPr>
          <p:cNvCxnSpPr>
            <a:cxnSpLocks/>
          </p:cNvCxnSpPr>
          <p:nvPr userDrawn="1"/>
        </p:nvCxnSpPr>
        <p:spPr>
          <a:xfrm>
            <a:off x="6754411" y="4114241"/>
            <a:ext cx="695813" cy="0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">
            <a:extLst>
              <a:ext uri="{FF2B5EF4-FFF2-40B4-BE49-F238E27FC236}">
                <a16:creationId xmlns:a16="http://schemas.microsoft.com/office/drawing/2014/main" id="{06A2993F-5403-046B-39A8-B2D258A056B3}"/>
              </a:ext>
            </a:extLst>
          </p:cNvPr>
          <p:cNvCxnSpPr>
            <a:cxnSpLocks/>
          </p:cNvCxnSpPr>
          <p:nvPr userDrawn="1"/>
        </p:nvCxnSpPr>
        <p:spPr>
          <a:xfrm>
            <a:off x="10128625" y="4113918"/>
            <a:ext cx="691249" cy="559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FCCEEDC5-9D03-EE72-8E04-2CAAFF782389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10819873" y="5709810"/>
            <a:ext cx="3109649" cy="183264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5" name="Subtitle Placeholder">
            <a:extLst>
              <a:ext uri="{FF2B5EF4-FFF2-40B4-BE49-F238E27FC236}">
                <a16:creationId xmlns:a16="http://schemas.microsoft.com/office/drawing/2014/main" id="{3872F6A2-0355-178E-18F0-F03A1B267813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10820492" y="5026035"/>
            <a:ext cx="3109649" cy="664798"/>
          </a:xfrm>
        </p:spPr>
        <p:txBody>
          <a:bodyPr wrap="square" lIns="0" tIns="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AA4DC-6D97-557A-2593-68C4BD07D0CC}"/>
              </a:ext>
            </a:extLst>
          </p:cNvPr>
          <p:cNvSpPr/>
          <p:nvPr userDrawn="1"/>
        </p:nvSpPr>
        <p:spPr>
          <a:xfrm>
            <a:off x="10819873" y="3589361"/>
            <a:ext cx="2678400" cy="1049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9600" tIns="129600" rIns="129600" bIns="129600" rtlCol="0" anchor="ctr"/>
          <a:lstStyle/>
          <a:p>
            <a:pPr algn="ctr"/>
            <a:endParaRPr lang="ru-RU" sz="2160"/>
          </a:p>
        </p:txBody>
      </p:sp>
      <p:sp>
        <p:nvSpPr>
          <p:cNvPr id="20" name="Milestone Placeholder">
            <a:extLst>
              <a:ext uri="{FF2B5EF4-FFF2-40B4-BE49-F238E27FC236}">
                <a16:creationId xmlns:a16="http://schemas.microsoft.com/office/drawing/2014/main" id="{37D0E7BD-DF2F-7FA4-EF59-1EF006BBA73C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10819873" y="3589361"/>
            <a:ext cx="2678400" cy="1049760"/>
          </a:xfrm>
        </p:spPr>
        <p:txBody>
          <a:bodyPr wrap="square" lIns="216000" tIns="144000" rIns="216000" bIns="144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265894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V7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">
            <a:extLst>
              <a:ext uri="{FF2B5EF4-FFF2-40B4-BE49-F238E27FC236}">
                <a16:creationId xmlns:a16="http://schemas.microsoft.com/office/drawing/2014/main" id="{7FBDCE9F-9153-451B-4BC7-36E5E9652E65}"/>
              </a:ext>
            </a:extLst>
          </p:cNvPr>
          <p:cNvCxnSpPr>
            <a:cxnSpLocks/>
            <a:stCxn id="18" idx="3"/>
            <a:endCxn id="13" idx="1"/>
          </p:cNvCxnSpPr>
          <p:nvPr userDrawn="1"/>
        </p:nvCxnSpPr>
        <p:spPr>
          <a:xfrm>
            <a:off x="5823297" y="4114241"/>
            <a:ext cx="280048" cy="0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13220699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E37506F1-5AC6-CE06-7A90-693063A5232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710770"/>
            <a:ext cx="2419200" cy="183168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A0CEA808-1451-3CCA-FE09-7A09D2FFCD1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3404096" y="5710770"/>
            <a:ext cx="2419200" cy="183168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E441AAD9-1923-AA16-DA14-24F25B80F04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5026035"/>
            <a:ext cx="2419200" cy="664798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DB20150E-F1B1-6862-833F-1B47604459D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3404096" y="5026035"/>
            <a:ext cx="2419200" cy="664798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80711496-43E6-9FC0-2547-4400FAC1B1A0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6103344" y="5710770"/>
            <a:ext cx="2419200" cy="183168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2" name="Subtitle Placeholder">
            <a:extLst>
              <a:ext uri="{FF2B5EF4-FFF2-40B4-BE49-F238E27FC236}">
                <a16:creationId xmlns:a16="http://schemas.microsoft.com/office/drawing/2014/main" id="{CFC70690-7AF3-31D2-C578-D4606F538A3F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103344" y="5026035"/>
            <a:ext cx="2419200" cy="664798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D69B8-79D3-2E43-5C28-55AECF127F44}"/>
              </a:ext>
            </a:extLst>
          </p:cNvPr>
          <p:cNvSpPr/>
          <p:nvPr userDrawn="1"/>
        </p:nvSpPr>
        <p:spPr>
          <a:xfrm>
            <a:off x="6103344" y="3589361"/>
            <a:ext cx="241920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FA780-97FA-899C-BE32-7E963B1DBC9E}"/>
              </a:ext>
            </a:extLst>
          </p:cNvPr>
          <p:cNvSpPr/>
          <p:nvPr userDrawn="1"/>
        </p:nvSpPr>
        <p:spPr>
          <a:xfrm>
            <a:off x="3404096" y="3589361"/>
            <a:ext cx="241920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46AA354-EF6D-E2EA-774E-5F454056A6AC}"/>
              </a:ext>
            </a:extLst>
          </p:cNvPr>
          <p:cNvSpPr/>
          <p:nvPr userDrawn="1"/>
        </p:nvSpPr>
        <p:spPr>
          <a:xfrm>
            <a:off x="709979" y="3589361"/>
            <a:ext cx="2419200" cy="104976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7" name="Milestone Placeholder">
            <a:extLst>
              <a:ext uri="{FF2B5EF4-FFF2-40B4-BE49-F238E27FC236}">
                <a16:creationId xmlns:a16="http://schemas.microsoft.com/office/drawing/2014/main" id="{E768A274-897C-CAAE-81A0-E6D6A1B64B54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709979" y="3588888"/>
            <a:ext cx="2419200" cy="1050706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Milestone Placeholder">
            <a:extLst>
              <a:ext uri="{FF2B5EF4-FFF2-40B4-BE49-F238E27FC236}">
                <a16:creationId xmlns:a16="http://schemas.microsoft.com/office/drawing/2014/main" id="{80F4A820-2023-3319-27C6-130AE4BDE158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3404096" y="3589361"/>
            <a:ext cx="241920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Milestone Placeholder">
            <a:extLst>
              <a:ext uri="{FF2B5EF4-FFF2-40B4-BE49-F238E27FC236}">
                <a16:creationId xmlns:a16="http://schemas.microsoft.com/office/drawing/2014/main" id="{F321522F-C9B9-FEF0-4E7B-E714A0818BC1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6103344" y="3589361"/>
            <a:ext cx="241920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2" name="Straight Connector">
            <a:extLst>
              <a:ext uri="{FF2B5EF4-FFF2-40B4-BE49-F238E27FC236}">
                <a16:creationId xmlns:a16="http://schemas.microsoft.com/office/drawing/2014/main" id="{560E5702-0269-06C0-237A-4E0A2C7AD78C}"/>
              </a:ext>
            </a:extLst>
          </p:cNvPr>
          <p:cNvCxnSpPr>
            <a:cxnSpLocks/>
            <a:stCxn id="17" idx="3"/>
            <a:endCxn id="18" idx="1"/>
          </p:cNvCxnSpPr>
          <p:nvPr userDrawn="1"/>
        </p:nvCxnSpPr>
        <p:spPr>
          <a:xfrm>
            <a:off x="3129179" y="4114241"/>
            <a:ext cx="274918" cy="0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">
            <a:extLst>
              <a:ext uri="{FF2B5EF4-FFF2-40B4-BE49-F238E27FC236}">
                <a16:creationId xmlns:a16="http://schemas.microsoft.com/office/drawing/2014/main" id="{06A2993F-5403-046B-39A8-B2D258A056B3}"/>
              </a:ext>
            </a:extLst>
          </p:cNvPr>
          <p:cNvCxnSpPr>
            <a:cxnSpLocks/>
            <a:stCxn id="13" idx="3"/>
            <a:endCxn id="6" idx="1"/>
          </p:cNvCxnSpPr>
          <p:nvPr userDrawn="1"/>
        </p:nvCxnSpPr>
        <p:spPr>
          <a:xfrm>
            <a:off x="8522544" y="4114241"/>
            <a:ext cx="280048" cy="0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FCCEEDC5-9D03-EE72-8E04-2CAAFF782389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8802592" y="5709810"/>
            <a:ext cx="2419200" cy="183264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5" name="Subtitle Placeholder">
            <a:extLst>
              <a:ext uri="{FF2B5EF4-FFF2-40B4-BE49-F238E27FC236}">
                <a16:creationId xmlns:a16="http://schemas.microsoft.com/office/drawing/2014/main" id="{3872F6A2-0355-178E-18F0-F03A1B267813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8802592" y="5026035"/>
            <a:ext cx="2419200" cy="664798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AA4DC-6D97-557A-2593-68C4BD07D0CC}"/>
              </a:ext>
            </a:extLst>
          </p:cNvPr>
          <p:cNvSpPr/>
          <p:nvPr userDrawn="1"/>
        </p:nvSpPr>
        <p:spPr>
          <a:xfrm>
            <a:off x="8802592" y="3589361"/>
            <a:ext cx="241920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0" name="Milestone Placeholder">
            <a:extLst>
              <a:ext uri="{FF2B5EF4-FFF2-40B4-BE49-F238E27FC236}">
                <a16:creationId xmlns:a16="http://schemas.microsoft.com/office/drawing/2014/main" id="{37D0E7BD-DF2F-7FA4-EF59-1EF006BBA73C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8802592" y="3589361"/>
            <a:ext cx="241920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5" name="Text Placeholder">
            <a:extLst>
              <a:ext uri="{FF2B5EF4-FFF2-40B4-BE49-F238E27FC236}">
                <a16:creationId xmlns:a16="http://schemas.microsoft.com/office/drawing/2014/main" id="{6706F182-7111-5D39-B84E-1E493CD9AED9}"/>
              </a:ext>
            </a:extLst>
          </p:cNvPr>
          <p:cNvSpPr>
            <a:spLocks noGrp="1"/>
          </p:cNvSpPr>
          <p:nvPr>
            <p:ph type="body" idx="48"/>
          </p:nvPr>
        </p:nvSpPr>
        <p:spPr>
          <a:xfrm>
            <a:off x="11501221" y="5710369"/>
            <a:ext cx="2419200" cy="183264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FBD1C0D4-1E94-70CA-C4BB-10B19C976AB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1501840" y="5026595"/>
            <a:ext cx="2419200" cy="664798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E01E96-A88A-E7AF-F600-D3D8EF0A93CC}"/>
              </a:ext>
            </a:extLst>
          </p:cNvPr>
          <p:cNvSpPr/>
          <p:nvPr userDrawn="1"/>
        </p:nvSpPr>
        <p:spPr>
          <a:xfrm>
            <a:off x="11501221" y="3589920"/>
            <a:ext cx="2419200" cy="1049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2" name="Milestone Placeholder">
            <a:extLst>
              <a:ext uri="{FF2B5EF4-FFF2-40B4-BE49-F238E27FC236}">
                <a16:creationId xmlns:a16="http://schemas.microsoft.com/office/drawing/2014/main" id="{D54DBBBB-0169-4D6A-6884-44B67D36D4DE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1501221" y="3589920"/>
            <a:ext cx="241920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49" name="Straight Connector">
            <a:extLst>
              <a:ext uri="{FF2B5EF4-FFF2-40B4-BE49-F238E27FC236}">
                <a16:creationId xmlns:a16="http://schemas.microsoft.com/office/drawing/2014/main" id="{1A496CBA-AD17-3308-4C09-A0213010F632}"/>
              </a:ext>
            </a:extLst>
          </p:cNvPr>
          <p:cNvCxnSpPr>
            <a:cxnSpLocks/>
            <a:stCxn id="20" idx="3"/>
            <a:endCxn id="42" idx="1"/>
          </p:cNvCxnSpPr>
          <p:nvPr userDrawn="1"/>
        </p:nvCxnSpPr>
        <p:spPr>
          <a:xfrm>
            <a:off x="11221791" y="4114241"/>
            <a:ext cx="279430" cy="559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4866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V8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13220699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E37506F1-5AC6-CE06-7A90-693063A5232E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710770"/>
            <a:ext cx="1991520" cy="183168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A0CEA808-1451-3CCA-FE09-7A09D2FFCD1E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2950808" y="5710770"/>
            <a:ext cx="1991520" cy="183168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E441AAD9-1923-AA16-DA14-24F25B80F04B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4678709"/>
            <a:ext cx="1991520" cy="997920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Subtitle Placeholder">
            <a:extLst>
              <a:ext uri="{FF2B5EF4-FFF2-40B4-BE49-F238E27FC236}">
                <a16:creationId xmlns:a16="http://schemas.microsoft.com/office/drawing/2014/main" id="{DB20150E-F1B1-6862-833F-1B47604459D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2950808" y="4678709"/>
            <a:ext cx="1991520" cy="997920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1" name="Text Placeholder">
            <a:extLst>
              <a:ext uri="{FF2B5EF4-FFF2-40B4-BE49-F238E27FC236}">
                <a16:creationId xmlns:a16="http://schemas.microsoft.com/office/drawing/2014/main" id="{80711496-43E6-9FC0-2547-4400FAC1B1A0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5196768" y="5710770"/>
            <a:ext cx="1991520" cy="183168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2" name="Subtitle Placeholder">
            <a:extLst>
              <a:ext uri="{FF2B5EF4-FFF2-40B4-BE49-F238E27FC236}">
                <a16:creationId xmlns:a16="http://schemas.microsoft.com/office/drawing/2014/main" id="{CFC70690-7AF3-31D2-C578-D4606F538A3F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196768" y="4678709"/>
            <a:ext cx="1991520" cy="997920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1D69B8-79D3-2E43-5C28-55AECF127F44}"/>
              </a:ext>
            </a:extLst>
          </p:cNvPr>
          <p:cNvSpPr/>
          <p:nvPr userDrawn="1"/>
        </p:nvSpPr>
        <p:spPr>
          <a:xfrm>
            <a:off x="5196768" y="3241865"/>
            <a:ext cx="199152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8FA780-97FA-899C-BE32-7E963B1DBC9E}"/>
              </a:ext>
            </a:extLst>
          </p:cNvPr>
          <p:cNvSpPr/>
          <p:nvPr userDrawn="1"/>
        </p:nvSpPr>
        <p:spPr>
          <a:xfrm>
            <a:off x="2950808" y="3241865"/>
            <a:ext cx="199152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746AA354-EF6D-E2EA-774E-5F454056A6AC}"/>
              </a:ext>
            </a:extLst>
          </p:cNvPr>
          <p:cNvSpPr/>
          <p:nvPr userDrawn="1"/>
        </p:nvSpPr>
        <p:spPr>
          <a:xfrm>
            <a:off x="709979" y="3241865"/>
            <a:ext cx="1991520" cy="1049760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7" name="Milestone Placeholder">
            <a:extLst>
              <a:ext uri="{FF2B5EF4-FFF2-40B4-BE49-F238E27FC236}">
                <a16:creationId xmlns:a16="http://schemas.microsoft.com/office/drawing/2014/main" id="{E768A274-897C-CAAE-81A0-E6D6A1B64B54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709979" y="3241392"/>
            <a:ext cx="1991520" cy="1050706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8" name="Milestone Placeholder">
            <a:extLst>
              <a:ext uri="{FF2B5EF4-FFF2-40B4-BE49-F238E27FC236}">
                <a16:creationId xmlns:a16="http://schemas.microsoft.com/office/drawing/2014/main" id="{80F4A820-2023-3319-27C6-130AE4BDE158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2950808" y="3241865"/>
            <a:ext cx="199152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Milestone Placeholder">
            <a:extLst>
              <a:ext uri="{FF2B5EF4-FFF2-40B4-BE49-F238E27FC236}">
                <a16:creationId xmlns:a16="http://schemas.microsoft.com/office/drawing/2014/main" id="{F321522F-C9B9-FEF0-4E7B-E714A0818BC1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5196768" y="3241865"/>
            <a:ext cx="199152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" name="Text Placeholder">
            <a:extLst>
              <a:ext uri="{FF2B5EF4-FFF2-40B4-BE49-F238E27FC236}">
                <a16:creationId xmlns:a16="http://schemas.microsoft.com/office/drawing/2014/main" id="{FCCEEDC5-9D03-EE72-8E04-2CAAFF782389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7442728" y="5709810"/>
            <a:ext cx="1991520" cy="183264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5" name="Subtitle Placeholder">
            <a:extLst>
              <a:ext uri="{FF2B5EF4-FFF2-40B4-BE49-F238E27FC236}">
                <a16:creationId xmlns:a16="http://schemas.microsoft.com/office/drawing/2014/main" id="{3872F6A2-0355-178E-18F0-F03A1B267813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7442728" y="4678709"/>
            <a:ext cx="1991520" cy="997920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AA4DC-6D97-557A-2593-68C4BD07D0CC}"/>
              </a:ext>
            </a:extLst>
          </p:cNvPr>
          <p:cNvSpPr/>
          <p:nvPr userDrawn="1"/>
        </p:nvSpPr>
        <p:spPr>
          <a:xfrm>
            <a:off x="7442728" y="3241865"/>
            <a:ext cx="199152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0" name="Milestone Placeholder">
            <a:extLst>
              <a:ext uri="{FF2B5EF4-FFF2-40B4-BE49-F238E27FC236}">
                <a16:creationId xmlns:a16="http://schemas.microsoft.com/office/drawing/2014/main" id="{37D0E7BD-DF2F-7FA4-EF59-1EF006BBA73C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7442728" y="3241865"/>
            <a:ext cx="199152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23" name="Straight Connector">
            <a:extLst>
              <a:ext uri="{FF2B5EF4-FFF2-40B4-BE49-F238E27FC236}">
                <a16:creationId xmlns:a16="http://schemas.microsoft.com/office/drawing/2014/main" id="{CE0DE2F3-8E7C-138E-EEF2-9154FCD69E81}"/>
              </a:ext>
            </a:extLst>
          </p:cNvPr>
          <p:cNvCxnSpPr>
            <a:cxnSpLocks/>
            <a:stCxn id="17" idx="3"/>
            <a:endCxn id="14" idx="1"/>
          </p:cNvCxnSpPr>
          <p:nvPr userDrawn="1"/>
        </p:nvCxnSpPr>
        <p:spPr>
          <a:xfrm>
            <a:off x="2701499" y="3766745"/>
            <a:ext cx="249310" cy="0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">
            <a:extLst>
              <a:ext uri="{FF2B5EF4-FFF2-40B4-BE49-F238E27FC236}">
                <a16:creationId xmlns:a16="http://schemas.microsoft.com/office/drawing/2014/main" id="{6706F182-7111-5D39-B84E-1E493CD9AED9}"/>
              </a:ext>
            </a:extLst>
          </p:cNvPr>
          <p:cNvSpPr>
            <a:spLocks noGrp="1"/>
          </p:cNvSpPr>
          <p:nvPr>
            <p:ph type="body" idx="48"/>
          </p:nvPr>
        </p:nvSpPr>
        <p:spPr>
          <a:xfrm>
            <a:off x="9688687" y="5710369"/>
            <a:ext cx="1991520" cy="183264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FBD1C0D4-1E94-70CA-C4BB-10B19C976ABD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9688687" y="4678709"/>
            <a:ext cx="1991520" cy="997920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8E01E96-A88A-E7AF-F600-D3D8EF0A93CC}"/>
              </a:ext>
            </a:extLst>
          </p:cNvPr>
          <p:cNvSpPr/>
          <p:nvPr userDrawn="1"/>
        </p:nvSpPr>
        <p:spPr>
          <a:xfrm>
            <a:off x="9688687" y="3242424"/>
            <a:ext cx="1991520" cy="1049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2" name="Milestone Placeholder">
            <a:extLst>
              <a:ext uri="{FF2B5EF4-FFF2-40B4-BE49-F238E27FC236}">
                <a16:creationId xmlns:a16="http://schemas.microsoft.com/office/drawing/2014/main" id="{D54DBBBB-0169-4D6A-6884-44B67D36D4DE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9688687" y="3242424"/>
            <a:ext cx="199152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Text Placeholder">
            <a:extLst>
              <a:ext uri="{FF2B5EF4-FFF2-40B4-BE49-F238E27FC236}">
                <a16:creationId xmlns:a16="http://schemas.microsoft.com/office/drawing/2014/main" id="{1CDA26F3-D759-5C66-0F1A-629D702FA986}"/>
              </a:ext>
            </a:extLst>
          </p:cNvPr>
          <p:cNvSpPr>
            <a:spLocks noGrp="1"/>
          </p:cNvSpPr>
          <p:nvPr>
            <p:ph type="body" idx="51"/>
          </p:nvPr>
        </p:nvSpPr>
        <p:spPr>
          <a:xfrm>
            <a:off x="11934030" y="5709810"/>
            <a:ext cx="1991520" cy="1832640"/>
          </a:xfrm>
        </p:spPr>
        <p:txBody>
          <a:bodyPr lIns="0" tIns="108000" rIns="72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24" name="Subtitle Placeholder">
            <a:extLst>
              <a:ext uri="{FF2B5EF4-FFF2-40B4-BE49-F238E27FC236}">
                <a16:creationId xmlns:a16="http://schemas.microsoft.com/office/drawing/2014/main" id="{2C4A8370-EDE3-1696-05E0-A6AD3B67314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11934649" y="4678709"/>
            <a:ext cx="1991520" cy="997920"/>
          </a:xfrm>
        </p:spPr>
        <p:txBody>
          <a:bodyPr wrap="square" lIns="0" tIns="0" rIns="72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8DFA6F0-7179-DEB5-ACC9-B01D29C1385E}"/>
              </a:ext>
            </a:extLst>
          </p:cNvPr>
          <p:cNvSpPr/>
          <p:nvPr userDrawn="1"/>
        </p:nvSpPr>
        <p:spPr>
          <a:xfrm>
            <a:off x="11934030" y="3241865"/>
            <a:ext cx="1991520" cy="1049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7" name="Milestone Placeholder">
            <a:extLst>
              <a:ext uri="{FF2B5EF4-FFF2-40B4-BE49-F238E27FC236}">
                <a16:creationId xmlns:a16="http://schemas.microsoft.com/office/drawing/2014/main" id="{ED3EDE58-1D17-39F3-32AC-C96B67B7EC1E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11934030" y="3241865"/>
            <a:ext cx="1991520" cy="1049760"/>
          </a:xfrm>
        </p:spPr>
        <p:txBody>
          <a:bodyPr wrap="square" lIns="108000" tIns="108000" rIns="108000" bIns="108000" anchor="ctr" anchorCtr="0">
            <a:noAutofit/>
          </a:bodyPr>
          <a:lstStyle>
            <a:lvl1pPr marL="0" indent="0" algn="ctr">
              <a:spcBef>
                <a:spcPts val="72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0" name="Straight Connector">
            <a:extLst>
              <a:ext uri="{FF2B5EF4-FFF2-40B4-BE49-F238E27FC236}">
                <a16:creationId xmlns:a16="http://schemas.microsoft.com/office/drawing/2014/main" id="{98A7D28C-002E-BF8B-8F19-931F0F7CCBDE}"/>
              </a:ext>
            </a:extLst>
          </p:cNvPr>
          <p:cNvCxnSpPr>
            <a:cxnSpLocks/>
            <a:stCxn id="18" idx="3"/>
            <a:endCxn id="19" idx="1"/>
          </p:cNvCxnSpPr>
          <p:nvPr userDrawn="1"/>
        </p:nvCxnSpPr>
        <p:spPr>
          <a:xfrm>
            <a:off x="4942329" y="3766745"/>
            <a:ext cx="254440" cy="0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">
            <a:extLst>
              <a:ext uri="{FF2B5EF4-FFF2-40B4-BE49-F238E27FC236}">
                <a16:creationId xmlns:a16="http://schemas.microsoft.com/office/drawing/2014/main" id="{A9D47936-DA0D-F6D4-9A46-2F7F43C0A060}"/>
              </a:ext>
            </a:extLst>
          </p:cNvPr>
          <p:cNvCxnSpPr>
            <a:cxnSpLocks/>
            <a:stCxn id="19" idx="3"/>
            <a:endCxn id="20" idx="1"/>
          </p:cNvCxnSpPr>
          <p:nvPr userDrawn="1"/>
        </p:nvCxnSpPr>
        <p:spPr>
          <a:xfrm>
            <a:off x="7188288" y="3766745"/>
            <a:ext cx="254440" cy="0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">
            <a:extLst>
              <a:ext uri="{FF2B5EF4-FFF2-40B4-BE49-F238E27FC236}">
                <a16:creationId xmlns:a16="http://schemas.microsoft.com/office/drawing/2014/main" id="{ABAA693A-4066-A634-F256-4C92FC37AECE}"/>
              </a:ext>
            </a:extLst>
          </p:cNvPr>
          <p:cNvCxnSpPr>
            <a:cxnSpLocks/>
            <a:stCxn id="20" idx="3"/>
            <a:endCxn id="41" idx="1"/>
          </p:cNvCxnSpPr>
          <p:nvPr userDrawn="1"/>
        </p:nvCxnSpPr>
        <p:spPr>
          <a:xfrm>
            <a:off x="9434248" y="3766745"/>
            <a:ext cx="254440" cy="559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">
            <a:extLst>
              <a:ext uri="{FF2B5EF4-FFF2-40B4-BE49-F238E27FC236}">
                <a16:creationId xmlns:a16="http://schemas.microsoft.com/office/drawing/2014/main" id="{47B1845B-4238-D383-268B-5D7E67AE176C}"/>
              </a:ext>
            </a:extLst>
          </p:cNvPr>
          <p:cNvCxnSpPr>
            <a:cxnSpLocks/>
            <a:stCxn id="42" idx="3"/>
            <a:endCxn id="27" idx="1"/>
          </p:cNvCxnSpPr>
          <p:nvPr userDrawn="1"/>
        </p:nvCxnSpPr>
        <p:spPr>
          <a:xfrm flipV="1">
            <a:off x="11680208" y="3766745"/>
            <a:ext cx="253823" cy="559"/>
          </a:xfrm>
          <a:prstGeom prst="line">
            <a:avLst/>
          </a:prstGeom>
          <a:ln w="12700">
            <a:headEnd type="none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0489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CFE730-AD9A-4D60-4FAD-ADF6F5AA1A78}"/>
              </a:ext>
            </a:extLst>
          </p:cNvPr>
          <p:cNvSpPr/>
          <p:nvPr userDrawn="1"/>
        </p:nvSpPr>
        <p:spPr>
          <a:xfrm rot="5400000">
            <a:off x="5257801" y="-1831849"/>
            <a:ext cx="4114800" cy="146303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0" y="1601759"/>
            <a:ext cx="13220700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928C07-E989-1A34-922B-F0BA29DF4F9F}"/>
              </a:ext>
            </a:extLst>
          </p:cNvPr>
          <p:cNvGrpSpPr/>
          <p:nvPr userDrawn="1"/>
        </p:nvGrpSpPr>
        <p:grpSpPr>
          <a:xfrm>
            <a:off x="704851" y="4147465"/>
            <a:ext cx="1080000" cy="1080000"/>
            <a:chOff x="6001864" y="1304925"/>
            <a:chExt cx="900000" cy="9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6DFC-8925-5ADF-C5CD-36DFA5E25279}"/>
                </a:ext>
              </a:extLst>
            </p:cNvPr>
            <p:cNvSpPr/>
            <p:nvPr userDrawn="1"/>
          </p:nvSpPr>
          <p:spPr>
            <a:xfrm>
              <a:off x="6001864" y="130492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6" name="Рисунок 80" descr="Земля контур">
              <a:extLst>
                <a:ext uri="{FF2B5EF4-FFF2-40B4-BE49-F238E27FC236}">
                  <a16:creationId xmlns:a16="http://schemas.microsoft.com/office/drawing/2014/main" id="{2A40A35A-3BBB-6B71-E65A-9ED64B4CEA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163864" y="1466925"/>
              <a:ext cx="576000" cy="5760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5805A7-55E2-D6B6-F655-4EE67664F013}"/>
              </a:ext>
            </a:extLst>
          </p:cNvPr>
          <p:cNvGrpSpPr/>
          <p:nvPr userDrawn="1"/>
        </p:nvGrpSpPr>
        <p:grpSpPr>
          <a:xfrm>
            <a:off x="704851" y="5760218"/>
            <a:ext cx="1080000" cy="1080000"/>
            <a:chOff x="6001864" y="3042845"/>
            <a:chExt cx="900000" cy="900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BA227F-7DBE-AB96-C92D-527F449E64C7}"/>
                </a:ext>
              </a:extLst>
            </p:cNvPr>
            <p:cNvSpPr/>
            <p:nvPr userDrawn="1"/>
          </p:nvSpPr>
          <p:spPr>
            <a:xfrm>
              <a:off x="6001864" y="304284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23" name="Рисунок 85" descr="Конверт контур">
              <a:extLst>
                <a:ext uri="{FF2B5EF4-FFF2-40B4-BE49-F238E27FC236}">
                  <a16:creationId xmlns:a16="http://schemas.microsoft.com/office/drawing/2014/main" id="{0036379B-B9B8-8A9D-2D13-0BD9EE5F3C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163864" y="3204845"/>
              <a:ext cx="576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24CF7E-A62C-4CA9-6103-3B109C57C696}"/>
              </a:ext>
            </a:extLst>
          </p:cNvPr>
          <p:cNvGrpSpPr/>
          <p:nvPr userDrawn="1"/>
        </p:nvGrpSpPr>
        <p:grpSpPr>
          <a:xfrm>
            <a:off x="7444741" y="4135440"/>
            <a:ext cx="1080000" cy="1080000"/>
            <a:chOff x="6001864" y="4194848"/>
            <a:chExt cx="900000" cy="90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9D0097-4B99-40B3-88D8-89C0C27775F4}"/>
                </a:ext>
              </a:extLst>
            </p:cNvPr>
            <p:cNvSpPr/>
            <p:nvPr userDrawn="1"/>
          </p:nvSpPr>
          <p:spPr>
            <a:xfrm>
              <a:off x="6001864" y="4194848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26" name="Рисунок 90" descr="Телефонная трубка контур">
              <a:extLst>
                <a:ext uri="{FF2B5EF4-FFF2-40B4-BE49-F238E27FC236}">
                  <a16:creationId xmlns:a16="http://schemas.microsoft.com/office/drawing/2014/main" id="{5B7CB627-0C77-9EBE-29FB-1CB49012E0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163864" y="4356848"/>
              <a:ext cx="576000" cy="576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EE585C-EB08-F965-9E44-86B003C7C5CC}"/>
              </a:ext>
            </a:extLst>
          </p:cNvPr>
          <p:cNvGrpSpPr/>
          <p:nvPr userDrawn="1"/>
        </p:nvGrpSpPr>
        <p:grpSpPr>
          <a:xfrm>
            <a:off x="7444741" y="5748192"/>
            <a:ext cx="1080000" cy="1080000"/>
            <a:chOff x="6001864" y="5376812"/>
            <a:chExt cx="900000" cy="900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00E198-889D-EAE5-2425-BC8B82F7E2D5}"/>
                </a:ext>
              </a:extLst>
            </p:cNvPr>
            <p:cNvSpPr/>
            <p:nvPr userDrawn="1"/>
          </p:nvSpPr>
          <p:spPr>
            <a:xfrm>
              <a:off x="6001864" y="5376812"/>
              <a:ext cx="900000" cy="90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29" name="Рисунок 95" descr="Карта с кнопкой контур">
              <a:extLst>
                <a:ext uri="{FF2B5EF4-FFF2-40B4-BE49-F238E27FC236}">
                  <a16:creationId xmlns:a16="http://schemas.microsoft.com/office/drawing/2014/main" id="{2AE6BD73-1191-45E6-BD50-F553807446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163864" y="5538812"/>
              <a:ext cx="576000" cy="576000"/>
            </a:xfrm>
            <a:prstGeom prst="rect">
              <a:avLst/>
            </a:prstGeom>
          </p:spPr>
        </p:pic>
      </p:grpSp>
      <p:sp>
        <p:nvSpPr>
          <p:cNvPr id="30" name="Subtitle Placeholder">
            <a:extLst>
              <a:ext uri="{FF2B5EF4-FFF2-40B4-BE49-F238E27FC236}">
                <a16:creationId xmlns:a16="http://schemas.microsoft.com/office/drawing/2014/main" id="{2DD54F87-1FF1-F260-C647-2409080E1AE3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1827931" y="4304364"/>
            <a:ext cx="5352600" cy="369332"/>
          </a:xfrm>
        </p:spPr>
        <p:txBody>
          <a:bodyPr wrap="square" lIns="180000" tIns="0" rIns="0" bIns="0" anchor="t" anchorCtr="0">
            <a:spAutoFit/>
          </a:bodyPr>
          <a:lstStyle>
            <a:lvl1pPr marL="0" indent="0" algn="l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0DFA9E7F-9721-2907-605C-A899035C90B3}"/>
              </a:ext>
            </a:extLst>
          </p:cNvPr>
          <p:cNvSpPr>
            <a:spLocks noGrp="1"/>
          </p:cNvSpPr>
          <p:nvPr userDrawn="1">
            <p:ph type="body" idx="28"/>
          </p:nvPr>
        </p:nvSpPr>
        <p:spPr>
          <a:xfrm>
            <a:off x="1827931" y="4703666"/>
            <a:ext cx="5352600" cy="334057"/>
          </a:xfrm>
        </p:spPr>
        <p:txBody>
          <a:bodyPr wrap="square" lIns="18000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Subtitle Placeholder">
            <a:extLst>
              <a:ext uri="{FF2B5EF4-FFF2-40B4-BE49-F238E27FC236}">
                <a16:creationId xmlns:a16="http://schemas.microsoft.com/office/drawing/2014/main" id="{629A33D6-E391-23FE-0FC5-AEB123023AA0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1827931" y="5911976"/>
            <a:ext cx="5352600" cy="369332"/>
          </a:xfrm>
        </p:spPr>
        <p:txBody>
          <a:bodyPr wrap="square" lIns="180000" tIns="0" rIns="0" bIns="0" anchor="t" anchorCtr="0">
            <a:spAutoFit/>
          </a:bodyPr>
          <a:lstStyle>
            <a:lvl1pPr marL="0" indent="0" algn="l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091288E-7363-12FC-90CA-57217839455D}"/>
              </a:ext>
            </a:extLst>
          </p:cNvPr>
          <p:cNvSpPr>
            <a:spLocks noGrp="1"/>
          </p:cNvSpPr>
          <p:nvPr userDrawn="1">
            <p:ph type="body" idx="30"/>
          </p:nvPr>
        </p:nvSpPr>
        <p:spPr>
          <a:xfrm>
            <a:off x="1827930" y="6311279"/>
            <a:ext cx="5357731" cy="334057"/>
          </a:xfrm>
        </p:spPr>
        <p:txBody>
          <a:bodyPr wrap="square" lIns="18000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Subtitle Placeholder">
            <a:extLst>
              <a:ext uri="{FF2B5EF4-FFF2-40B4-BE49-F238E27FC236}">
                <a16:creationId xmlns:a16="http://schemas.microsoft.com/office/drawing/2014/main" id="{292BB37E-F468-5DD9-200C-CD5904CE36E6}"/>
              </a:ext>
            </a:extLst>
          </p:cNvPr>
          <p:cNvSpPr>
            <a:spLocks noGrp="1"/>
          </p:cNvSpPr>
          <p:nvPr userDrawn="1">
            <p:ph type="body" idx="31" hasCustomPrompt="1"/>
          </p:nvPr>
        </p:nvSpPr>
        <p:spPr>
          <a:xfrm>
            <a:off x="8567821" y="4285946"/>
            <a:ext cx="5357730" cy="369332"/>
          </a:xfrm>
        </p:spPr>
        <p:txBody>
          <a:bodyPr wrap="square" lIns="180000" tIns="0" rIns="0" bIns="0" anchor="t" anchorCtr="0">
            <a:spAutoFit/>
          </a:bodyPr>
          <a:lstStyle>
            <a:lvl1pPr marL="0" indent="0" algn="l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E2F4034-BE71-F9FD-7E7A-21319232CD3E}"/>
              </a:ext>
            </a:extLst>
          </p:cNvPr>
          <p:cNvSpPr>
            <a:spLocks noGrp="1"/>
          </p:cNvSpPr>
          <p:nvPr userDrawn="1">
            <p:ph type="body" idx="32"/>
          </p:nvPr>
        </p:nvSpPr>
        <p:spPr>
          <a:xfrm>
            <a:off x="8567821" y="4685249"/>
            <a:ext cx="5352600" cy="334057"/>
          </a:xfrm>
        </p:spPr>
        <p:txBody>
          <a:bodyPr wrap="square" lIns="18000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43A0112F-3EEF-F28D-CBBF-6CF4467D46F8}"/>
              </a:ext>
            </a:extLst>
          </p:cNvPr>
          <p:cNvSpPr>
            <a:spLocks noGrp="1"/>
          </p:cNvSpPr>
          <p:nvPr userDrawn="1">
            <p:ph type="body" idx="33" hasCustomPrompt="1"/>
          </p:nvPr>
        </p:nvSpPr>
        <p:spPr>
          <a:xfrm>
            <a:off x="8567821" y="5899950"/>
            <a:ext cx="5352600" cy="369332"/>
          </a:xfrm>
        </p:spPr>
        <p:txBody>
          <a:bodyPr wrap="square" lIns="180000" tIns="0" rIns="0" bIns="0" anchor="t" anchorCtr="0">
            <a:spAutoFit/>
          </a:bodyPr>
          <a:lstStyle>
            <a:lvl1pPr marL="0" indent="0" algn="l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37D4ABE-D4C2-22D0-1CF1-BA532C931A71}"/>
              </a:ext>
            </a:extLst>
          </p:cNvPr>
          <p:cNvSpPr>
            <a:spLocks noGrp="1"/>
          </p:cNvSpPr>
          <p:nvPr userDrawn="1">
            <p:ph type="body" idx="34"/>
          </p:nvPr>
        </p:nvSpPr>
        <p:spPr>
          <a:xfrm>
            <a:off x="8567821" y="6299252"/>
            <a:ext cx="5357730" cy="334057"/>
          </a:xfrm>
        </p:spPr>
        <p:txBody>
          <a:bodyPr wrap="square" lIns="18000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7649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DBFBF-A36D-7DB7-E2E3-4BB852A77C4C}"/>
              </a:ext>
            </a:extLst>
          </p:cNvPr>
          <p:cNvSpPr/>
          <p:nvPr userDrawn="1"/>
        </p:nvSpPr>
        <p:spPr>
          <a:xfrm>
            <a:off x="704852" y="2173665"/>
            <a:ext cx="8726804" cy="4747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solidFill>
                <a:schemeClr val="bg1"/>
              </a:solidFill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04852" y="5154991"/>
            <a:ext cx="5338768" cy="1765813"/>
          </a:xfrm>
        </p:spPr>
        <p:txBody>
          <a:bodyPr wrap="square" lIns="360000" tIns="0" rIns="0" bIns="360000" anchor="b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4" y="2173665"/>
            <a:ext cx="8726803" cy="2696530"/>
          </a:xfrm>
          <a:prstGeom prst="rect">
            <a:avLst/>
          </a:prstGeom>
        </p:spPr>
        <p:txBody>
          <a:bodyPr vert="horz" wrap="square" lIns="360000" tIns="360000" rIns="36000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br>
              <a:rPr lang="ru-RU" dirty="0"/>
            </a:br>
            <a:endParaRPr lang="ru-R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B40119-BF45-C88B-5ECE-0544D8E3F6A4}"/>
              </a:ext>
            </a:extLst>
          </p:cNvPr>
          <p:cNvCxnSpPr>
            <a:cxnSpLocks/>
          </p:cNvCxnSpPr>
          <p:nvPr userDrawn="1"/>
        </p:nvCxnSpPr>
        <p:spPr>
          <a:xfrm>
            <a:off x="6320790" y="6410479"/>
            <a:ext cx="2678866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9">
            <a:extLst>
              <a:ext uri="{FF2B5EF4-FFF2-40B4-BE49-F238E27FC236}">
                <a16:creationId xmlns:a16="http://schemas.microsoft.com/office/drawing/2014/main" id="{8B862EAF-BDCD-DFD5-0A3B-D1348711451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708827" y="2173123"/>
            <a:ext cx="4216723" cy="474768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726565C-BBC3-FF96-499E-E9047B338666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C16F62D-3834-3962-875A-ABFA24A91C1F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D901A58-86EF-DA30-4658-64364524C281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EAE1B12-E21B-30E4-2923-B4BD36F0FF03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131618728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V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0" y="3417080"/>
            <a:ext cx="4493896" cy="2260312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0928C07-E989-1A34-922B-F0BA29DF4F9F}"/>
              </a:ext>
            </a:extLst>
          </p:cNvPr>
          <p:cNvGrpSpPr/>
          <p:nvPr userDrawn="1"/>
        </p:nvGrpSpPr>
        <p:grpSpPr>
          <a:xfrm>
            <a:off x="7444740" y="1565910"/>
            <a:ext cx="1080000" cy="1080000"/>
            <a:chOff x="6001864" y="1304925"/>
            <a:chExt cx="900000" cy="90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C06DFC-8925-5ADF-C5CD-36DFA5E25279}"/>
                </a:ext>
              </a:extLst>
            </p:cNvPr>
            <p:cNvSpPr/>
            <p:nvPr userDrawn="1"/>
          </p:nvSpPr>
          <p:spPr>
            <a:xfrm>
              <a:off x="6001864" y="130492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 dirty="0"/>
            </a:p>
          </p:txBody>
        </p:sp>
        <p:pic>
          <p:nvPicPr>
            <p:cNvPr id="6" name="Рисунок 80" descr="Земля контур">
              <a:extLst>
                <a:ext uri="{FF2B5EF4-FFF2-40B4-BE49-F238E27FC236}">
                  <a16:creationId xmlns:a16="http://schemas.microsoft.com/office/drawing/2014/main" id="{2A40A35A-3BBB-6B71-E65A-9ED64B4CEA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6163864" y="1466925"/>
              <a:ext cx="576000" cy="5760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C5805A7-55E2-D6B6-F655-4EE67664F013}"/>
              </a:ext>
            </a:extLst>
          </p:cNvPr>
          <p:cNvGrpSpPr/>
          <p:nvPr userDrawn="1"/>
        </p:nvGrpSpPr>
        <p:grpSpPr>
          <a:xfrm>
            <a:off x="7444740" y="3194665"/>
            <a:ext cx="1080000" cy="1080000"/>
            <a:chOff x="6001864" y="3042845"/>
            <a:chExt cx="900000" cy="900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8BA227F-7DBE-AB96-C92D-527F449E64C7}"/>
                </a:ext>
              </a:extLst>
            </p:cNvPr>
            <p:cNvSpPr/>
            <p:nvPr userDrawn="1"/>
          </p:nvSpPr>
          <p:spPr>
            <a:xfrm>
              <a:off x="6001864" y="3042845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23" name="Рисунок 85" descr="Конверт контур">
              <a:extLst>
                <a:ext uri="{FF2B5EF4-FFF2-40B4-BE49-F238E27FC236}">
                  <a16:creationId xmlns:a16="http://schemas.microsoft.com/office/drawing/2014/main" id="{0036379B-B9B8-8A9D-2D13-0BD9EE5F3CF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163864" y="3204845"/>
              <a:ext cx="576000" cy="5760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324CF7E-A62C-4CA9-6103-3B109C57C696}"/>
              </a:ext>
            </a:extLst>
          </p:cNvPr>
          <p:cNvGrpSpPr/>
          <p:nvPr userDrawn="1"/>
        </p:nvGrpSpPr>
        <p:grpSpPr>
          <a:xfrm>
            <a:off x="7444740" y="4823420"/>
            <a:ext cx="1080000" cy="1080000"/>
            <a:chOff x="6001864" y="4194848"/>
            <a:chExt cx="900000" cy="900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09D0097-4B99-40B3-88D8-89C0C27775F4}"/>
                </a:ext>
              </a:extLst>
            </p:cNvPr>
            <p:cNvSpPr/>
            <p:nvPr userDrawn="1"/>
          </p:nvSpPr>
          <p:spPr>
            <a:xfrm>
              <a:off x="6001864" y="4194848"/>
              <a:ext cx="900000" cy="90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26" name="Рисунок 90" descr="Телефонная трубка контур">
              <a:extLst>
                <a:ext uri="{FF2B5EF4-FFF2-40B4-BE49-F238E27FC236}">
                  <a16:creationId xmlns:a16="http://schemas.microsoft.com/office/drawing/2014/main" id="{5B7CB627-0C77-9EBE-29FB-1CB49012E0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163864" y="4356848"/>
              <a:ext cx="576000" cy="576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CEE585C-EB08-F965-9E44-86B003C7C5CC}"/>
              </a:ext>
            </a:extLst>
          </p:cNvPr>
          <p:cNvGrpSpPr/>
          <p:nvPr userDrawn="1"/>
        </p:nvGrpSpPr>
        <p:grpSpPr>
          <a:xfrm>
            <a:off x="7444740" y="6452174"/>
            <a:ext cx="1080000" cy="1080000"/>
            <a:chOff x="6001864" y="5376812"/>
            <a:chExt cx="900000" cy="900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00E198-889D-EAE5-2425-BC8B82F7E2D5}"/>
                </a:ext>
              </a:extLst>
            </p:cNvPr>
            <p:cNvSpPr/>
            <p:nvPr userDrawn="1"/>
          </p:nvSpPr>
          <p:spPr>
            <a:xfrm>
              <a:off x="6001864" y="5376812"/>
              <a:ext cx="900000" cy="900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160"/>
            </a:p>
          </p:txBody>
        </p:sp>
        <p:pic>
          <p:nvPicPr>
            <p:cNvPr id="29" name="Рисунок 95" descr="Карта с кнопкой контур">
              <a:extLst>
                <a:ext uri="{FF2B5EF4-FFF2-40B4-BE49-F238E27FC236}">
                  <a16:creationId xmlns:a16="http://schemas.microsoft.com/office/drawing/2014/main" id="{2AE6BD73-1191-45E6-BD50-F553807446E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163864" y="5538812"/>
              <a:ext cx="576000" cy="576000"/>
            </a:xfrm>
            <a:prstGeom prst="rect">
              <a:avLst/>
            </a:prstGeom>
          </p:spPr>
        </p:pic>
      </p:grpSp>
      <p:sp>
        <p:nvSpPr>
          <p:cNvPr id="30" name="Subtitle Placeholder">
            <a:extLst>
              <a:ext uri="{FF2B5EF4-FFF2-40B4-BE49-F238E27FC236}">
                <a16:creationId xmlns:a16="http://schemas.microsoft.com/office/drawing/2014/main" id="{2DD54F87-1FF1-F260-C647-2409080E1AE3}"/>
              </a:ext>
            </a:extLst>
          </p:cNvPr>
          <p:cNvSpPr>
            <a:spLocks noGrp="1"/>
          </p:cNvSpPr>
          <p:nvPr userDrawn="1">
            <p:ph type="body" idx="27" hasCustomPrompt="1"/>
          </p:nvPr>
        </p:nvSpPr>
        <p:spPr>
          <a:xfrm>
            <a:off x="8567820" y="1722808"/>
            <a:ext cx="5352600" cy="369332"/>
          </a:xfrm>
        </p:spPr>
        <p:txBody>
          <a:bodyPr wrap="square" lIns="180000" tIns="0" rIns="0" bIns="0" anchor="t" anchorCtr="0">
            <a:spAutoFit/>
          </a:bodyPr>
          <a:lstStyle>
            <a:lvl1pPr marL="0" indent="0" algn="l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0DFA9E7F-9721-2907-605C-A899035C90B3}"/>
              </a:ext>
            </a:extLst>
          </p:cNvPr>
          <p:cNvSpPr>
            <a:spLocks noGrp="1"/>
          </p:cNvSpPr>
          <p:nvPr userDrawn="1">
            <p:ph type="body" idx="28"/>
          </p:nvPr>
        </p:nvSpPr>
        <p:spPr>
          <a:xfrm>
            <a:off x="8567820" y="2122111"/>
            <a:ext cx="5352600" cy="334057"/>
          </a:xfrm>
        </p:spPr>
        <p:txBody>
          <a:bodyPr wrap="square" lIns="18000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Subtitle Placeholder">
            <a:extLst>
              <a:ext uri="{FF2B5EF4-FFF2-40B4-BE49-F238E27FC236}">
                <a16:creationId xmlns:a16="http://schemas.microsoft.com/office/drawing/2014/main" id="{629A33D6-E391-23FE-0FC5-AEB123023AA0}"/>
              </a:ext>
            </a:extLst>
          </p:cNvPr>
          <p:cNvSpPr>
            <a:spLocks noGrp="1"/>
          </p:cNvSpPr>
          <p:nvPr userDrawn="1">
            <p:ph type="body" idx="29" hasCustomPrompt="1"/>
          </p:nvPr>
        </p:nvSpPr>
        <p:spPr>
          <a:xfrm>
            <a:off x="8567820" y="3346423"/>
            <a:ext cx="5352600" cy="369332"/>
          </a:xfrm>
        </p:spPr>
        <p:txBody>
          <a:bodyPr wrap="square" lIns="180000" tIns="0" rIns="0" bIns="0" anchor="t" anchorCtr="0">
            <a:spAutoFit/>
          </a:bodyPr>
          <a:lstStyle>
            <a:lvl1pPr marL="0" indent="0" algn="l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E091288E-7363-12FC-90CA-57217839455D}"/>
              </a:ext>
            </a:extLst>
          </p:cNvPr>
          <p:cNvSpPr>
            <a:spLocks noGrp="1"/>
          </p:cNvSpPr>
          <p:nvPr userDrawn="1">
            <p:ph type="body" idx="30"/>
          </p:nvPr>
        </p:nvSpPr>
        <p:spPr>
          <a:xfrm>
            <a:off x="8567819" y="3745725"/>
            <a:ext cx="5357731" cy="334057"/>
          </a:xfrm>
        </p:spPr>
        <p:txBody>
          <a:bodyPr wrap="square" lIns="18000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Subtitle Placeholder">
            <a:extLst>
              <a:ext uri="{FF2B5EF4-FFF2-40B4-BE49-F238E27FC236}">
                <a16:creationId xmlns:a16="http://schemas.microsoft.com/office/drawing/2014/main" id="{292BB37E-F468-5DD9-200C-CD5904CE36E6}"/>
              </a:ext>
            </a:extLst>
          </p:cNvPr>
          <p:cNvSpPr>
            <a:spLocks noGrp="1"/>
          </p:cNvSpPr>
          <p:nvPr userDrawn="1">
            <p:ph type="body" idx="31" hasCustomPrompt="1"/>
          </p:nvPr>
        </p:nvSpPr>
        <p:spPr>
          <a:xfrm>
            <a:off x="8567819" y="4973926"/>
            <a:ext cx="5357730" cy="369332"/>
          </a:xfrm>
        </p:spPr>
        <p:txBody>
          <a:bodyPr wrap="square" lIns="180000" tIns="0" rIns="0" bIns="0" anchor="t" anchorCtr="0">
            <a:spAutoFit/>
          </a:bodyPr>
          <a:lstStyle>
            <a:lvl1pPr marL="0" indent="0" algn="l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E2F4034-BE71-F9FD-7E7A-21319232CD3E}"/>
              </a:ext>
            </a:extLst>
          </p:cNvPr>
          <p:cNvSpPr>
            <a:spLocks noGrp="1"/>
          </p:cNvSpPr>
          <p:nvPr userDrawn="1">
            <p:ph type="body" idx="32"/>
          </p:nvPr>
        </p:nvSpPr>
        <p:spPr>
          <a:xfrm>
            <a:off x="8567820" y="5373229"/>
            <a:ext cx="5352600" cy="334057"/>
          </a:xfrm>
        </p:spPr>
        <p:txBody>
          <a:bodyPr wrap="square" lIns="18000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43A0112F-3EEF-F28D-CBBF-6CF4467D46F8}"/>
              </a:ext>
            </a:extLst>
          </p:cNvPr>
          <p:cNvSpPr>
            <a:spLocks noGrp="1"/>
          </p:cNvSpPr>
          <p:nvPr userDrawn="1">
            <p:ph type="body" idx="33" hasCustomPrompt="1"/>
          </p:nvPr>
        </p:nvSpPr>
        <p:spPr>
          <a:xfrm>
            <a:off x="8567820" y="6603932"/>
            <a:ext cx="5352600" cy="369332"/>
          </a:xfrm>
        </p:spPr>
        <p:txBody>
          <a:bodyPr wrap="square" lIns="180000" tIns="0" rIns="0" bIns="0" anchor="t" anchorCtr="0">
            <a:spAutoFit/>
          </a:bodyPr>
          <a:lstStyle>
            <a:lvl1pPr marL="0" indent="0" algn="l">
              <a:spcBef>
                <a:spcPts val="720"/>
              </a:spcBef>
              <a:buNone/>
              <a:defRPr sz="240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737D4ABE-D4C2-22D0-1CF1-BA532C931A71}"/>
              </a:ext>
            </a:extLst>
          </p:cNvPr>
          <p:cNvSpPr>
            <a:spLocks noGrp="1"/>
          </p:cNvSpPr>
          <p:nvPr userDrawn="1">
            <p:ph type="body" idx="34"/>
          </p:nvPr>
        </p:nvSpPr>
        <p:spPr>
          <a:xfrm>
            <a:off x="8567819" y="7003235"/>
            <a:ext cx="5357730" cy="334057"/>
          </a:xfrm>
        </p:spPr>
        <p:txBody>
          <a:bodyPr wrap="square" lIns="18000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4614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CCF75C-EEDA-EF6F-3B77-1EE2E23DF412}"/>
              </a:ext>
            </a:extLst>
          </p:cNvPr>
          <p:cNvSpPr/>
          <p:nvPr userDrawn="1"/>
        </p:nvSpPr>
        <p:spPr>
          <a:xfrm>
            <a:off x="9690737" y="1565911"/>
            <a:ext cx="4234814" cy="596265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DDBFBF-A36D-7DB7-E2E3-4BB852A77C4C}"/>
              </a:ext>
            </a:extLst>
          </p:cNvPr>
          <p:cNvSpPr/>
          <p:nvPr userDrawn="1"/>
        </p:nvSpPr>
        <p:spPr>
          <a:xfrm>
            <a:off x="704850" y="1565911"/>
            <a:ext cx="8726806" cy="5962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9690736" y="5762748"/>
            <a:ext cx="4234814" cy="1765813"/>
          </a:xfrm>
        </p:spPr>
        <p:txBody>
          <a:bodyPr wrap="square" lIns="360000" tIns="0" rIns="360000" bIns="360000" anchor="b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6480810" cy="2696530"/>
          </a:xfrm>
          <a:prstGeom prst="rect">
            <a:avLst/>
          </a:prstGeom>
        </p:spPr>
        <p:txBody>
          <a:bodyPr vert="horz" wrap="square" lIns="360000" tIns="360000" rIns="36000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br>
              <a:rPr lang="ru-RU" dirty="0"/>
            </a:br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F60231-9D97-1DFE-4E62-3DEE94141707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8AA1D0-88EF-C1D2-A68A-A85526A175AE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D968F9-1EE4-7C02-2C03-EE4C38E8FE33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BD4535-87B2-CC66-8FA9-1629A5897781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CFFB952-91FD-13CD-2D03-E447ABA2B3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70704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DBFBF-A36D-7DB7-E2E3-4BB852A77C4C}"/>
              </a:ext>
            </a:extLst>
          </p:cNvPr>
          <p:cNvSpPr/>
          <p:nvPr userDrawn="1"/>
        </p:nvSpPr>
        <p:spPr>
          <a:xfrm>
            <a:off x="704850" y="1565911"/>
            <a:ext cx="13220700" cy="59626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444741" y="5762748"/>
            <a:ext cx="6480810" cy="1765813"/>
          </a:xfrm>
        </p:spPr>
        <p:txBody>
          <a:bodyPr wrap="square" lIns="360000" tIns="0" rIns="360000" bIns="360000" anchor="b" anchorCtr="0">
            <a:noAutofit/>
          </a:bodyPr>
          <a:lstStyle>
            <a:lvl1pPr marL="0" indent="0" algn="r">
              <a:spcBef>
                <a:spcPts val="720"/>
              </a:spcBef>
              <a:buNone/>
              <a:defRPr sz="2160" b="0" spc="0" baseline="0">
                <a:solidFill>
                  <a:schemeClr val="bg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6480810" cy="2696530"/>
          </a:xfrm>
          <a:prstGeom prst="rect">
            <a:avLst/>
          </a:prstGeom>
        </p:spPr>
        <p:txBody>
          <a:bodyPr vert="horz" wrap="square" lIns="360000" tIns="360000" rIns="36000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br>
              <a:rPr lang="ru-RU" dirty="0"/>
            </a:br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F60231-9D97-1DFE-4E62-3DEE94141707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8AA1D0-88EF-C1D2-A68A-A85526A175AE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D968F9-1EE4-7C02-2C03-EE4C38E8FE33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BD4535-87B2-CC66-8FA9-1629A5897781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CFFB952-91FD-13CD-2D03-E447ABA2B3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6306900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YouV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DBFBF-A36D-7DB7-E2E3-4BB852A77C4C}"/>
              </a:ext>
            </a:extLst>
          </p:cNvPr>
          <p:cNvSpPr/>
          <p:nvPr userDrawn="1"/>
        </p:nvSpPr>
        <p:spPr>
          <a:xfrm>
            <a:off x="704850" y="1565911"/>
            <a:ext cx="13220700" cy="59626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444741" y="5762748"/>
            <a:ext cx="6480810" cy="1765813"/>
          </a:xfrm>
        </p:spPr>
        <p:txBody>
          <a:bodyPr wrap="square" lIns="360000" tIns="0" rIns="360000" bIns="360000" anchor="b" anchorCtr="0">
            <a:noAutofit/>
          </a:bodyPr>
          <a:lstStyle>
            <a:lvl1pPr marL="0" indent="0" algn="r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565910"/>
            <a:ext cx="6480810" cy="2696530"/>
          </a:xfrm>
          <a:prstGeom prst="rect">
            <a:avLst/>
          </a:prstGeom>
        </p:spPr>
        <p:txBody>
          <a:bodyPr vert="horz" wrap="square" lIns="360000" tIns="360000" rIns="36000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br>
              <a:rPr lang="ru-RU" dirty="0"/>
            </a:br>
            <a:endParaRPr lang="ru-RU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F60231-9D97-1DFE-4E62-3DEE94141707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8AA1D0-88EF-C1D2-A68A-A85526A175AE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D968F9-1EE4-7C02-2C03-EE4C38E8FE33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BD4535-87B2-CC66-8FA9-1629A5897781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CFFB952-91FD-13CD-2D03-E447ABA2B3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76073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V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116C1F-EB2C-FC74-D97A-462E4E4D2EB4}"/>
              </a:ext>
            </a:extLst>
          </p:cNvPr>
          <p:cNvSpPr/>
          <p:nvPr userDrawn="1"/>
        </p:nvSpPr>
        <p:spPr>
          <a:xfrm>
            <a:off x="7444740" y="0"/>
            <a:ext cx="718566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446407" y="3558227"/>
            <a:ext cx="6479143" cy="506886"/>
          </a:xfrm>
        </p:spPr>
        <p:txBody>
          <a:bodyPr wrap="square" lIns="36000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46408" y="1565910"/>
            <a:ext cx="6479137" cy="1506874"/>
          </a:xfrm>
          <a:prstGeom prst="rect">
            <a:avLst/>
          </a:prstGeom>
        </p:spPr>
        <p:txBody>
          <a:bodyPr vert="horz" wrap="square" lIns="360000" tIns="0" rIns="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5" name="Picture Placeholder 19">
            <a:extLst>
              <a:ext uri="{FF2B5EF4-FFF2-40B4-BE49-F238E27FC236}">
                <a16:creationId xmlns:a16="http://schemas.microsoft.com/office/drawing/2014/main" id="{83BD5651-5D51-C342-D8A9-0C3EA464E73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17048" y="1565909"/>
            <a:ext cx="4481698" cy="596265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1CFECE27-1DD7-CC2D-70C9-2E01D1F7EDC7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446407" y="4736785"/>
            <a:ext cx="6479143" cy="2566010"/>
          </a:xfrm>
        </p:spPr>
        <p:txBody>
          <a:bodyPr lIns="360000" tIns="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63DF0-FE8F-0DB4-2328-FEE41C843F51}"/>
              </a:ext>
            </a:extLst>
          </p:cNvPr>
          <p:cNvCxnSpPr>
            <a:cxnSpLocks/>
          </p:cNvCxnSpPr>
          <p:nvPr userDrawn="1"/>
        </p:nvCxnSpPr>
        <p:spPr>
          <a:xfrm flipH="1">
            <a:off x="7876739" y="3414320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507495-20CC-8AFC-4818-BC90DBFA16CC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E81CA1-2189-8FF4-3C09-B0997395B816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3DB4FA-E54C-B370-38D1-9741B7B46ABD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B3230B-563F-C70F-EE91-804D65C774BC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" name="Description Placeholder">
            <a:extLst>
              <a:ext uri="{FF2B5EF4-FFF2-40B4-BE49-F238E27FC236}">
                <a16:creationId xmlns:a16="http://schemas.microsoft.com/office/drawing/2014/main" id="{FDAB4BF0-E898-7DC0-0D35-E6CFDAC0F9CA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446407" y="4071493"/>
            <a:ext cx="6480000" cy="334057"/>
          </a:xfrm>
        </p:spPr>
        <p:txBody>
          <a:bodyPr wrap="square" lIns="36000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596934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V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51E4956-8880-A937-0710-98693140811A}"/>
              </a:ext>
            </a:extLst>
          </p:cNvPr>
          <p:cNvSpPr/>
          <p:nvPr userDrawn="1"/>
        </p:nvSpPr>
        <p:spPr>
          <a:xfrm>
            <a:off x="2" y="3055896"/>
            <a:ext cx="14630399" cy="2870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14706" y="6629692"/>
            <a:ext cx="4224960" cy="506886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5" name="Picture Placeholder 19">
            <a:extLst>
              <a:ext uri="{FF2B5EF4-FFF2-40B4-BE49-F238E27FC236}">
                <a16:creationId xmlns:a16="http://schemas.microsoft.com/office/drawing/2014/main" id="{83BD5651-5D51-C342-D8A9-0C3EA464E73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12476" y="3055793"/>
            <a:ext cx="4222618" cy="287013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63DF0-FE8F-0DB4-2328-FEE41C843F51}"/>
              </a:ext>
            </a:extLst>
          </p:cNvPr>
          <p:cNvCxnSpPr>
            <a:cxnSpLocks/>
          </p:cNvCxnSpPr>
          <p:nvPr userDrawn="1"/>
        </p:nvCxnSpPr>
        <p:spPr>
          <a:xfrm flipH="1">
            <a:off x="714706" y="6485785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507495-20CC-8AFC-4818-BC90DBFA16CC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E81CA1-2189-8FF4-3C09-B0997395B816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3DB4FA-E54C-B370-38D1-9741B7B46ABD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B3230B-563F-C70F-EE91-804D65C774BC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" name="Description Placeholder">
            <a:extLst>
              <a:ext uri="{FF2B5EF4-FFF2-40B4-BE49-F238E27FC236}">
                <a16:creationId xmlns:a16="http://schemas.microsoft.com/office/drawing/2014/main" id="{FDAB4BF0-E898-7DC0-0D35-E6CFDAC0F9CA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14706" y="7142958"/>
            <a:ext cx="4224960" cy="334057"/>
          </a:xfrm>
        </p:spPr>
        <p:txBody>
          <a:bodyPr wrap="square" lIns="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AA1F6F-51D1-847B-79E6-9670F88FEC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0" y="1601759"/>
            <a:ext cx="13220700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8" name="Subtitle Placeholder">
            <a:extLst>
              <a:ext uri="{FF2B5EF4-FFF2-40B4-BE49-F238E27FC236}">
                <a16:creationId xmlns:a16="http://schemas.microsoft.com/office/drawing/2014/main" id="{C2F9A16E-4660-FDE7-034C-697DE439ED2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5200975" y="6629692"/>
            <a:ext cx="4224960" cy="506886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7B028427-24BF-D7B3-79F3-8BE98FCA0D3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198745" y="3055793"/>
            <a:ext cx="4222618" cy="287013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AEC63A-0DDD-28A2-EACD-50EAFBF3B4AE}"/>
              </a:ext>
            </a:extLst>
          </p:cNvPr>
          <p:cNvCxnSpPr>
            <a:cxnSpLocks/>
          </p:cNvCxnSpPr>
          <p:nvPr userDrawn="1"/>
        </p:nvCxnSpPr>
        <p:spPr>
          <a:xfrm flipH="1">
            <a:off x="5200975" y="6485785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Description Placeholder">
            <a:extLst>
              <a:ext uri="{FF2B5EF4-FFF2-40B4-BE49-F238E27FC236}">
                <a16:creationId xmlns:a16="http://schemas.microsoft.com/office/drawing/2014/main" id="{3DD5A016-B6AE-AA12-385C-9EE488ACFE2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5200975" y="7142958"/>
            <a:ext cx="4224960" cy="334057"/>
          </a:xfrm>
        </p:spPr>
        <p:txBody>
          <a:bodyPr wrap="square" lIns="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ubtitle Placeholder">
            <a:extLst>
              <a:ext uri="{FF2B5EF4-FFF2-40B4-BE49-F238E27FC236}">
                <a16:creationId xmlns:a16="http://schemas.microsoft.com/office/drawing/2014/main" id="{3E5E2515-8B4A-CB63-6E93-DF103D1BD1E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9707179" y="6629692"/>
            <a:ext cx="4224960" cy="506886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49B1C393-1DCC-3D6F-924E-80FF2284062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704949" y="3055793"/>
            <a:ext cx="4222618" cy="287013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DBCA49-2473-2413-3F5D-0CC2877C6751}"/>
              </a:ext>
            </a:extLst>
          </p:cNvPr>
          <p:cNvCxnSpPr>
            <a:cxnSpLocks/>
          </p:cNvCxnSpPr>
          <p:nvPr userDrawn="1"/>
        </p:nvCxnSpPr>
        <p:spPr>
          <a:xfrm flipH="1">
            <a:off x="9707179" y="6485785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Description Placeholder">
            <a:extLst>
              <a:ext uri="{FF2B5EF4-FFF2-40B4-BE49-F238E27FC236}">
                <a16:creationId xmlns:a16="http://schemas.microsoft.com/office/drawing/2014/main" id="{EFAD6DC4-FAD5-74AD-50A9-A313A724C386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9707179" y="7142958"/>
            <a:ext cx="4224960" cy="334057"/>
          </a:xfrm>
        </p:spPr>
        <p:txBody>
          <a:bodyPr wrap="square" lIns="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45529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V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451E4956-8880-A937-0710-98693140811A}"/>
              </a:ext>
            </a:extLst>
          </p:cNvPr>
          <p:cNvSpPr/>
          <p:nvPr userDrawn="1"/>
        </p:nvSpPr>
        <p:spPr>
          <a:xfrm>
            <a:off x="2" y="3055896"/>
            <a:ext cx="14630399" cy="2870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14706" y="6629692"/>
            <a:ext cx="3101760" cy="506886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Picture Placeholder 19">
            <a:extLst>
              <a:ext uri="{FF2B5EF4-FFF2-40B4-BE49-F238E27FC236}">
                <a16:creationId xmlns:a16="http://schemas.microsoft.com/office/drawing/2014/main" id="{83BD5651-5D51-C342-D8A9-0C3EA464E73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12476" y="3055793"/>
            <a:ext cx="3103240" cy="287013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63DF0-FE8F-0DB4-2328-FEE41C843F51}"/>
              </a:ext>
            </a:extLst>
          </p:cNvPr>
          <p:cNvCxnSpPr>
            <a:cxnSpLocks/>
          </p:cNvCxnSpPr>
          <p:nvPr userDrawn="1"/>
        </p:nvCxnSpPr>
        <p:spPr>
          <a:xfrm flipH="1">
            <a:off x="714706" y="6485785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507495-20CC-8AFC-4818-BC90DBFA16CC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E81CA1-2189-8FF4-3C09-B0997395B816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3DB4FA-E54C-B370-38D1-9741B7B46ABD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B3230B-563F-C70F-EE91-804D65C774BC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" name="Description Placeholder">
            <a:extLst>
              <a:ext uri="{FF2B5EF4-FFF2-40B4-BE49-F238E27FC236}">
                <a16:creationId xmlns:a16="http://schemas.microsoft.com/office/drawing/2014/main" id="{FDAB4BF0-E898-7DC0-0D35-E6CFDAC0F9CA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14706" y="7142958"/>
            <a:ext cx="3101760" cy="334057"/>
          </a:xfrm>
        </p:spPr>
        <p:txBody>
          <a:bodyPr wrap="square" lIns="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AA1F6F-51D1-847B-79E6-9670F88FEC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0" y="1601759"/>
            <a:ext cx="13220700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8" name="Subtitle Placeholder">
            <a:extLst>
              <a:ext uri="{FF2B5EF4-FFF2-40B4-BE49-F238E27FC236}">
                <a16:creationId xmlns:a16="http://schemas.microsoft.com/office/drawing/2014/main" id="{C2F9A16E-4660-FDE7-034C-697DE439ED2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4086376" y="6629692"/>
            <a:ext cx="3101760" cy="506886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7B028427-24BF-D7B3-79F3-8BE98FCA0D3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084146" y="3055793"/>
            <a:ext cx="3101760" cy="287013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AEC63A-0DDD-28A2-EACD-50EAFBF3B4AE}"/>
              </a:ext>
            </a:extLst>
          </p:cNvPr>
          <p:cNvCxnSpPr>
            <a:cxnSpLocks/>
          </p:cNvCxnSpPr>
          <p:nvPr userDrawn="1"/>
        </p:nvCxnSpPr>
        <p:spPr>
          <a:xfrm flipH="1">
            <a:off x="4086376" y="6485785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Description Placeholder">
            <a:extLst>
              <a:ext uri="{FF2B5EF4-FFF2-40B4-BE49-F238E27FC236}">
                <a16:creationId xmlns:a16="http://schemas.microsoft.com/office/drawing/2014/main" id="{3DD5A016-B6AE-AA12-385C-9EE488ACFE2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4086376" y="7142958"/>
            <a:ext cx="3101760" cy="334057"/>
          </a:xfrm>
        </p:spPr>
        <p:txBody>
          <a:bodyPr wrap="square" lIns="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ubtitle Placeholder">
            <a:extLst>
              <a:ext uri="{FF2B5EF4-FFF2-40B4-BE49-F238E27FC236}">
                <a16:creationId xmlns:a16="http://schemas.microsoft.com/office/drawing/2014/main" id="{3E5E2515-8B4A-CB63-6E93-DF103D1BD1E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450470" y="6629692"/>
            <a:ext cx="3101760" cy="506886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49B1C393-1DCC-3D6F-924E-80FF2284062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448240" y="3055793"/>
            <a:ext cx="3101760" cy="287013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DBCA49-2473-2413-3F5D-0CC2877C6751}"/>
              </a:ext>
            </a:extLst>
          </p:cNvPr>
          <p:cNvCxnSpPr>
            <a:cxnSpLocks/>
          </p:cNvCxnSpPr>
          <p:nvPr userDrawn="1"/>
        </p:nvCxnSpPr>
        <p:spPr>
          <a:xfrm flipH="1">
            <a:off x="7450470" y="6485785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Description Placeholder">
            <a:extLst>
              <a:ext uri="{FF2B5EF4-FFF2-40B4-BE49-F238E27FC236}">
                <a16:creationId xmlns:a16="http://schemas.microsoft.com/office/drawing/2014/main" id="{EFAD6DC4-FAD5-74AD-50A9-A313A724C386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7450470" y="7142958"/>
            <a:ext cx="3101760" cy="334057"/>
          </a:xfrm>
        </p:spPr>
        <p:txBody>
          <a:bodyPr wrap="square" lIns="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AD228400-2AC3-FD3C-C60C-E5A134716E8E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0822972" y="6629692"/>
            <a:ext cx="3101760" cy="506886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Picture Placeholder 19">
            <a:extLst>
              <a:ext uri="{FF2B5EF4-FFF2-40B4-BE49-F238E27FC236}">
                <a16:creationId xmlns:a16="http://schemas.microsoft.com/office/drawing/2014/main" id="{39FD4813-7F42-F76B-8F00-9C13658501C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10820742" y="3055793"/>
            <a:ext cx="3101760" cy="287013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CC8DC1-5C8E-8921-45CF-7B60A53A8161}"/>
              </a:ext>
            </a:extLst>
          </p:cNvPr>
          <p:cNvCxnSpPr>
            <a:cxnSpLocks/>
          </p:cNvCxnSpPr>
          <p:nvPr userDrawn="1"/>
        </p:nvCxnSpPr>
        <p:spPr>
          <a:xfrm flipH="1">
            <a:off x="10822972" y="6485785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Description Placeholder">
            <a:extLst>
              <a:ext uri="{FF2B5EF4-FFF2-40B4-BE49-F238E27FC236}">
                <a16:creationId xmlns:a16="http://schemas.microsoft.com/office/drawing/2014/main" id="{1DC53354-92CC-DA4D-DDCE-07767344730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10822972" y="7142958"/>
            <a:ext cx="3101760" cy="334057"/>
          </a:xfrm>
        </p:spPr>
        <p:txBody>
          <a:bodyPr wrap="square" lIns="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715536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V4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BDE55B6-E496-B78E-C621-3DFE16DC69D2}"/>
              </a:ext>
            </a:extLst>
          </p:cNvPr>
          <p:cNvSpPr/>
          <p:nvPr userDrawn="1"/>
        </p:nvSpPr>
        <p:spPr>
          <a:xfrm>
            <a:off x="3" y="2790331"/>
            <a:ext cx="4074794" cy="5439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14706" y="6629692"/>
            <a:ext cx="3101760" cy="506886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" name="Picture Placeholder 19">
            <a:extLst>
              <a:ext uri="{FF2B5EF4-FFF2-40B4-BE49-F238E27FC236}">
                <a16:creationId xmlns:a16="http://schemas.microsoft.com/office/drawing/2014/main" id="{83BD5651-5D51-C342-D8A9-0C3EA464E73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12476" y="3055793"/>
            <a:ext cx="3103240" cy="287013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63DF0-FE8F-0DB4-2328-FEE41C843F51}"/>
              </a:ext>
            </a:extLst>
          </p:cNvPr>
          <p:cNvCxnSpPr>
            <a:cxnSpLocks/>
          </p:cNvCxnSpPr>
          <p:nvPr userDrawn="1"/>
        </p:nvCxnSpPr>
        <p:spPr>
          <a:xfrm flipH="1">
            <a:off x="714706" y="6485785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507495-20CC-8AFC-4818-BC90DBFA16CC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E81CA1-2189-8FF4-3C09-B0997395B816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3DB4FA-E54C-B370-38D1-9741B7B46ABD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B3230B-563F-C70F-EE91-804D65C774BC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" name="Description Placeholder">
            <a:extLst>
              <a:ext uri="{FF2B5EF4-FFF2-40B4-BE49-F238E27FC236}">
                <a16:creationId xmlns:a16="http://schemas.microsoft.com/office/drawing/2014/main" id="{FDAB4BF0-E898-7DC0-0D35-E6CFDAC0F9CA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14706" y="7142958"/>
            <a:ext cx="3101760" cy="334057"/>
          </a:xfrm>
        </p:spPr>
        <p:txBody>
          <a:bodyPr wrap="square" lIns="0" tIns="72000" rIns="0" bIns="0" anchor="t" anchorCtr="0">
            <a:sp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AA1F6F-51D1-847B-79E6-9670F88FEC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1" y="1601759"/>
            <a:ext cx="4238784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</a:t>
            </a:r>
            <a:endParaRPr lang="ru-RU" dirty="0"/>
          </a:p>
        </p:txBody>
      </p:sp>
      <p:sp>
        <p:nvSpPr>
          <p:cNvPr id="8" name="Subtitle Placeholder">
            <a:extLst>
              <a:ext uri="{FF2B5EF4-FFF2-40B4-BE49-F238E27FC236}">
                <a16:creationId xmlns:a16="http://schemas.microsoft.com/office/drawing/2014/main" id="{C2F9A16E-4660-FDE7-034C-697DE439ED27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1459230" y="6275069"/>
            <a:ext cx="2466720" cy="332399"/>
          </a:xfrm>
        </p:spPr>
        <p:txBody>
          <a:bodyPr wrap="square" lIns="144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0" name="Picture Placeholder 19">
            <a:extLst>
              <a:ext uri="{FF2B5EF4-FFF2-40B4-BE49-F238E27FC236}">
                <a16:creationId xmlns:a16="http://schemas.microsoft.com/office/drawing/2014/main" id="{7B028427-24BF-D7B3-79F3-8BE98FCA0D3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03798" y="5800560"/>
            <a:ext cx="1728000" cy="172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17" name="Description Placeholder">
            <a:extLst>
              <a:ext uri="{FF2B5EF4-FFF2-40B4-BE49-F238E27FC236}">
                <a16:creationId xmlns:a16="http://schemas.microsoft.com/office/drawing/2014/main" id="{3DD5A016-B6AE-AA12-385C-9EE488ACFE26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1459230" y="6616612"/>
            <a:ext cx="2466720" cy="636702"/>
          </a:xfrm>
        </p:spPr>
        <p:txBody>
          <a:bodyPr lIns="144000" tIns="72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Subtitle Placeholder">
            <a:extLst>
              <a:ext uri="{FF2B5EF4-FFF2-40B4-BE49-F238E27FC236}">
                <a16:creationId xmlns:a16="http://schemas.microsoft.com/office/drawing/2014/main" id="{3E5E2515-8B4A-CB63-6E93-DF103D1BD1E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11459229" y="2046466"/>
            <a:ext cx="2466322" cy="332399"/>
          </a:xfrm>
        </p:spPr>
        <p:txBody>
          <a:bodyPr wrap="square" lIns="144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49B1C393-1DCC-3D6F-924E-80FF2284062F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703798" y="1571957"/>
            <a:ext cx="1728000" cy="172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1" name="Description Placeholder">
            <a:extLst>
              <a:ext uri="{FF2B5EF4-FFF2-40B4-BE49-F238E27FC236}">
                <a16:creationId xmlns:a16="http://schemas.microsoft.com/office/drawing/2014/main" id="{EFAD6DC4-FAD5-74AD-50A9-A313A724C386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1459229" y="2388009"/>
            <a:ext cx="2466322" cy="636702"/>
          </a:xfrm>
        </p:spPr>
        <p:txBody>
          <a:bodyPr wrap="square" lIns="144000" tIns="72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AD228400-2AC3-FD3C-C60C-E5A134716E8E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1459230" y="4160768"/>
            <a:ext cx="2466720" cy="332399"/>
          </a:xfrm>
        </p:spPr>
        <p:txBody>
          <a:bodyPr wrap="square" lIns="144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7" name="Picture Placeholder 19">
            <a:extLst>
              <a:ext uri="{FF2B5EF4-FFF2-40B4-BE49-F238E27FC236}">
                <a16:creationId xmlns:a16="http://schemas.microsoft.com/office/drawing/2014/main" id="{39FD4813-7F42-F76B-8F00-9C13658501C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9703798" y="3686258"/>
            <a:ext cx="1728000" cy="172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3" name="Description Placeholder">
            <a:extLst>
              <a:ext uri="{FF2B5EF4-FFF2-40B4-BE49-F238E27FC236}">
                <a16:creationId xmlns:a16="http://schemas.microsoft.com/office/drawing/2014/main" id="{1DC53354-92CC-DA4D-DDCE-077673447307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11459230" y="4502311"/>
            <a:ext cx="2466720" cy="636702"/>
          </a:xfrm>
        </p:spPr>
        <p:txBody>
          <a:bodyPr lIns="144000" tIns="72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Subtitle Placeholder">
            <a:extLst>
              <a:ext uri="{FF2B5EF4-FFF2-40B4-BE49-F238E27FC236}">
                <a16:creationId xmlns:a16="http://schemas.microsoft.com/office/drawing/2014/main" id="{7B61A5D7-EDEC-5D50-414B-1292AEB87A26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6968272" y="6275069"/>
            <a:ext cx="2466720" cy="332399"/>
          </a:xfrm>
        </p:spPr>
        <p:txBody>
          <a:bodyPr wrap="square" lIns="144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DF2086B1-0E48-2036-4D4A-0FAA533AAFD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5212840" y="5800560"/>
            <a:ext cx="1728000" cy="172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6" name="Description Placeholder">
            <a:extLst>
              <a:ext uri="{FF2B5EF4-FFF2-40B4-BE49-F238E27FC236}">
                <a16:creationId xmlns:a16="http://schemas.microsoft.com/office/drawing/2014/main" id="{6212C9F2-E5DB-6618-6ABD-DDF5EBFEA8DB}"/>
              </a:ext>
            </a:extLst>
          </p:cNvPr>
          <p:cNvSpPr>
            <a:spLocks noGrp="1"/>
          </p:cNvSpPr>
          <p:nvPr>
            <p:ph type="body" idx="39"/>
          </p:nvPr>
        </p:nvSpPr>
        <p:spPr>
          <a:xfrm>
            <a:off x="6968272" y="6616612"/>
            <a:ext cx="2466720" cy="636702"/>
          </a:xfrm>
        </p:spPr>
        <p:txBody>
          <a:bodyPr lIns="144000" tIns="72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Subtitle Placeholder">
            <a:extLst>
              <a:ext uri="{FF2B5EF4-FFF2-40B4-BE49-F238E27FC236}">
                <a16:creationId xmlns:a16="http://schemas.microsoft.com/office/drawing/2014/main" id="{36BF43CD-613C-9379-00B1-BAD76F193B84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968271" y="2046466"/>
            <a:ext cx="2466322" cy="332399"/>
          </a:xfrm>
        </p:spPr>
        <p:txBody>
          <a:bodyPr wrap="square" lIns="144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Picture Placeholder 19">
            <a:extLst>
              <a:ext uri="{FF2B5EF4-FFF2-40B4-BE49-F238E27FC236}">
                <a16:creationId xmlns:a16="http://schemas.microsoft.com/office/drawing/2014/main" id="{A6B4A04E-B165-2E0B-1688-DFC0ACC650E5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5212840" y="1571957"/>
            <a:ext cx="1728000" cy="172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29" name="Description Placeholder">
            <a:extLst>
              <a:ext uri="{FF2B5EF4-FFF2-40B4-BE49-F238E27FC236}">
                <a16:creationId xmlns:a16="http://schemas.microsoft.com/office/drawing/2014/main" id="{D5AB7123-50EF-F4D5-8FC1-2F2068AA7453}"/>
              </a:ext>
            </a:extLst>
          </p:cNvPr>
          <p:cNvSpPr>
            <a:spLocks noGrp="1"/>
          </p:cNvSpPr>
          <p:nvPr>
            <p:ph type="body" idx="42"/>
          </p:nvPr>
        </p:nvSpPr>
        <p:spPr>
          <a:xfrm>
            <a:off x="6968271" y="2388009"/>
            <a:ext cx="2466322" cy="636702"/>
          </a:xfrm>
        </p:spPr>
        <p:txBody>
          <a:bodyPr wrap="square" lIns="144000" tIns="72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Subtitle Placeholder">
            <a:extLst>
              <a:ext uri="{FF2B5EF4-FFF2-40B4-BE49-F238E27FC236}">
                <a16:creationId xmlns:a16="http://schemas.microsoft.com/office/drawing/2014/main" id="{5D8FCC74-28C2-0A5D-C55E-8F18B2C21D19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6968272" y="4160768"/>
            <a:ext cx="2466720" cy="332399"/>
          </a:xfrm>
        </p:spPr>
        <p:txBody>
          <a:bodyPr wrap="square" lIns="14400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1" name="Picture Placeholder 19">
            <a:extLst>
              <a:ext uri="{FF2B5EF4-FFF2-40B4-BE49-F238E27FC236}">
                <a16:creationId xmlns:a16="http://schemas.microsoft.com/office/drawing/2014/main" id="{0462BE7D-64D3-1415-0218-F3B67A80D199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5212840" y="3686258"/>
            <a:ext cx="1728000" cy="172800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32" name="Description Placeholder">
            <a:extLst>
              <a:ext uri="{FF2B5EF4-FFF2-40B4-BE49-F238E27FC236}">
                <a16:creationId xmlns:a16="http://schemas.microsoft.com/office/drawing/2014/main" id="{D9A9D9B4-7265-9D2C-68DF-832FE2F87418}"/>
              </a:ext>
            </a:extLst>
          </p:cNvPr>
          <p:cNvSpPr>
            <a:spLocks noGrp="1"/>
          </p:cNvSpPr>
          <p:nvPr>
            <p:ph type="body" idx="45"/>
          </p:nvPr>
        </p:nvSpPr>
        <p:spPr>
          <a:xfrm>
            <a:off x="6968272" y="4502311"/>
            <a:ext cx="2466720" cy="636702"/>
          </a:xfrm>
        </p:spPr>
        <p:txBody>
          <a:bodyPr lIns="144000" tIns="72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72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12520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DBFBF-A36D-7DB7-E2E3-4BB852A77C4C}"/>
              </a:ext>
            </a:extLst>
          </p:cNvPr>
          <p:cNvSpPr/>
          <p:nvPr userDrawn="1"/>
        </p:nvSpPr>
        <p:spPr>
          <a:xfrm>
            <a:off x="4939665" y="1565911"/>
            <a:ext cx="9690736" cy="66636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F60231-9D97-1DFE-4E62-3DEE94141707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8AA1D0-88EF-C1D2-A68A-A85526A175AE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D968F9-1EE4-7C02-2C03-EE4C38E8FE33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BD4535-87B2-CC66-8FA9-1629A5897781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CFFB952-91FD-13CD-2D03-E447ABA2B3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55137B3-B9B0-FB09-E2A0-0F28194881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0" y="1565910"/>
            <a:ext cx="4234816" cy="2260312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F460346-AF8C-1286-C9A1-86FD5AEA0C8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5198745" y="1825109"/>
            <a:ext cx="8726804" cy="5703450"/>
          </a:xfrm>
        </p:spPr>
        <p:txBody>
          <a:bodyPr lIns="144000" tIns="144000" rIns="144000" bIns="0">
            <a:normAutofit/>
          </a:bodyPr>
          <a:lstStyle>
            <a:lvl1pPr marL="274320" indent="-274320">
              <a:buClr>
                <a:schemeClr val="tx1"/>
              </a:buClr>
              <a:buFont typeface="Wingdings" panose="05000000000000000000" pitchFamily="2" charset="2"/>
              <a:buChar char="§"/>
              <a:defRPr sz="1560"/>
            </a:lvl1pPr>
            <a:lvl2pPr marL="822960" indent="-274320">
              <a:buClr>
                <a:schemeClr val="tx1"/>
              </a:buClr>
              <a:buFont typeface="Wingdings" panose="05000000000000000000" pitchFamily="2" charset="2"/>
              <a:buChar char="§"/>
              <a:defRPr sz="1560"/>
            </a:lvl2pPr>
            <a:lvl3pPr marL="1371600" indent="-274320">
              <a:buClr>
                <a:schemeClr val="tx1"/>
              </a:buClr>
              <a:buFont typeface="Wingdings" panose="05000000000000000000" pitchFamily="2" charset="2"/>
              <a:buChar char="§"/>
              <a:defRPr sz="1560"/>
            </a:lvl3pPr>
            <a:lvl4pPr marL="1920240" indent="-274320">
              <a:buClr>
                <a:schemeClr val="tx1"/>
              </a:buClr>
              <a:buFont typeface="Wingdings" panose="05000000000000000000" pitchFamily="2" charset="2"/>
              <a:buChar char="§"/>
              <a:defRPr sz="1560"/>
            </a:lvl4pPr>
            <a:lvl5pPr marL="2468880" indent="-274320">
              <a:buClr>
                <a:schemeClr val="tx1"/>
              </a:buClr>
              <a:buFont typeface="Wingdings" panose="05000000000000000000" pitchFamily="2" charset="2"/>
              <a:buChar char="§"/>
              <a:defRPr sz="156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64064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DBFBF-A36D-7DB7-E2E3-4BB852A77C4C}"/>
              </a:ext>
            </a:extLst>
          </p:cNvPr>
          <p:cNvSpPr/>
          <p:nvPr userDrawn="1"/>
        </p:nvSpPr>
        <p:spPr>
          <a:xfrm>
            <a:off x="5198744" y="1565911"/>
            <a:ext cx="8726806" cy="153723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F60231-9D97-1DFE-4E62-3DEE94141707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C8AA1D0-88EF-C1D2-A68A-A85526A175AE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D968F9-1EE4-7C02-2C03-EE4C38E8FE33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4BD4535-87B2-CC66-8FA9-1629A5897781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" name="Footer Placeholder">
            <a:extLst>
              <a:ext uri="{FF2B5EF4-FFF2-40B4-BE49-F238E27FC236}">
                <a16:creationId xmlns:a16="http://schemas.microsoft.com/office/drawing/2014/main" id="{3CFFB952-91FD-13CD-2D03-E447ABA2B3B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55137B3-B9B0-FB09-E2A0-0F28194881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0" y="1565910"/>
            <a:ext cx="4234816" cy="2260312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6" name="Subtitle Placeholder">
            <a:extLst>
              <a:ext uri="{FF2B5EF4-FFF2-40B4-BE49-F238E27FC236}">
                <a16:creationId xmlns:a16="http://schemas.microsoft.com/office/drawing/2014/main" id="{D65D3E10-19C2-4571-F97C-263358025B56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5198746" y="1565911"/>
            <a:ext cx="8726804" cy="1537235"/>
          </a:xfrm>
        </p:spPr>
        <p:txBody>
          <a:bodyPr wrap="square" lIns="360000" tIns="360000" rIns="360000" bIns="36000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bg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48FA40-E728-C632-FE15-888D441E71C9}"/>
              </a:ext>
            </a:extLst>
          </p:cNvPr>
          <p:cNvSpPr/>
          <p:nvPr userDrawn="1"/>
        </p:nvSpPr>
        <p:spPr>
          <a:xfrm>
            <a:off x="5198745" y="3362345"/>
            <a:ext cx="8726806" cy="41662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5" name="Text Placeholder">
            <a:extLst>
              <a:ext uri="{FF2B5EF4-FFF2-40B4-BE49-F238E27FC236}">
                <a16:creationId xmlns:a16="http://schemas.microsoft.com/office/drawing/2014/main" id="{BABB5144-94E4-AD9C-F25D-5E384D38B625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5198746" y="3362345"/>
            <a:ext cx="8726400" cy="4164480"/>
          </a:xfrm>
        </p:spPr>
        <p:txBody>
          <a:bodyPr lIns="360000" tIns="360000" rIns="360000" bIns="36000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6936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DBFBF-A36D-7DB7-E2E3-4BB852A77C4C}"/>
              </a:ext>
            </a:extLst>
          </p:cNvPr>
          <p:cNvSpPr/>
          <p:nvPr userDrawn="1"/>
        </p:nvSpPr>
        <p:spPr>
          <a:xfrm>
            <a:off x="704852" y="2173665"/>
            <a:ext cx="13220699" cy="47471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solidFill>
                <a:schemeClr val="bg1"/>
              </a:solidFill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04852" y="5154991"/>
            <a:ext cx="5338768" cy="1765813"/>
          </a:xfrm>
        </p:spPr>
        <p:txBody>
          <a:bodyPr wrap="square" lIns="360000" tIns="0" rIns="0" bIns="360000" anchor="b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bg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4" y="2173665"/>
            <a:ext cx="8726803" cy="2696530"/>
          </a:xfrm>
          <a:prstGeom prst="rect">
            <a:avLst/>
          </a:prstGeom>
        </p:spPr>
        <p:txBody>
          <a:bodyPr vert="horz" wrap="square" lIns="360000" tIns="360000" rIns="36000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br>
              <a:rPr lang="ru-RU" dirty="0"/>
            </a:br>
            <a:endParaRPr lang="ru-R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B40119-BF45-C88B-5ECE-0544D8E3F6A4}"/>
              </a:ext>
            </a:extLst>
          </p:cNvPr>
          <p:cNvCxnSpPr>
            <a:cxnSpLocks/>
          </p:cNvCxnSpPr>
          <p:nvPr userDrawn="1"/>
        </p:nvCxnSpPr>
        <p:spPr>
          <a:xfrm>
            <a:off x="10814685" y="6410479"/>
            <a:ext cx="2678866" cy="0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0D1BAD-EC18-C3D1-1336-F16C18196F48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DCF3220-428C-9842-8B68-189A4E88E48E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7FBE793-58E6-7535-6350-BEF5639542E1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D753D29-7B4C-DF41-DCDE-EEE4506AF5DA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359809895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NumbersV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0" y="1601759"/>
            <a:ext cx="13220700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9536B666-301C-8470-8F35-AEBC417EA2C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987250"/>
            <a:ext cx="4234817" cy="1544561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9A4EA59F-AFC6-FCF3-BA1D-3CA06709A257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197436" y="5987249"/>
            <a:ext cx="4233600" cy="1546560"/>
          </a:xfrm>
        </p:spPr>
        <p:txBody>
          <a:bodyPr lIns="0" tIns="108000" rIns="108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9" name="Subtitle Placeholder">
            <a:extLst>
              <a:ext uri="{FF2B5EF4-FFF2-40B4-BE49-F238E27FC236}">
                <a16:creationId xmlns:a16="http://schemas.microsoft.com/office/drawing/2014/main" id="{E9701C4B-0E71-EDFB-1E56-752518BF674F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704849" y="5157502"/>
            <a:ext cx="4234817" cy="795664"/>
          </a:xfrm>
        </p:spPr>
        <p:txBody>
          <a:bodyPr wrap="square" lIns="0" tIns="14400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66C2B33-7A87-059A-A104-A3F7D5919C6A}"/>
              </a:ext>
            </a:extLst>
          </p:cNvPr>
          <p:cNvCxnSpPr>
            <a:cxnSpLocks/>
          </p:cNvCxnSpPr>
          <p:nvPr userDrawn="1"/>
        </p:nvCxnSpPr>
        <p:spPr>
          <a:xfrm flipH="1">
            <a:off x="704849" y="5157502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Subtitle Placeholder">
            <a:extLst>
              <a:ext uri="{FF2B5EF4-FFF2-40B4-BE49-F238E27FC236}">
                <a16:creationId xmlns:a16="http://schemas.microsoft.com/office/drawing/2014/main" id="{3F2C2523-7B2F-F846-77B0-F76AB80DACC0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198056" y="5157502"/>
            <a:ext cx="4233600" cy="795664"/>
          </a:xfrm>
        </p:spPr>
        <p:txBody>
          <a:bodyPr wrap="square" lIns="0" tIns="144000" rIns="108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0BC39A-9736-912F-D32A-A90190435874}"/>
              </a:ext>
            </a:extLst>
          </p:cNvPr>
          <p:cNvCxnSpPr>
            <a:cxnSpLocks/>
          </p:cNvCxnSpPr>
          <p:nvPr userDrawn="1"/>
        </p:nvCxnSpPr>
        <p:spPr>
          <a:xfrm flipH="1">
            <a:off x="5198056" y="5157502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CA474BA-2531-A780-69CC-7A03DE13AB5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9695524" y="5987249"/>
            <a:ext cx="4233600" cy="1546560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4" name="Subtitle Placeholder">
            <a:extLst>
              <a:ext uri="{FF2B5EF4-FFF2-40B4-BE49-F238E27FC236}">
                <a16:creationId xmlns:a16="http://schemas.microsoft.com/office/drawing/2014/main" id="{DAB49A00-5127-861A-BFAD-2EE8F080C278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9696143" y="5157502"/>
            <a:ext cx="4233600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52CC40-C4AA-E7C3-D055-0F5215A25F9D}"/>
              </a:ext>
            </a:extLst>
          </p:cNvPr>
          <p:cNvCxnSpPr>
            <a:cxnSpLocks/>
          </p:cNvCxnSpPr>
          <p:nvPr userDrawn="1"/>
        </p:nvCxnSpPr>
        <p:spPr>
          <a:xfrm flipH="1">
            <a:off x="9696143" y="5157502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1ACA6F2-CFE4-149C-03B7-EB2F7B99D4AC}"/>
              </a:ext>
            </a:extLst>
          </p:cNvPr>
          <p:cNvSpPr/>
          <p:nvPr userDrawn="1"/>
        </p:nvSpPr>
        <p:spPr>
          <a:xfrm>
            <a:off x="704850" y="3002454"/>
            <a:ext cx="4229280" cy="1666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51655-8E5F-E763-6542-9540102D3CC1}"/>
              </a:ext>
            </a:extLst>
          </p:cNvPr>
          <p:cNvSpPr/>
          <p:nvPr userDrawn="1"/>
        </p:nvSpPr>
        <p:spPr>
          <a:xfrm>
            <a:off x="5201970" y="3002454"/>
            <a:ext cx="4229280" cy="1666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543C40-98C1-4F14-3F22-EFE0067A9714}"/>
              </a:ext>
            </a:extLst>
          </p:cNvPr>
          <p:cNvSpPr/>
          <p:nvPr userDrawn="1"/>
        </p:nvSpPr>
        <p:spPr>
          <a:xfrm>
            <a:off x="9699090" y="3002454"/>
            <a:ext cx="4229280" cy="1666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9" name="Large Number Placeholder">
            <a:extLst>
              <a:ext uri="{FF2B5EF4-FFF2-40B4-BE49-F238E27FC236}">
                <a16:creationId xmlns:a16="http://schemas.microsoft.com/office/drawing/2014/main" id="{72268ACB-7500-BE5E-26A6-CF1B6D85E3A4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704850" y="3374202"/>
            <a:ext cx="4229280" cy="923329"/>
          </a:xfrm>
        </p:spPr>
        <p:txBody>
          <a:bodyPr wrap="square" lIns="216000" tIns="0" rIns="216000" b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6000" b="0">
                <a:solidFill>
                  <a:schemeClr val="bg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0" name="Medium Number Placeholder">
            <a:extLst>
              <a:ext uri="{FF2B5EF4-FFF2-40B4-BE49-F238E27FC236}">
                <a16:creationId xmlns:a16="http://schemas.microsoft.com/office/drawing/2014/main" id="{9CF04B96-672D-9A7C-67B1-DE7FACF323DE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201970" y="3466534"/>
            <a:ext cx="4229280" cy="738664"/>
          </a:xfrm>
        </p:spPr>
        <p:txBody>
          <a:bodyPr wrap="square" lIns="216000" tIns="0" rIns="216000" b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4800" b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2" name="Small Number Placeholder">
            <a:extLst>
              <a:ext uri="{FF2B5EF4-FFF2-40B4-BE49-F238E27FC236}">
                <a16:creationId xmlns:a16="http://schemas.microsoft.com/office/drawing/2014/main" id="{B235A0E3-3017-7018-2B12-B204F03EAD5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699090" y="3558867"/>
            <a:ext cx="4229280" cy="553998"/>
          </a:xfrm>
        </p:spPr>
        <p:txBody>
          <a:bodyPr wrap="square" lIns="216000" tIns="0" rIns="216000" b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3600" b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11774679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NumbersV2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0" y="1601759"/>
            <a:ext cx="13220700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9A4EA59F-AFC6-FCF3-BA1D-3CA06709A257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7444739" y="3171367"/>
            <a:ext cx="6480810" cy="967680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1" name="Subtitle Placeholder">
            <a:extLst>
              <a:ext uri="{FF2B5EF4-FFF2-40B4-BE49-F238E27FC236}">
                <a16:creationId xmlns:a16="http://schemas.microsoft.com/office/drawing/2014/main" id="{3F2C2523-7B2F-F846-77B0-F76AB80DACC0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7444739" y="2809083"/>
            <a:ext cx="6470572" cy="33239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6" name="Rectangle: Rounded Corners 2">
            <a:extLst>
              <a:ext uri="{FF2B5EF4-FFF2-40B4-BE49-F238E27FC236}">
                <a16:creationId xmlns:a16="http://schemas.microsoft.com/office/drawing/2014/main" id="{681EF4B3-32D4-5F23-1516-E73809024984}"/>
              </a:ext>
            </a:extLst>
          </p:cNvPr>
          <p:cNvSpPr/>
          <p:nvPr userDrawn="1"/>
        </p:nvSpPr>
        <p:spPr>
          <a:xfrm>
            <a:off x="715090" y="2655439"/>
            <a:ext cx="5660372" cy="48824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21" name="Rectangle: Rounded Corners 2">
            <a:extLst>
              <a:ext uri="{FF2B5EF4-FFF2-40B4-BE49-F238E27FC236}">
                <a16:creationId xmlns:a16="http://schemas.microsoft.com/office/drawing/2014/main" id="{2353AC04-F847-6664-3F21-39B4F5C90FC5}"/>
              </a:ext>
            </a:extLst>
          </p:cNvPr>
          <p:cNvSpPr/>
          <p:nvPr userDrawn="1"/>
        </p:nvSpPr>
        <p:spPr>
          <a:xfrm>
            <a:off x="1390500" y="4286057"/>
            <a:ext cx="4309550" cy="32518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solidFill>
                <a:schemeClr val="accent6"/>
              </a:solidFill>
            </a:endParaRPr>
          </a:p>
        </p:txBody>
      </p:sp>
      <p:sp>
        <p:nvSpPr>
          <p:cNvPr id="23" name="Rectangle: Rounded Corners 2">
            <a:extLst>
              <a:ext uri="{FF2B5EF4-FFF2-40B4-BE49-F238E27FC236}">
                <a16:creationId xmlns:a16="http://schemas.microsoft.com/office/drawing/2014/main" id="{04E8B656-834D-AF1A-5F65-7F0473D0FC27}"/>
              </a:ext>
            </a:extLst>
          </p:cNvPr>
          <p:cNvSpPr/>
          <p:nvPr userDrawn="1"/>
        </p:nvSpPr>
        <p:spPr>
          <a:xfrm>
            <a:off x="2105064" y="5369995"/>
            <a:ext cx="2873033" cy="21678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9" name="Large Number Placeholder">
            <a:extLst>
              <a:ext uri="{FF2B5EF4-FFF2-40B4-BE49-F238E27FC236}">
                <a16:creationId xmlns:a16="http://schemas.microsoft.com/office/drawing/2014/main" id="{72268ACB-7500-BE5E-26A6-CF1B6D85E3A4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426940" y="3021277"/>
            <a:ext cx="4229280" cy="923329"/>
          </a:xfrm>
        </p:spPr>
        <p:txBody>
          <a:bodyPr wrap="square" lIns="216000" tIns="0" rIns="216000" b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6000" b="0">
                <a:solidFill>
                  <a:schemeClr val="bg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0" name="Medium Number Placeholder">
            <a:extLst>
              <a:ext uri="{FF2B5EF4-FFF2-40B4-BE49-F238E27FC236}">
                <a16:creationId xmlns:a16="http://schemas.microsoft.com/office/drawing/2014/main" id="{9CF04B96-672D-9A7C-67B1-DE7FACF323DE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1853992" y="4459524"/>
            <a:ext cx="3375179" cy="738664"/>
          </a:xfrm>
        </p:spPr>
        <p:txBody>
          <a:bodyPr wrap="square" lIns="216000" tIns="0" rIns="216000" b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4800" b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2" name="Small Number Placeholder">
            <a:extLst>
              <a:ext uri="{FF2B5EF4-FFF2-40B4-BE49-F238E27FC236}">
                <a16:creationId xmlns:a16="http://schemas.microsoft.com/office/drawing/2014/main" id="{B235A0E3-3017-7018-2B12-B204F03EAD5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2105064" y="6176932"/>
            <a:ext cx="2873033" cy="553998"/>
          </a:xfrm>
        </p:spPr>
        <p:txBody>
          <a:bodyPr wrap="square" lIns="216000" tIns="0" rIns="216000" b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3600" b="0">
                <a:solidFill>
                  <a:schemeClr val="tx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5" name="Text Placeholder">
            <a:extLst>
              <a:ext uri="{FF2B5EF4-FFF2-40B4-BE49-F238E27FC236}">
                <a16:creationId xmlns:a16="http://schemas.microsoft.com/office/drawing/2014/main" id="{4077D653-D248-C065-BB99-82ADF96B94C6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444739" y="4876862"/>
            <a:ext cx="6480810" cy="967680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26" name="Subtitle Placeholder">
            <a:extLst>
              <a:ext uri="{FF2B5EF4-FFF2-40B4-BE49-F238E27FC236}">
                <a16:creationId xmlns:a16="http://schemas.microsoft.com/office/drawing/2014/main" id="{55A0FAFA-D051-4309-B717-B48322ED6729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7444739" y="4514578"/>
            <a:ext cx="6470572" cy="33239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">
            <a:extLst>
              <a:ext uri="{FF2B5EF4-FFF2-40B4-BE49-F238E27FC236}">
                <a16:creationId xmlns:a16="http://schemas.microsoft.com/office/drawing/2014/main" id="{B59808D0-CCF4-3129-18CD-B58EA89017E7}"/>
              </a:ext>
            </a:extLst>
          </p:cNvPr>
          <p:cNvSpPr>
            <a:spLocks noGrp="1"/>
          </p:cNvSpPr>
          <p:nvPr>
            <p:ph type="body" idx="40"/>
          </p:nvPr>
        </p:nvSpPr>
        <p:spPr>
          <a:xfrm>
            <a:off x="7444739" y="6582358"/>
            <a:ext cx="6480810" cy="967680"/>
          </a:xfrm>
        </p:spPr>
        <p:txBody>
          <a:bodyPr lIns="0" tIns="108000" rIns="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Subtitle Placeholder">
            <a:extLst>
              <a:ext uri="{FF2B5EF4-FFF2-40B4-BE49-F238E27FC236}">
                <a16:creationId xmlns:a16="http://schemas.microsoft.com/office/drawing/2014/main" id="{50A345CB-860E-8B41-87FA-F687E44255A5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444739" y="6220073"/>
            <a:ext cx="6470572" cy="332399"/>
          </a:xfrm>
        </p:spPr>
        <p:txBody>
          <a:bodyPr wrap="square" lIns="0" tIns="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87063017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V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BAEE84-B243-B610-4A49-315E5A6488BC}"/>
              </a:ext>
            </a:extLst>
          </p:cNvPr>
          <p:cNvSpPr/>
          <p:nvPr userDrawn="1"/>
        </p:nvSpPr>
        <p:spPr>
          <a:xfrm>
            <a:off x="704850" y="5366627"/>
            <a:ext cx="4229280" cy="2183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3121EC-59EF-BD81-477A-CA8D31B30A6D}"/>
              </a:ext>
            </a:extLst>
          </p:cNvPr>
          <p:cNvSpPr/>
          <p:nvPr userDrawn="1"/>
        </p:nvSpPr>
        <p:spPr>
          <a:xfrm>
            <a:off x="5201970" y="5366627"/>
            <a:ext cx="4229280" cy="2183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FF12B0-E9ED-0BA1-99F0-455C43173C27}"/>
              </a:ext>
            </a:extLst>
          </p:cNvPr>
          <p:cNvSpPr/>
          <p:nvPr userDrawn="1"/>
        </p:nvSpPr>
        <p:spPr>
          <a:xfrm>
            <a:off x="9699090" y="5366627"/>
            <a:ext cx="4229280" cy="21834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0" y="1601759"/>
            <a:ext cx="13220700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" name="Text Placeholder">
            <a:extLst>
              <a:ext uri="{FF2B5EF4-FFF2-40B4-BE49-F238E27FC236}">
                <a16:creationId xmlns:a16="http://schemas.microsoft.com/office/drawing/2014/main" id="{9536B666-301C-8470-8F35-AEBC417EA2C2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704849" y="5646715"/>
            <a:ext cx="4234817" cy="1544561"/>
          </a:xfrm>
        </p:spPr>
        <p:txBody>
          <a:bodyPr lIns="216000" tIns="0" rIns="216000" bIns="0" anchor="t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ru-RU" dirty="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9A4EA59F-AFC6-FCF3-BA1D-3CA06709A257}"/>
              </a:ext>
            </a:extLst>
          </p:cNvPr>
          <p:cNvSpPr>
            <a:spLocks noGrp="1"/>
          </p:cNvSpPr>
          <p:nvPr>
            <p:ph type="body" idx="29"/>
          </p:nvPr>
        </p:nvSpPr>
        <p:spPr>
          <a:xfrm>
            <a:off x="5197436" y="5646714"/>
            <a:ext cx="4233600" cy="1546560"/>
          </a:xfrm>
        </p:spPr>
        <p:txBody>
          <a:bodyPr lIns="216000" tIns="0" rIns="216000" bIns="0" anchor="t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3" name="Text Placeholder">
            <a:extLst>
              <a:ext uri="{FF2B5EF4-FFF2-40B4-BE49-F238E27FC236}">
                <a16:creationId xmlns:a16="http://schemas.microsoft.com/office/drawing/2014/main" id="{4CA474BA-2531-A780-69CC-7A03DE13AB53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9695524" y="5646714"/>
            <a:ext cx="4233600" cy="1546560"/>
          </a:xfrm>
        </p:spPr>
        <p:txBody>
          <a:bodyPr lIns="216000" tIns="0" rIns="216000" bIns="0" anchor="t" anchorCtr="0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endParaRPr lang="ru-R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ACA6F2-CFE4-149C-03B7-EB2F7B99D4AC}"/>
              </a:ext>
            </a:extLst>
          </p:cNvPr>
          <p:cNvSpPr/>
          <p:nvPr userDrawn="1"/>
        </p:nvSpPr>
        <p:spPr>
          <a:xfrm>
            <a:off x="704850" y="3699802"/>
            <a:ext cx="4229280" cy="1666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751655-8E5F-E763-6542-9540102D3CC1}"/>
              </a:ext>
            </a:extLst>
          </p:cNvPr>
          <p:cNvSpPr/>
          <p:nvPr userDrawn="1"/>
        </p:nvSpPr>
        <p:spPr>
          <a:xfrm>
            <a:off x="5201970" y="3699802"/>
            <a:ext cx="4229280" cy="1666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543C40-98C1-4F14-3F22-EFE0067A9714}"/>
              </a:ext>
            </a:extLst>
          </p:cNvPr>
          <p:cNvSpPr/>
          <p:nvPr userDrawn="1"/>
        </p:nvSpPr>
        <p:spPr>
          <a:xfrm>
            <a:off x="9699090" y="3699802"/>
            <a:ext cx="4229280" cy="16668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9" name="Number Placeholder">
            <a:extLst>
              <a:ext uri="{FF2B5EF4-FFF2-40B4-BE49-F238E27FC236}">
                <a16:creationId xmlns:a16="http://schemas.microsoft.com/office/drawing/2014/main" id="{72268ACB-7500-BE5E-26A6-CF1B6D85E3A4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704850" y="4163883"/>
            <a:ext cx="4229280" cy="738664"/>
          </a:xfrm>
        </p:spPr>
        <p:txBody>
          <a:bodyPr wrap="square" lIns="216000" tIns="0" rIns="216000" b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0" name="Number Placeholder">
            <a:extLst>
              <a:ext uri="{FF2B5EF4-FFF2-40B4-BE49-F238E27FC236}">
                <a16:creationId xmlns:a16="http://schemas.microsoft.com/office/drawing/2014/main" id="{9CF04B96-672D-9A7C-67B1-DE7FACF323DE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201970" y="4163883"/>
            <a:ext cx="4229280" cy="738664"/>
          </a:xfrm>
        </p:spPr>
        <p:txBody>
          <a:bodyPr wrap="square" lIns="216000" tIns="0" rIns="216000" b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  <p:sp>
        <p:nvSpPr>
          <p:cNvPr id="22" name="Number Placeholder">
            <a:extLst>
              <a:ext uri="{FF2B5EF4-FFF2-40B4-BE49-F238E27FC236}">
                <a16:creationId xmlns:a16="http://schemas.microsoft.com/office/drawing/2014/main" id="{B235A0E3-3017-7018-2B12-B204F03EAD5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699090" y="4163883"/>
            <a:ext cx="4229280" cy="738664"/>
          </a:xfrm>
        </p:spPr>
        <p:txBody>
          <a:bodyPr wrap="square" lIns="216000" tIns="0" rIns="216000" bIns="0" anchor="ctr" anchorCtr="0">
            <a:spAutoFit/>
          </a:bodyPr>
          <a:lstStyle>
            <a:lvl1pPr marL="0" indent="0" algn="ctr">
              <a:spcBef>
                <a:spcPts val="0"/>
              </a:spcBef>
              <a:buNone/>
              <a:defRPr sz="4800" b="0">
                <a:solidFill>
                  <a:schemeClr val="bg1"/>
                </a:solidFill>
                <a:latin typeface="+mj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7139619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0" y="1601759"/>
            <a:ext cx="13220700" cy="75343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29558373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C9E48B8D-8A59-014C-06EC-4B0A85CD61DA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DCC8FC9-09F0-5CA2-5EC9-0BA8E978B6FA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E07B2FD-AFCC-6464-DDB9-DC6422A75180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DCB5D21-FE3C-4806-C991-64B992AC6C0D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192879684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8727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67022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9269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415943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4638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V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DDBFBF-A36D-7DB7-E2E3-4BB852A77C4C}"/>
              </a:ext>
            </a:extLst>
          </p:cNvPr>
          <p:cNvSpPr/>
          <p:nvPr userDrawn="1"/>
        </p:nvSpPr>
        <p:spPr>
          <a:xfrm>
            <a:off x="704852" y="2173665"/>
            <a:ext cx="13220699" cy="47471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>
              <a:solidFill>
                <a:schemeClr val="bg1"/>
              </a:solidFill>
            </a:endParaRPr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04852" y="5154991"/>
            <a:ext cx="5338768" cy="1765813"/>
          </a:xfrm>
        </p:spPr>
        <p:txBody>
          <a:bodyPr wrap="square" lIns="360000" tIns="0" rIns="0" bIns="360000" anchor="b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4" y="2173665"/>
            <a:ext cx="8726803" cy="2696530"/>
          </a:xfrm>
          <a:prstGeom prst="rect">
            <a:avLst/>
          </a:prstGeom>
        </p:spPr>
        <p:txBody>
          <a:bodyPr vert="horz" wrap="square" lIns="360000" tIns="360000" rIns="360000" bIns="0" rtlCol="0" anchor="t" anchorCtr="0">
            <a:no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br>
              <a:rPr lang="ru-RU" dirty="0"/>
            </a:br>
            <a:endParaRPr lang="ru-RU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B40119-BF45-C88B-5ECE-0544D8E3F6A4}"/>
              </a:ext>
            </a:extLst>
          </p:cNvPr>
          <p:cNvCxnSpPr>
            <a:cxnSpLocks/>
          </p:cNvCxnSpPr>
          <p:nvPr userDrawn="1"/>
        </p:nvCxnSpPr>
        <p:spPr>
          <a:xfrm>
            <a:off x="10814685" y="6410479"/>
            <a:ext cx="2678866" cy="0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B8EE80A-9E2C-FA34-49A3-501A6CCEFE70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A63630-B14C-8D7F-C611-7558F91BC57F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15148EB-172A-7F05-0ED3-FF8CDF9C9EE3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827AA2-09FE-15E8-2F66-688E7044EEE8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385946892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06571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792190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542630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7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1V1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116C1F-EB2C-FC74-D97A-462E4E4D2EB4}"/>
              </a:ext>
            </a:extLst>
          </p:cNvPr>
          <p:cNvSpPr/>
          <p:nvPr userDrawn="1"/>
        </p:nvSpPr>
        <p:spPr>
          <a:xfrm>
            <a:off x="7444741" y="0"/>
            <a:ext cx="6480810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446407" y="4114800"/>
            <a:ext cx="6479143" cy="795664"/>
          </a:xfrm>
        </p:spPr>
        <p:txBody>
          <a:bodyPr wrap="square" lIns="360000" tIns="144000" rIns="360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46408" y="1565910"/>
            <a:ext cx="6479137" cy="2260312"/>
          </a:xfrm>
          <a:prstGeom prst="rect">
            <a:avLst/>
          </a:prstGeom>
        </p:spPr>
        <p:txBody>
          <a:bodyPr vert="horz" wrap="square" lIns="360000" tIns="0" rIns="36000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br>
              <a:rPr lang="ru-RU" dirty="0"/>
            </a:br>
            <a:endParaRPr lang="ru-RU" dirty="0"/>
          </a:p>
        </p:txBody>
      </p:sp>
      <p:sp>
        <p:nvSpPr>
          <p:cNvPr id="5" name="Picture Placeholder 19">
            <a:extLst>
              <a:ext uri="{FF2B5EF4-FFF2-40B4-BE49-F238E27FC236}">
                <a16:creationId xmlns:a16="http://schemas.microsoft.com/office/drawing/2014/main" id="{83BD5651-5D51-C342-D8A9-0C3EA464E73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17048" y="1565909"/>
            <a:ext cx="6468612" cy="596265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1CFECE27-1DD7-CC2D-70C9-2E01D1F7EDC7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7446407" y="4939744"/>
            <a:ext cx="6479143" cy="2583998"/>
          </a:xfrm>
        </p:spPr>
        <p:txBody>
          <a:bodyPr lIns="360000" tIns="108000" rIns="360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63DF0-FE8F-0DB4-2328-FEE41C843F51}"/>
              </a:ext>
            </a:extLst>
          </p:cNvPr>
          <p:cNvCxnSpPr>
            <a:cxnSpLocks/>
          </p:cNvCxnSpPr>
          <p:nvPr userDrawn="1"/>
        </p:nvCxnSpPr>
        <p:spPr>
          <a:xfrm flipH="1">
            <a:off x="7876739" y="4115282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7507495-20CC-8AFC-4818-BC90DBFA16CC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CE81CA1-2189-8FF4-3C09-B0997395B816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3DB4FA-E54C-B370-38D1-9741B7B46ABD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9B3230B-563F-C70F-EE91-804D65C774BC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333365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D6729D-0205-D8BC-CC22-92DB99A1FA51}"/>
              </a:ext>
            </a:extLst>
          </p:cNvPr>
          <p:cNvSpPr/>
          <p:nvPr userDrawn="1"/>
        </p:nvSpPr>
        <p:spPr>
          <a:xfrm>
            <a:off x="-1" y="0"/>
            <a:ext cx="9431656" cy="82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04851" y="4114800"/>
            <a:ext cx="6739889" cy="795664"/>
          </a:xfrm>
        </p:spPr>
        <p:txBody>
          <a:bodyPr wrap="square" lIns="0" tIns="144000" rIns="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2" y="1565910"/>
            <a:ext cx="6739883" cy="226031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br>
              <a:rPr lang="ru-RU" dirty="0"/>
            </a:br>
            <a:endParaRPr lang="ru-RU" dirty="0"/>
          </a:p>
        </p:txBody>
      </p:sp>
      <p:sp>
        <p:nvSpPr>
          <p:cNvPr id="5" name="Picture Placeholder 19">
            <a:extLst>
              <a:ext uri="{FF2B5EF4-FFF2-40B4-BE49-F238E27FC236}">
                <a16:creationId xmlns:a16="http://schemas.microsoft.com/office/drawing/2014/main" id="{83BD5651-5D51-C342-D8A9-0C3EA464E73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699374" y="713093"/>
            <a:ext cx="4226176" cy="6815467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1CFECE27-1DD7-CC2D-70C9-2E01D1F7EDC7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704851" y="4939744"/>
            <a:ext cx="6739889" cy="2583998"/>
          </a:xfrm>
        </p:spPr>
        <p:txBody>
          <a:bodyPr lIns="0" tIns="108000" rIns="360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63DF0-FE8F-0DB4-2328-FEE41C843F51}"/>
              </a:ext>
            </a:extLst>
          </p:cNvPr>
          <p:cNvCxnSpPr>
            <a:cxnSpLocks/>
          </p:cNvCxnSpPr>
          <p:nvPr userDrawn="1"/>
        </p:nvCxnSpPr>
        <p:spPr>
          <a:xfrm flipH="1">
            <a:off x="704232" y="4115282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78CE96-D904-6F3A-4B3B-B207703C1E90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6858D5-F0DD-882E-1BF3-09BC22132326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6AF0BB-EC44-8BF8-FA93-25E4AFE3BC6D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EECD0-4A78-DF33-46F8-397A58640900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14496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box1V3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DD6729D-0205-D8BC-CC22-92DB99A1FA51}"/>
              </a:ext>
            </a:extLst>
          </p:cNvPr>
          <p:cNvSpPr/>
          <p:nvPr userDrawn="1"/>
        </p:nvSpPr>
        <p:spPr>
          <a:xfrm>
            <a:off x="-1" y="0"/>
            <a:ext cx="7185661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3" name="Footer Placeholder">
            <a:extLst>
              <a:ext uri="{FF2B5EF4-FFF2-40B4-BE49-F238E27FC236}">
                <a16:creationId xmlns:a16="http://schemas.microsoft.com/office/drawing/2014/main" id="{82829F43-02C9-D468-DF53-615E034F1B0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4932" y="679563"/>
            <a:ext cx="7796724" cy="221599"/>
          </a:xfrm>
        </p:spPr>
        <p:txBody>
          <a:bodyPr wrap="square" lIns="0" tIns="0" rIns="0" bIns="0">
            <a:spAutoFit/>
          </a:bodyPr>
          <a:lstStyle>
            <a:lvl1pPr marL="0" marR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40">
                <a:solidFill>
                  <a:schemeClr val="tx1">
                    <a:alpha val="40000"/>
                  </a:schemeClr>
                </a:solidFill>
                <a:latin typeface="+mn-lt"/>
              </a:defRPr>
            </a:lvl1pPr>
            <a:lvl5pPr marL="2194560" indent="0">
              <a:buNone/>
              <a:defRPr/>
            </a:lvl5pPr>
          </a:lstStyle>
          <a:p>
            <a:pPr marL="0" marR="0" lvl="0" indent="0" algn="l" defTabSz="109728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</a:t>
            </a:r>
            <a:endParaRPr lang="ru-RU" dirty="0"/>
          </a:p>
        </p:txBody>
      </p:sp>
      <p:sp>
        <p:nvSpPr>
          <p:cNvPr id="36" name="Subtitle Placeholder">
            <a:extLst>
              <a:ext uri="{FF2B5EF4-FFF2-40B4-BE49-F238E27FC236}">
                <a16:creationId xmlns:a16="http://schemas.microsoft.com/office/drawing/2014/main" id="{8D9FEA22-AFCB-A310-E897-7095E020ED09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704851" y="4114800"/>
            <a:ext cx="6480809" cy="795664"/>
          </a:xfrm>
        </p:spPr>
        <p:txBody>
          <a:bodyPr wrap="square" lIns="0" tIns="144000" rIns="360000" bIns="0" anchor="ctr" anchorCtr="0">
            <a:noAutofit/>
          </a:bodyPr>
          <a:lstStyle>
            <a:lvl1pPr marL="0" indent="0" algn="l">
              <a:spcBef>
                <a:spcPts val="720"/>
              </a:spcBef>
              <a:buNone/>
              <a:defRPr sz="2160" b="0" spc="0" baseline="0">
                <a:solidFill>
                  <a:schemeClr val="tx1"/>
                </a:solidFill>
                <a:latin typeface="+mn-lt"/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65F4140-01A9-CA27-95B0-9995EFE832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852" y="1565910"/>
            <a:ext cx="6480803" cy="2260312"/>
          </a:xfrm>
          <a:prstGeom prst="rect">
            <a:avLst/>
          </a:prstGeom>
        </p:spPr>
        <p:txBody>
          <a:bodyPr vert="horz" wrap="square" lIns="0" tIns="0" rIns="360000" bIns="0" rtlCol="0" anchor="t" anchorCtr="0">
            <a:spAutoFit/>
          </a:bodyPr>
          <a:lstStyle>
            <a:lvl1pPr algn="l">
              <a:lnSpc>
                <a:spcPct val="85000"/>
              </a:lnSpc>
              <a:defRPr sz="5760" b="0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</a:t>
            </a:r>
            <a:r>
              <a:rPr lang="ru-RU" dirty="0"/>
              <a:t> </a:t>
            </a:r>
            <a:r>
              <a:rPr lang="en-US" dirty="0"/>
              <a:t>Styles</a:t>
            </a:r>
            <a:br>
              <a:rPr lang="ru-RU" dirty="0"/>
            </a:br>
            <a:endParaRPr lang="ru-RU" dirty="0"/>
          </a:p>
        </p:txBody>
      </p:sp>
      <p:sp>
        <p:nvSpPr>
          <p:cNvPr id="5" name="Picture Placeholder 19">
            <a:extLst>
              <a:ext uri="{FF2B5EF4-FFF2-40B4-BE49-F238E27FC236}">
                <a16:creationId xmlns:a16="http://schemas.microsoft.com/office/drawing/2014/main" id="{83BD5651-5D51-C342-D8A9-0C3EA464E73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452057" y="1565909"/>
            <a:ext cx="6480808" cy="5962650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Text Placeholder">
            <a:extLst>
              <a:ext uri="{FF2B5EF4-FFF2-40B4-BE49-F238E27FC236}">
                <a16:creationId xmlns:a16="http://schemas.microsoft.com/office/drawing/2014/main" id="{1CFECE27-1DD7-CC2D-70C9-2E01D1F7EDC7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704851" y="4939744"/>
            <a:ext cx="6480809" cy="2583998"/>
          </a:xfrm>
        </p:spPr>
        <p:txBody>
          <a:bodyPr lIns="0" tIns="108000" rIns="360000" bIns="0" anchor="t" anchorCtr="0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56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ru-RU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463DF0-FE8F-0DB4-2328-FEE41C843F51}"/>
              </a:ext>
            </a:extLst>
          </p:cNvPr>
          <p:cNvCxnSpPr>
            <a:cxnSpLocks/>
          </p:cNvCxnSpPr>
          <p:nvPr userDrawn="1"/>
        </p:nvCxnSpPr>
        <p:spPr>
          <a:xfrm flipH="1">
            <a:off x="704232" y="4115282"/>
            <a:ext cx="864000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78CE96-D904-6F3A-4B3B-B207703C1E90}"/>
              </a:ext>
            </a:extLst>
          </p:cNvPr>
          <p:cNvSpPr/>
          <p:nvPr userDrawn="1"/>
        </p:nvSpPr>
        <p:spPr>
          <a:xfrm rot="5400000">
            <a:off x="708898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36858D5-F0DD-882E-1BF3-09BC22132326}"/>
              </a:ext>
            </a:extLst>
          </p:cNvPr>
          <p:cNvSpPr/>
          <p:nvPr userDrawn="1"/>
        </p:nvSpPr>
        <p:spPr>
          <a:xfrm rot="5400000">
            <a:off x="1123884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76AF0BB-EC44-8BF8-FA93-25E4AFE3BC6D}"/>
              </a:ext>
            </a:extLst>
          </p:cNvPr>
          <p:cNvSpPr/>
          <p:nvPr userDrawn="1"/>
        </p:nvSpPr>
        <p:spPr>
          <a:xfrm rot="5400000">
            <a:off x="916391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33EECD0-4A78-DF33-46F8-397A58640900}"/>
              </a:ext>
            </a:extLst>
          </p:cNvPr>
          <p:cNvSpPr/>
          <p:nvPr userDrawn="1"/>
        </p:nvSpPr>
        <p:spPr>
          <a:xfrm rot="5400000">
            <a:off x="1331377" y="738018"/>
            <a:ext cx="86400" cy="864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160"/>
          </a:p>
        </p:txBody>
      </p:sp>
    </p:spTree>
    <p:extLst>
      <p:ext uri="{BB962C8B-B14F-4D97-AF65-F5344CB8AC3E}">
        <p14:creationId xmlns:p14="http://schemas.microsoft.com/office/powerpoint/2010/main" val="115233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BC626-9493-4173-4785-B4E4251F3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648" y="773779"/>
            <a:ext cx="13208902" cy="720197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C0C7E-C392-88D5-6F37-5427AF82E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6648" y="2190750"/>
            <a:ext cx="13208902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150" y="7652639"/>
            <a:ext cx="2126400" cy="51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50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1" r:id="rId2"/>
    <p:sldLayoutId id="2147484054" r:id="rId3"/>
    <p:sldLayoutId id="2147484060" r:id="rId4"/>
    <p:sldLayoutId id="2147484059" r:id="rId5"/>
    <p:sldLayoutId id="2147484058" r:id="rId6"/>
    <p:sldLayoutId id="2147484072" r:id="rId7"/>
    <p:sldLayoutId id="2147484065" r:id="rId8"/>
    <p:sldLayoutId id="2147484120" r:id="rId9"/>
    <p:sldLayoutId id="2147484071" r:id="rId10"/>
    <p:sldLayoutId id="2147484074" r:id="rId11"/>
    <p:sldLayoutId id="2147484068" r:id="rId12"/>
    <p:sldLayoutId id="2147484075" r:id="rId13"/>
    <p:sldLayoutId id="2147484076" r:id="rId14"/>
    <p:sldLayoutId id="2147484077" r:id="rId15"/>
    <p:sldLayoutId id="2147484078" r:id="rId16"/>
    <p:sldLayoutId id="2147484079" r:id="rId17"/>
    <p:sldLayoutId id="2147484081" r:id="rId18"/>
    <p:sldLayoutId id="2147484083" r:id="rId19"/>
    <p:sldLayoutId id="2147484086" r:id="rId20"/>
    <p:sldLayoutId id="2147484087" r:id="rId21"/>
    <p:sldLayoutId id="2147484122" r:id="rId22"/>
    <p:sldLayoutId id="2147484123" r:id="rId23"/>
    <p:sldLayoutId id="2147484124" r:id="rId24"/>
    <p:sldLayoutId id="2147484125" r:id="rId25"/>
    <p:sldLayoutId id="2147484126" r:id="rId26"/>
    <p:sldLayoutId id="2147484127" r:id="rId27"/>
    <p:sldLayoutId id="2147484128" r:id="rId28"/>
    <p:sldLayoutId id="2147484129" r:id="rId29"/>
    <p:sldLayoutId id="2147484130" r:id="rId30"/>
    <p:sldLayoutId id="2147484101" r:id="rId31"/>
    <p:sldLayoutId id="2147484102" r:id="rId32"/>
    <p:sldLayoutId id="2147484103" r:id="rId33"/>
    <p:sldLayoutId id="2147484104" r:id="rId34"/>
    <p:sldLayoutId id="2147484097" r:id="rId35"/>
    <p:sldLayoutId id="2147484098" r:id="rId36"/>
    <p:sldLayoutId id="2147484099" r:id="rId37"/>
    <p:sldLayoutId id="2147484100" r:id="rId38"/>
    <p:sldLayoutId id="2147484106" r:id="rId39"/>
    <p:sldLayoutId id="2147484105" r:id="rId40"/>
    <p:sldLayoutId id="2147484109" r:id="rId41"/>
    <p:sldLayoutId id="2147484107" r:id="rId42"/>
    <p:sldLayoutId id="2147484108" r:id="rId43"/>
    <p:sldLayoutId id="2147484110" r:id="rId44"/>
    <p:sldLayoutId id="2147484111" r:id="rId45"/>
    <p:sldLayoutId id="2147484112" r:id="rId46"/>
    <p:sldLayoutId id="2147484113" r:id="rId47"/>
    <p:sldLayoutId id="2147484114" r:id="rId48"/>
    <p:sldLayoutId id="2147484115" r:id="rId49"/>
    <p:sldLayoutId id="2147484116" r:id="rId50"/>
    <p:sldLayoutId id="2147484117" r:id="rId51"/>
    <p:sldLayoutId id="2147484121" r:id="rId52"/>
    <p:sldLayoutId id="2147484118" r:id="rId53"/>
    <p:sldLayoutId id="2147484119" r:id="rId54"/>
    <p:sldLayoutId id="2147484206" r:id="rId55"/>
    <p:sldLayoutId id="2147484207" r:id="rId56"/>
    <p:sldLayoutId id="2147484208" r:id="rId57"/>
    <p:sldLayoutId id="2147484209" r:id="rId58"/>
    <p:sldLayoutId id="2147484210" r:id="rId59"/>
    <p:sldLayoutId id="2147484211" r:id="rId60"/>
    <p:sldLayoutId id="2147484212" r:id="rId61"/>
    <p:sldLayoutId id="2147484213" r:id="rId62"/>
    <p:sldLayoutId id="2147484214" r:id="rId63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608" userDrawn="1">
          <p15:clr>
            <a:srgbClr val="F26B43"/>
          </p15:clr>
        </p15:guide>
        <p15:guide id="3" pos="444" userDrawn="1">
          <p15:clr>
            <a:srgbClr val="F26B43"/>
          </p15:clr>
        </p15:guide>
        <p15:guide id="4" pos="8772" userDrawn="1">
          <p15:clr>
            <a:srgbClr val="F26B43"/>
          </p15:clr>
        </p15:guide>
        <p15:guide id="5" orient="horz" pos="442" userDrawn="1">
          <p15:clr>
            <a:srgbClr val="F26B43"/>
          </p15:clr>
        </p15:guide>
        <p15:guide id="6" orient="horz" pos="4742" userDrawn="1">
          <p15:clr>
            <a:srgbClr val="F26B43"/>
          </p15:clr>
        </p15:guide>
        <p15:guide id="12" pos="2404" userDrawn="1">
          <p15:clr>
            <a:srgbClr val="A4A3A4"/>
          </p15:clr>
        </p15:guide>
        <p15:guide id="13" pos="2567" userDrawn="1">
          <p15:clr>
            <a:srgbClr val="A4A3A4"/>
          </p15:clr>
        </p15:guide>
        <p15:guide id="14" pos="6649" userDrawn="1">
          <p15:clr>
            <a:srgbClr val="A4A3A4"/>
          </p15:clr>
        </p15:guide>
        <p15:guide id="15" pos="6812" userDrawn="1">
          <p15:clr>
            <a:srgbClr val="A4A3A4"/>
          </p15:clr>
        </p15:guide>
        <p15:guide id="16" pos="4526" userDrawn="1">
          <p15:clr>
            <a:srgbClr val="A4A3A4"/>
          </p15:clr>
        </p15:guide>
        <p15:guide id="17" pos="4690" userDrawn="1">
          <p15:clr>
            <a:srgbClr val="A4A3A4"/>
          </p15:clr>
        </p15:guide>
        <p15:guide id="18" pos="3112" userDrawn="1">
          <p15:clr>
            <a:srgbClr val="9FCC3B"/>
          </p15:clr>
        </p15:guide>
        <p15:guide id="19" pos="3275" userDrawn="1">
          <p15:clr>
            <a:srgbClr val="9FCC3B"/>
          </p15:clr>
        </p15:guide>
        <p15:guide id="20" pos="5941" userDrawn="1">
          <p15:clr>
            <a:srgbClr val="9FCC3B"/>
          </p15:clr>
        </p15:guide>
        <p15:guide id="21" pos="6104" userDrawn="1">
          <p15:clr>
            <a:srgbClr val="9FCC3B"/>
          </p15:clr>
        </p15:guide>
        <p15:guide id="22" orient="horz" pos="9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A703F08-F907-C0F0-59BE-FB7F7C211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8221" y="7393617"/>
            <a:ext cx="2595069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003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4332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Заключение</a:t>
            </a:r>
            <a:endParaRPr lang="en-US" sz="4450" dirty="0">
              <a:latin typeface="Century Gothic" panose="020B0502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2482096"/>
            <a:ext cx="3664744" cy="2402324"/>
          </a:xfrm>
          <a:prstGeom prst="roundRect">
            <a:avLst>
              <a:gd name="adj" fmla="val 2266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716530"/>
            <a:ext cx="319587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Работающий прототип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514624" y="3561278"/>
            <a:ext cx="319587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Реализован работающий базовый прототип приложения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0171748" y="2482096"/>
            <a:ext cx="3664863" cy="2402324"/>
          </a:xfrm>
          <a:prstGeom prst="roundRect">
            <a:avLst>
              <a:gd name="adj" fmla="val 2266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182" y="2716530"/>
            <a:ext cx="319599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Чёткий план развития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406182" y="3561278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Есть чёткий план поэтапного развития проекта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280190" y="5111234"/>
            <a:ext cx="7556421" cy="1685092"/>
          </a:xfrm>
          <a:prstGeom prst="roundRect">
            <a:avLst>
              <a:gd name="adj" fmla="val 32306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345668"/>
            <a:ext cx="56348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Потенциал масштабирования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6514624" y="5836087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Приложение имеет потенциал для масштабирования и коммерческого внедрения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36D7BB5-104A-BB2A-7616-440DE821B249}"/>
              </a:ext>
            </a:extLst>
          </p:cNvPr>
          <p:cNvSpPr/>
          <p:nvPr/>
        </p:nvSpPr>
        <p:spPr>
          <a:xfrm>
            <a:off x="11586452" y="7397742"/>
            <a:ext cx="3022516" cy="76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8550" y="1502985"/>
            <a:ext cx="41963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Проблема</a:t>
            </a:r>
            <a:endParaRPr lang="en-US" sz="4450" dirty="0">
              <a:latin typeface="Century Gothic" panose="020B05020202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78550" y="2488882"/>
            <a:ext cx="4196358" cy="2448044"/>
          </a:xfrm>
          <a:prstGeom prst="roundRect">
            <a:avLst>
              <a:gd name="adj" fmla="val 3892"/>
            </a:avLst>
          </a:prstGeom>
          <a:solidFill>
            <a:srgbClr val="FFFFFF"/>
          </a:solidFill>
          <a:ln w="30480">
            <a:solidFill>
              <a:srgbClr val="BCDB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51084" y="2822793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Отсутствие единой платформы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35844" y="3751897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В регионе отсутствует единая платформа для туристов.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216962" y="3471982"/>
            <a:ext cx="4196358" cy="2448044"/>
          </a:xfrm>
          <a:prstGeom prst="roundRect">
            <a:avLst>
              <a:gd name="adj" fmla="val 3892"/>
            </a:avLst>
          </a:prstGeom>
          <a:solidFill>
            <a:srgbClr val="FFFFFF"/>
          </a:solidFill>
          <a:ln w="30480">
            <a:solidFill>
              <a:srgbClr val="BCDBD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74256" y="3729276"/>
            <a:ext cx="368177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Разрозненная информация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474256" y="4574024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Информация о локациях разбросана по разным источникам.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9670614" y="4323548"/>
            <a:ext cx="4196358" cy="2448044"/>
          </a:xfrm>
          <a:prstGeom prst="roundRect">
            <a:avLst>
              <a:gd name="adj" fmla="val 3892"/>
            </a:avLst>
          </a:prstGeom>
          <a:solidFill>
            <a:srgbClr val="FFFFFF"/>
          </a:solidFill>
          <a:ln w="30480">
            <a:solidFill>
              <a:srgbClr val="BCDBD4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97427" y="4492222"/>
            <a:ext cx="34812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Сложность поиска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897427" y="5003216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Сложно быстро находить маршруты, кафе, отели и достопримечательности.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C7634AD-5C90-F047-6CBE-C7EC7EE0D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8221" y="7393617"/>
            <a:ext cx="2595069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76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Цель проекта</a:t>
            </a:r>
            <a:endParaRPr lang="en-US" sz="4450" dirty="0">
              <a:latin typeface="Century Gothic" panose="020B05020202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6393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Создать мобильное приложение, которое: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4" name="Shape 2"/>
          <p:cNvSpPr/>
          <p:nvPr/>
        </p:nvSpPr>
        <p:spPr>
          <a:xfrm>
            <a:off x="793790" y="425743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883811" y="441466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1</a:t>
            </a:r>
            <a:endParaRPr lang="en-US" sz="2650" dirty="0">
              <a:latin typeface="Century Gothic" panose="020B0502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530906" y="4335304"/>
            <a:ext cx="3421499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Предоставляет удобный доступ к туристической информации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5235893" y="425743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320963" y="4414661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2</a:t>
            </a:r>
            <a:endParaRPr lang="en-US" sz="2650" dirty="0">
              <a:latin typeface="Century Gothic" panose="020B0502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5973008" y="4335304"/>
            <a:ext cx="3421499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Помогает пользователю ориентироваться по городам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10" name="Shape 8"/>
          <p:cNvSpPr/>
          <p:nvPr/>
        </p:nvSpPr>
        <p:spPr>
          <a:xfrm>
            <a:off x="9675269" y="422316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786952" y="434244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3</a:t>
            </a:r>
            <a:endParaRPr lang="en-US" sz="2650" dirty="0">
              <a:latin typeface="Century Gothic" panose="020B0502020202020204" pitchFamily="34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10415111" y="4335304"/>
            <a:ext cx="3421499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Работает на разных платформах и устройствах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193FAA3-0ECC-3C3A-CDEC-31DB2F2D2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0769" y="7393617"/>
            <a:ext cx="2852521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8493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Ключевые функции (планируемый функционал)</a:t>
            </a:r>
            <a:endParaRPr lang="en-US" sz="4450" dirty="0">
              <a:latin typeface="Century Gothic" panose="020B05020202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3256121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490555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Интерактивная карта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8224" y="4335304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Карта с кластеризацией объектов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216962" y="3256121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3490555"/>
            <a:ext cx="372749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Поиск и фильтрация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451396" y="4335304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По категориям и расстоянию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9640133" y="3256121"/>
            <a:ext cx="4196358" cy="2039422"/>
          </a:xfrm>
          <a:prstGeom prst="roundRect">
            <a:avLst>
              <a:gd name="adj" fmla="val 4671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3490555"/>
            <a:ext cx="34344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Карточки локаций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874568" y="3980974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Описание, адрес, фото, контакты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793790" y="5522357"/>
            <a:ext cx="6407944" cy="1322189"/>
          </a:xfrm>
          <a:prstGeom prst="roundRect">
            <a:avLst>
              <a:gd name="adj" fmla="val 720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028224" y="5756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Маршруты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1028224" y="6247209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Построение оптимальных путей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428548" y="5522357"/>
            <a:ext cx="6407944" cy="1322189"/>
          </a:xfrm>
          <a:prstGeom prst="roundRect">
            <a:avLst>
              <a:gd name="adj" fmla="val 7205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662982" y="5756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Отзывы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662982" y="6247209"/>
            <a:ext cx="5939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Раздел отзывов пользователей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85B5E1D-6EEC-8510-76CC-7215A65AE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6079" y="7393617"/>
            <a:ext cx="2606092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89" y="96649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Реализованная часть (прототип)</a:t>
            </a:r>
            <a:endParaRPr lang="en-US" sz="4450" dirty="0">
              <a:latin typeface="Century Gothic" panose="020B0502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93790" y="3431619"/>
            <a:ext cx="312932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Серверная часть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4012763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Создан сервер на Python (Flask)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93790" y="4817864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Система пользователей и авторизация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93790" y="5622965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Хранение и обработка данных в SQLite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4856321" y="3431619"/>
            <a:ext cx="350150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Интеграция и сборка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856321" y="3989606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Взаимодействие между клиентом и сервером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4848702" y="4817864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Проект скомпилирован в APK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4848701" y="5646122"/>
            <a:ext cx="35015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Подтверждена кроссплатформенность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2AF1810-18F1-2A6E-CE1C-31293D72F6C9}"/>
              </a:ext>
            </a:extLst>
          </p:cNvPr>
          <p:cNvSpPr/>
          <p:nvPr/>
        </p:nvSpPr>
        <p:spPr>
          <a:xfrm>
            <a:off x="11833934" y="7381293"/>
            <a:ext cx="2661701" cy="76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01410" y="1108954"/>
            <a:ext cx="99033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Используемые технологии</a:t>
            </a:r>
            <a:endParaRPr lang="en-US" sz="4450" dirty="0">
              <a:latin typeface="Century Gothic" panose="020B050202020202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3072408"/>
            <a:ext cx="13042821" cy="2629138"/>
          </a:xfrm>
          <a:prstGeom prst="roundRect">
            <a:avLst>
              <a:gd name="adj" fmla="val 3624"/>
            </a:avLst>
          </a:prstGeom>
          <a:solidFill>
            <a:srgbClr val="D6F5EE"/>
          </a:solidFill>
          <a:ln w="7620">
            <a:solidFill>
              <a:srgbClr val="BCDBD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1410" y="3080028"/>
            <a:ext cx="4342448" cy="1306949"/>
          </a:xfrm>
          <a:prstGeom prst="roundRect">
            <a:avLst>
              <a:gd name="adj" fmla="val 7289"/>
            </a:avLst>
          </a:prstGeom>
          <a:solidFill>
            <a:srgbClr val="D6F5EE"/>
          </a:solidFill>
          <a:ln/>
        </p:spPr>
        <p:txBody>
          <a:bodyPr/>
          <a:lstStyle/>
          <a:p>
            <a:endParaRPr lang="ru-RU" sz="2400" dirty="0">
              <a:latin typeface="Century Gothic" panose="020B0502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1028224" y="33068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Backend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1028224" y="3797260"/>
            <a:ext cx="38888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Python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7" name="Shape 5"/>
          <p:cNvSpPr/>
          <p:nvPr/>
        </p:nvSpPr>
        <p:spPr>
          <a:xfrm>
            <a:off x="5143857" y="3080028"/>
            <a:ext cx="4342567" cy="1306949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8" name="Shape 6"/>
          <p:cNvSpPr/>
          <p:nvPr/>
        </p:nvSpPr>
        <p:spPr>
          <a:xfrm>
            <a:off x="5143857" y="3080028"/>
            <a:ext cx="30480" cy="1306949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9" name="Text 7"/>
          <p:cNvSpPr/>
          <p:nvPr/>
        </p:nvSpPr>
        <p:spPr>
          <a:xfrm>
            <a:off x="5370671" y="33068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База данных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5370671" y="3797260"/>
            <a:ext cx="38889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MySQL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1" name="Shape 9"/>
          <p:cNvSpPr/>
          <p:nvPr/>
        </p:nvSpPr>
        <p:spPr>
          <a:xfrm>
            <a:off x="9486424" y="3080028"/>
            <a:ext cx="4342567" cy="1306949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12" name="Shape 10"/>
          <p:cNvSpPr/>
          <p:nvPr/>
        </p:nvSpPr>
        <p:spPr>
          <a:xfrm>
            <a:off x="9486424" y="3080028"/>
            <a:ext cx="30480" cy="1306949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13" name="Text 11"/>
          <p:cNvSpPr/>
          <p:nvPr/>
        </p:nvSpPr>
        <p:spPr>
          <a:xfrm>
            <a:off x="9713238" y="33068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Frontend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9713238" y="3797260"/>
            <a:ext cx="38889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Python, </a:t>
            </a:r>
            <a:r>
              <a:rPr lang="en-US" sz="2000" dirty="0" err="1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Kivy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6" name="Shape 14"/>
          <p:cNvSpPr/>
          <p:nvPr/>
        </p:nvSpPr>
        <p:spPr>
          <a:xfrm>
            <a:off x="801410" y="4386977"/>
            <a:ext cx="6513790" cy="30480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17" name="Text 15"/>
          <p:cNvSpPr/>
          <p:nvPr/>
        </p:nvSpPr>
        <p:spPr>
          <a:xfrm>
            <a:off x="1028224" y="46137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Сборка</a:t>
            </a: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18" name="Text 16"/>
          <p:cNvSpPr/>
          <p:nvPr/>
        </p:nvSpPr>
        <p:spPr>
          <a:xfrm>
            <a:off x="1028224" y="5112782"/>
            <a:ext cx="60601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Android APK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9" name="Shape 17"/>
          <p:cNvSpPr/>
          <p:nvPr/>
        </p:nvSpPr>
        <p:spPr>
          <a:xfrm>
            <a:off x="7284602" y="4331789"/>
            <a:ext cx="6513790" cy="1306949"/>
          </a:xfrm>
          <a:prstGeom prst="rect">
            <a:avLst/>
          </a:prstGeom>
          <a:solidFill>
            <a:srgbClr val="D6F5EE"/>
          </a:solidFill>
          <a:ln/>
        </p:spPr>
      </p:sp>
      <p:sp>
        <p:nvSpPr>
          <p:cNvPr id="20" name="Shape 18"/>
          <p:cNvSpPr/>
          <p:nvPr/>
        </p:nvSpPr>
        <p:spPr>
          <a:xfrm>
            <a:off x="7315200" y="4386977"/>
            <a:ext cx="30480" cy="1306949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21" name="Shape 19"/>
          <p:cNvSpPr/>
          <p:nvPr/>
        </p:nvSpPr>
        <p:spPr>
          <a:xfrm>
            <a:off x="7315200" y="4386977"/>
            <a:ext cx="6513790" cy="30480"/>
          </a:xfrm>
          <a:prstGeom prst="roundRect">
            <a:avLst>
              <a:gd name="adj" fmla="val 312558"/>
            </a:avLst>
          </a:prstGeom>
          <a:solidFill>
            <a:srgbClr val="BCDBD4"/>
          </a:solidFill>
          <a:ln/>
        </p:spPr>
      </p:sp>
      <p:sp>
        <p:nvSpPr>
          <p:cNvPr id="22" name="Text 20"/>
          <p:cNvSpPr/>
          <p:nvPr/>
        </p:nvSpPr>
        <p:spPr>
          <a:xfrm>
            <a:off x="7542014" y="4613791"/>
            <a:ext cx="33051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800" dirty="0">
              <a:latin typeface="Century Gothic" panose="020B0502020202020204" pitchFamily="34" charset="0"/>
            </a:endParaRPr>
          </a:p>
        </p:txBody>
      </p:sp>
      <p:sp>
        <p:nvSpPr>
          <p:cNvPr id="23" name="Text 21"/>
          <p:cNvSpPr/>
          <p:nvPr/>
        </p:nvSpPr>
        <p:spPr>
          <a:xfrm>
            <a:off x="7542014" y="5104209"/>
            <a:ext cx="60601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24" name="Text 22"/>
          <p:cNvSpPr/>
          <p:nvPr/>
        </p:nvSpPr>
        <p:spPr>
          <a:xfrm>
            <a:off x="793790" y="595669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Поддержка REST API для расширения функционала</a:t>
            </a: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02FB2F6F-C54E-D9D2-7492-A0B7D1296A17}"/>
              </a:ext>
            </a:extLst>
          </p:cNvPr>
          <p:cNvSpPr/>
          <p:nvPr/>
        </p:nvSpPr>
        <p:spPr>
          <a:xfrm>
            <a:off x="11700770" y="7381293"/>
            <a:ext cx="2794866" cy="76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>
              <a:latin typeface="Century Gothic" panose="020B0502020202020204" pitchFamily="34" charset="0"/>
            </a:endParaRPr>
          </a:p>
        </p:txBody>
      </p:sp>
      <p:sp>
        <p:nvSpPr>
          <p:cNvPr id="29" name="Text 15">
            <a:extLst>
              <a:ext uri="{FF2B5EF4-FFF2-40B4-BE49-F238E27FC236}">
                <a16:creationId xmlns:a16="http://schemas.microsoft.com/office/drawing/2014/main" id="{EF1C4354-A93E-41F6-7750-AF845CFD66C7}"/>
              </a:ext>
            </a:extLst>
          </p:cNvPr>
          <p:cNvSpPr/>
          <p:nvPr/>
        </p:nvSpPr>
        <p:spPr>
          <a:xfrm>
            <a:off x="7549634" y="46309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ru-RU" sz="2800" b="1" dirty="0">
                <a:latin typeface="Century Gothic" panose="020B0502020202020204" pitchFamily="34" charset="0"/>
              </a:rPr>
              <a:t>Фичи</a:t>
            </a:r>
            <a:endParaRPr lang="en-US" sz="2800" b="1" dirty="0">
              <a:latin typeface="Century Gothic" panose="020B0502020202020204" pitchFamily="34" charset="0"/>
            </a:endParaRPr>
          </a:p>
        </p:txBody>
      </p:sp>
      <p:sp>
        <p:nvSpPr>
          <p:cNvPr id="31" name="Text 16">
            <a:extLst>
              <a:ext uri="{FF2B5EF4-FFF2-40B4-BE49-F238E27FC236}">
                <a16:creationId xmlns:a16="http://schemas.microsoft.com/office/drawing/2014/main" id="{69A61BB2-972A-1342-7685-AEB2FB46BDF2}"/>
              </a:ext>
            </a:extLst>
          </p:cNvPr>
          <p:cNvSpPr/>
          <p:nvPr/>
        </p:nvSpPr>
        <p:spPr>
          <a:xfrm>
            <a:off x="7549634" y="5104933"/>
            <a:ext cx="606016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Docker</a:t>
            </a:r>
            <a:endParaRPr lang="en-US" sz="2000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5438" y="507563"/>
            <a:ext cx="6289119" cy="576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Потенциал развития</a:t>
            </a:r>
            <a:endParaRPr lang="en-US" sz="4450" dirty="0">
              <a:latin typeface="Century Gothic" panose="020B0502020202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438" y="1452563"/>
            <a:ext cx="553164" cy="11430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382911" y="1636871"/>
            <a:ext cx="3273504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Интерактивная карта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382911" y="2035612"/>
            <a:ext cx="12602051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 err="1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Добавление</a:t>
            </a:r>
            <a:r>
              <a:rPr lang="en-US" sz="14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ru-RU" sz="14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избранного</a:t>
            </a:r>
            <a:r>
              <a:rPr lang="en-US" sz="14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 и маршрутов</a:t>
            </a:r>
            <a:endParaRPr lang="en-US" sz="1450" dirty="0">
              <a:latin typeface="Century Gothic" panose="020B050202020202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020" y="2743319"/>
            <a:ext cx="553164" cy="11430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59493" y="2927628"/>
            <a:ext cx="3367088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Социальные функции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659493" y="3326368"/>
            <a:ext cx="12325469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Поддержка отзывов и рейтингов пользователей</a:t>
            </a:r>
            <a:endParaRPr lang="en-US" sz="1450" dirty="0">
              <a:latin typeface="Century Gothic" panose="020B0502020202020204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02" y="4034076"/>
            <a:ext cx="553164" cy="11430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36075" y="4218384"/>
            <a:ext cx="2403753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Офлайн-режим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1936075" y="4617125"/>
            <a:ext cx="1204888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Путешествия без интернета</a:t>
            </a:r>
            <a:endParaRPr lang="en-US" sz="1450" dirty="0">
              <a:latin typeface="Century Gothic" panose="020B0502020202020204" pitchFamily="34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303" y="5324832"/>
            <a:ext cx="553164" cy="11430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12777" y="5509141"/>
            <a:ext cx="2909768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Масштабирование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2212777" y="5907881"/>
            <a:ext cx="11772186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 err="1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Расширение</a:t>
            </a:r>
            <a:r>
              <a:rPr lang="en-US" sz="14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450" dirty="0" err="1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на</a:t>
            </a:r>
            <a:r>
              <a:rPr lang="ru-RU" sz="14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 соседние области</a:t>
            </a:r>
            <a:endParaRPr lang="en-US" sz="1450" dirty="0">
              <a:latin typeface="Century Gothic" panose="020B0502020202020204" pitchFamily="34" charset="0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602" y="6615589"/>
            <a:ext cx="553164" cy="114300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936075" y="6799898"/>
            <a:ext cx="2305169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Интеграции</a:t>
            </a:r>
            <a:endParaRPr lang="en-US" sz="1800" dirty="0">
              <a:latin typeface="Century Gothic" panose="020B0502020202020204" pitchFamily="34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1936075" y="7198638"/>
            <a:ext cx="12048887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Сервисы бронирования и навигации</a:t>
            </a:r>
            <a:endParaRPr lang="en-US" sz="1450" dirty="0">
              <a:latin typeface="Century Gothic" panose="020B0502020202020204" pitchFamily="34" charset="0"/>
            </a:endParaRP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811089F3-8824-09B6-631D-D336A9F34DB0}"/>
              </a:ext>
            </a:extLst>
          </p:cNvPr>
          <p:cNvSpPr/>
          <p:nvPr/>
        </p:nvSpPr>
        <p:spPr>
          <a:xfrm>
            <a:off x="11833934" y="7381293"/>
            <a:ext cx="2661701" cy="76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21487"/>
            <a:ext cx="88759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Преимущества проекта</a:t>
            </a:r>
            <a:endParaRPr lang="en-US" sz="4450" dirty="0">
              <a:latin typeface="Century Gothic" panose="020B050202020202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3790" y="2583894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434358"/>
            <a:ext cx="355520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Простая структура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3790" y="3924776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Простая и понятная структура приложения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6884" y="2583894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56884" y="3434358"/>
            <a:ext cx="29935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Быстрая работа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7456884" y="3924776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Быстрая работа за счёт лёгкого backend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3790" y="474130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55917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Модульность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793790" y="6082189"/>
            <a:ext cx="6379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Возможность интеграции новых модулей без переработки ядра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56884" y="4741307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56884" y="5591770"/>
            <a:ext cx="32746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Универсальность</a:t>
            </a:r>
            <a:endParaRPr lang="en-US" sz="2200" dirty="0">
              <a:latin typeface="Century Gothic" panose="020B0502020202020204" pitchFamily="34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7456884" y="6082189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Адаптация под разные устройства</a:t>
            </a:r>
            <a:endParaRPr lang="en-US" sz="1750" dirty="0">
              <a:latin typeface="Century Gothic" panose="020B0502020202020204" pitchFamily="34" charset="0"/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3B606C2-F308-2471-2122-CA4E547F6A0B}"/>
              </a:ext>
            </a:extLst>
          </p:cNvPr>
          <p:cNvSpPr/>
          <p:nvPr/>
        </p:nvSpPr>
        <p:spPr>
          <a:xfrm>
            <a:off x="11745158" y="7381293"/>
            <a:ext cx="2750478" cy="76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1749" y="519946"/>
            <a:ext cx="9396651" cy="11815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445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Демонстрация прототипа</a:t>
            </a:r>
            <a:endParaRPr lang="en-US" sz="4450" dirty="0">
              <a:latin typeface="Century Gothic" panose="020B0502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61749" y="1465182"/>
            <a:ext cx="189071" cy="2363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ru-RU" dirty="0">
                <a:solidFill>
                  <a:srgbClr val="333F70"/>
                </a:solidFill>
                <a:latin typeface="Century Gothic" panose="020B0502020202020204" pitchFamily="34" charset="0"/>
                <a:ea typeface="Unbounded Light" pitchFamily="34" charset="-122"/>
              </a:rPr>
              <a:t>1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61749" y="1763672"/>
            <a:ext cx="7820501" cy="22860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6" name="Text 3"/>
          <p:cNvSpPr/>
          <p:nvPr/>
        </p:nvSpPr>
        <p:spPr>
          <a:xfrm>
            <a:off x="661749" y="1903927"/>
            <a:ext cx="4474964" cy="2953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Авторизация пользователей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61749" y="2312669"/>
            <a:ext cx="7820501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Система входа и регистрации в приложении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661749" y="2916419"/>
            <a:ext cx="189071" cy="2363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333F70"/>
                </a:solidFill>
                <a:latin typeface="Century Gothic" panose="020B0502020202020204" pitchFamily="34" charset="0"/>
                <a:ea typeface="Unbounded Light" pitchFamily="34" charset="-122"/>
                <a:cs typeface="Unbounded Light" pitchFamily="34" charset="-120"/>
              </a:rPr>
              <a:t>2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9" name="Shape 6"/>
          <p:cNvSpPr/>
          <p:nvPr/>
        </p:nvSpPr>
        <p:spPr>
          <a:xfrm>
            <a:off x="661749" y="3214909"/>
            <a:ext cx="7820501" cy="22860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10" name="Text 7"/>
          <p:cNvSpPr/>
          <p:nvPr/>
        </p:nvSpPr>
        <p:spPr>
          <a:xfrm>
            <a:off x="661749" y="3355165"/>
            <a:ext cx="3774638" cy="2953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Работа серверной части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661749" y="3763906"/>
            <a:ext cx="7820501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Функционирование backend </a:t>
            </a:r>
            <a:r>
              <a:rPr lang="en-US" dirty="0" err="1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на</a:t>
            </a:r>
            <a:r>
              <a:rPr lang="en-US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 Python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661749" y="4430532"/>
            <a:ext cx="189071" cy="2363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333F70"/>
                </a:solidFill>
                <a:latin typeface="Century Gothic" panose="020B0502020202020204" pitchFamily="34" charset="0"/>
                <a:ea typeface="Unbounded Light" pitchFamily="34" charset="-122"/>
                <a:cs typeface="Unbounded Light" pitchFamily="34" charset="-120"/>
              </a:rPr>
              <a:t>3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661749" y="4729021"/>
            <a:ext cx="7820501" cy="22860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14" name="Text 11"/>
          <p:cNvSpPr/>
          <p:nvPr/>
        </p:nvSpPr>
        <p:spPr>
          <a:xfrm>
            <a:off x="661749" y="4869277"/>
            <a:ext cx="4094678" cy="2953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Передача данных клиенту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661749" y="5278019"/>
            <a:ext cx="7820501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333F70"/>
                </a:solidFill>
                <a:latin typeface="Century Gothic" panose="020B0502020202020204" pitchFamily="34" charset="0"/>
                <a:ea typeface="Open Sans" pitchFamily="34" charset="-122"/>
                <a:cs typeface="Open Sans" pitchFamily="34" charset="-120"/>
              </a:rPr>
              <a:t>Обмен информацией между сервером и приложением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661749" y="5808086"/>
            <a:ext cx="189071" cy="2363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333F70"/>
                </a:solidFill>
                <a:latin typeface="Century Gothic" panose="020B0502020202020204" pitchFamily="34" charset="0"/>
                <a:ea typeface="Unbounded Light" pitchFamily="34" charset="-122"/>
                <a:cs typeface="Unbounded Light" pitchFamily="34" charset="-120"/>
              </a:rPr>
              <a:t>4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661749" y="6106576"/>
            <a:ext cx="7820501" cy="22860"/>
          </a:xfrm>
          <a:prstGeom prst="rect">
            <a:avLst/>
          </a:prstGeom>
          <a:solidFill>
            <a:srgbClr val="26A688"/>
          </a:solidFill>
          <a:ln/>
        </p:spPr>
      </p:sp>
      <p:sp>
        <p:nvSpPr>
          <p:cNvPr id="18" name="Text 15"/>
          <p:cNvSpPr/>
          <p:nvPr/>
        </p:nvSpPr>
        <p:spPr>
          <a:xfrm>
            <a:off x="661749" y="6246831"/>
            <a:ext cx="3479602" cy="2953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400" b="1" dirty="0">
                <a:solidFill>
                  <a:srgbClr val="333F70"/>
                </a:solidFill>
                <a:latin typeface="Century Gothic" panose="020B0502020202020204" pitchFamily="34" charset="0"/>
                <a:ea typeface="Unbounded Bold" pitchFamily="34" charset="-122"/>
                <a:cs typeface="Unbounded Bold" pitchFamily="34" charset="-120"/>
              </a:rPr>
              <a:t>Запуск APK на Android</a:t>
            </a:r>
            <a:endParaRPr lang="en-US" sz="2400" dirty="0">
              <a:latin typeface="Century Gothic" panose="020B0502020202020204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661749" y="7274957"/>
            <a:ext cx="7820501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endParaRPr lang="en-US" sz="1450" dirty="0">
              <a:latin typeface="Century Gothic" panose="020B0502020202020204" pitchFamily="34" charset="0"/>
            </a:endParaRP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846D975C-3AA8-9EBF-2F35-9CA2A631D531}"/>
              </a:ext>
            </a:extLst>
          </p:cNvPr>
          <p:cNvSpPr/>
          <p:nvPr/>
        </p:nvSpPr>
        <p:spPr>
          <a:xfrm>
            <a:off x="11833934" y="7381293"/>
            <a:ext cx="2661701" cy="76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penhagen">
  <a:themeElements>
    <a:clrScheme name="Copenhagen Red">
      <a:dk1>
        <a:srgbClr val="100E13"/>
      </a:dk1>
      <a:lt1>
        <a:sysClr val="window" lastClr="FFFFFF"/>
      </a:lt1>
      <a:dk2>
        <a:srgbClr val="100E13"/>
      </a:dk2>
      <a:lt2>
        <a:srgbClr val="FFFFFF"/>
      </a:lt2>
      <a:accent1>
        <a:srgbClr val="F55551"/>
      </a:accent1>
      <a:accent2>
        <a:srgbClr val="A5A5A5"/>
      </a:accent2>
      <a:accent3>
        <a:srgbClr val="BFBFBF"/>
      </a:accent3>
      <a:accent4>
        <a:srgbClr val="D8D8D8"/>
      </a:accent4>
      <a:accent5>
        <a:srgbClr val="F2F2F2"/>
      </a:accent5>
      <a:accent6>
        <a:srgbClr val="F4F4F4"/>
      </a:accent6>
      <a:hlink>
        <a:srgbClr val="FFFFFF"/>
      </a:hlink>
      <a:folHlink>
        <a:srgbClr val="BFBFBF"/>
      </a:folHlink>
    </a:clrScheme>
    <a:fontScheme name="Copenhagen">
      <a:majorFont>
        <a:latin typeface="Segoe UI Semilight"/>
        <a:ea typeface=""/>
        <a:cs typeface=""/>
      </a:majorFont>
      <a:minorFont>
        <a:latin typeface="Segoe UI Semi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4FFDC98-2D94-44EF-9818-E9223DBCB84F}">
  <we:reference id="wa200005566" version="3.0.0.3" store="ru-RU" storeType="OMEX"/>
  <we:alternateReferences>
    <we:reference id="wa200005566" version="3.0.0.3" store="wa200005566" storeType="OMEX"/>
  </we:alternateReferences>
  <we:properties>
    <we:property name="theme" value="{&quot;name&quot;:&quot;Copenhagen&quot;,&quot;color&quot;:&quot;#F55551&quot;,&quot;colorPalette&quot;:[&quot;100E13&quot;,&quot;FFFFFF&quot;,&quot;100E13&quot;,&quot;FFFFFF&quot;,&quot;F55551&quot;,&quot;A5A5A5&quot;,&quot;BFBFBF&quot;,&quot;D8D8D8&quot;,&quot;F2F2F2&quot;,&quot;F4F4F4&quot;,&quot;FFFFFF&quot;,&quot;BFBFBF&quot;],&quot;previewImages&quot;:[&quot;https://cpp.appsdowonders.com/assets/SlideTitle-copenhagen.png&quot;,&quot;https://cpp.appsdowonders.com/assets/SlideSummaryV2-copenhagen.png&quot;,&quot;https://cpp.appsdowonders.com/assets/SlideAgenda-copenhagen.png&quot;,&quot;https://cpp.appsdowonders.com/assets/SlideTable-copenhagen.png&quot;,&quot;https://cpp.appsdowonders.com/assets/SlideTextbox1V1-copenhagen.png&quot;,&quot;https://cpp.appsdowonders.com/assets/SlideTextbox1V2-copenhagen.png&quot;,&quot;https://cpp.appsdowonders.com/assets/SlideTextbox1V3-copenhagen.png&quot;],&quot;isDefault&quot;:true,&quot;previewAnimation&quot;:&quot;https://cpp.appsdowonders.com/assets/copenhagen-preview.gif&quot;,&quot;index&quot;:0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</TotalTime>
  <Words>288</Words>
  <Application>Microsoft Office PowerPoint</Application>
  <PresentationFormat>Произвольный</PresentationFormat>
  <Paragraphs>95</Paragraphs>
  <Slides>10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Segoe UI Semilight</vt:lpstr>
      <vt:lpstr>Century Gothic</vt:lpstr>
      <vt:lpstr>Wingdings</vt:lpstr>
      <vt:lpstr>Copenhagen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HONOR</cp:lastModifiedBy>
  <cp:revision>2</cp:revision>
  <dcterms:created xsi:type="dcterms:W3CDTF">2025-10-23T08:58:03Z</dcterms:created>
  <dcterms:modified xsi:type="dcterms:W3CDTF">2025-10-23T11:30:37Z</dcterms:modified>
</cp:coreProperties>
</file>