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19"/>
  </p:notesMasterIdLst>
  <p:sldIdLst>
    <p:sldId id="306" r:id="rId5"/>
    <p:sldId id="323" r:id="rId6"/>
    <p:sldId id="322" r:id="rId7"/>
    <p:sldId id="308" r:id="rId8"/>
    <p:sldId id="316" r:id="rId9"/>
    <p:sldId id="309" r:id="rId10"/>
    <p:sldId id="321" r:id="rId11"/>
    <p:sldId id="313" r:id="rId12"/>
    <p:sldId id="294" r:id="rId13"/>
    <p:sldId id="317" r:id="rId14"/>
    <p:sldId id="318" r:id="rId15"/>
    <p:sldId id="320" r:id="rId16"/>
    <p:sldId id="319" r:id="rId17"/>
    <p:sldId id="31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426FC2-1D4A-4985-86CA-1027677D9663}" v="312" dt="2022-04-08T18:17:54.26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4967" autoAdjust="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lian metzger" userId="f525c58ab1689af9" providerId="LiveId" clId="{CE426FC2-1D4A-4985-86CA-1027677D9663}"/>
    <pc:docChg chg="undo custSel addSld delSld modSld">
      <pc:chgData name="julian metzger" userId="f525c58ab1689af9" providerId="LiveId" clId="{CE426FC2-1D4A-4985-86CA-1027677D9663}" dt="2022-04-08T18:38:04.292" v="1151" actId="1076"/>
      <pc:docMkLst>
        <pc:docMk/>
      </pc:docMkLst>
      <pc:sldChg chg="modSp">
        <pc:chgData name="julian metzger" userId="f525c58ab1689af9" providerId="LiveId" clId="{CE426FC2-1D4A-4985-86CA-1027677D9663}" dt="2022-04-08T17:47:01.421" v="1143" actId="20577"/>
        <pc:sldMkLst>
          <pc:docMk/>
          <pc:sldMk cId="783914445" sldId="294"/>
        </pc:sldMkLst>
        <pc:graphicFrameChg chg="mod">
          <ac:chgData name="julian metzger" userId="f525c58ab1689af9" providerId="LiveId" clId="{CE426FC2-1D4A-4985-86CA-1027677D9663}" dt="2022-04-08T17:47:01.421" v="1143" actId="20577"/>
          <ac:graphicFrameMkLst>
            <pc:docMk/>
            <pc:sldMk cId="783914445" sldId="294"/>
            <ac:graphicFrameMk id="7" creationId="{99241EE6-32F3-4F8F-9A2E-3A01DD5EEF5D}"/>
          </ac:graphicFrameMkLst>
        </pc:graphicFrameChg>
      </pc:sldChg>
      <pc:sldChg chg="modSp mod">
        <pc:chgData name="julian metzger" userId="f525c58ab1689af9" providerId="LiveId" clId="{CE426FC2-1D4A-4985-86CA-1027677D9663}" dt="2022-04-08T18:38:04.292" v="1151" actId="1076"/>
        <pc:sldMkLst>
          <pc:docMk/>
          <pc:sldMk cId="114769864" sldId="306"/>
        </pc:sldMkLst>
        <pc:spChg chg="mod">
          <ac:chgData name="julian metzger" userId="f525c58ab1689af9" providerId="LiveId" clId="{CE426FC2-1D4A-4985-86CA-1027677D9663}" dt="2022-04-08T18:38:04.292" v="1151" actId="1076"/>
          <ac:spMkLst>
            <pc:docMk/>
            <pc:sldMk cId="114769864" sldId="306"/>
            <ac:spMk id="2" creationId="{C3A9968B-2619-4F71-AB00-4C493E120805}"/>
          </ac:spMkLst>
        </pc:spChg>
        <pc:spChg chg="mod">
          <ac:chgData name="julian metzger" userId="f525c58ab1689af9" providerId="LiveId" clId="{CE426FC2-1D4A-4985-86CA-1027677D9663}" dt="2022-04-08T16:37:52.308" v="806" actId="20577"/>
          <ac:spMkLst>
            <pc:docMk/>
            <pc:sldMk cId="114769864" sldId="306"/>
            <ac:spMk id="3" creationId="{A5F14073-9F68-4B7E-A576-26899D58C7A9}"/>
          </ac:spMkLst>
        </pc:spChg>
      </pc:sldChg>
      <pc:sldChg chg="addSp delSp modSp mod">
        <pc:chgData name="julian metzger" userId="f525c58ab1689af9" providerId="LiveId" clId="{CE426FC2-1D4A-4985-86CA-1027677D9663}" dt="2022-04-08T17:13:46.097" v="900" actId="20577"/>
        <pc:sldMkLst>
          <pc:docMk/>
          <pc:sldMk cId="365334912" sldId="308"/>
        </pc:sldMkLst>
        <pc:spChg chg="mod">
          <ac:chgData name="julian metzger" userId="f525c58ab1689af9" providerId="LiveId" clId="{CE426FC2-1D4A-4985-86CA-1027677D9663}" dt="2022-04-08T12:40:24.601" v="488" actId="20577"/>
          <ac:spMkLst>
            <pc:docMk/>
            <pc:sldMk cId="365334912" sldId="308"/>
            <ac:spMk id="3" creationId="{0115FF41-AFA4-4D25-AB42-AB034F4B4FEC}"/>
          </ac:spMkLst>
        </pc:spChg>
        <pc:spChg chg="add del mod">
          <ac:chgData name="julian metzger" userId="f525c58ab1689af9" providerId="LiveId" clId="{CE426FC2-1D4A-4985-86CA-1027677D9663}" dt="2022-04-08T16:45:28.135" v="855" actId="12084"/>
          <ac:spMkLst>
            <pc:docMk/>
            <pc:sldMk cId="365334912" sldId="308"/>
            <ac:spMk id="4" creationId="{B0881FA9-F3B0-4912-B0E1-352094195C30}"/>
          </ac:spMkLst>
        </pc:spChg>
        <pc:graphicFrameChg chg="add del mod">
          <ac:chgData name="julian metzger" userId="f525c58ab1689af9" providerId="LiveId" clId="{CE426FC2-1D4A-4985-86CA-1027677D9663}" dt="2022-04-08T16:45:03.850" v="826" actId="12084"/>
          <ac:graphicFrameMkLst>
            <pc:docMk/>
            <pc:sldMk cId="365334912" sldId="308"/>
            <ac:graphicFrameMk id="2" creationId="{22003FB9-D747-434F-94F1-617B33E7851D}"/>
          </ac:graphicFrameMkLst>
        </pc:graphicFrameChg>
        <pc:graphicFrameChg chg="add mod">
          <ac:chgData name="julian metzger" userId="f525c58ab1689af9" providerId="LiveId" clId="{CE426FC2-1D4A-4985-86CA-1027677D9663}" dt="2022-04-08T17:13:46.097" v="900" actId="20577"/>
          <ac:graphicFrameMkLst>
            <pc:docMk/>
            <pc:sldMk cId="365334912" sldId="308"/>
            <ac:graphicFrameMk id="5" creationId="{89369184-5D0F-4201-B3AE-4383DE08F237}"/>
          </ac:graphicFrameMkLst>
        </pc:graphicFrameChg>
      </pc:sldChg>
      <pc:sldChg chg="modSp mod">
        <pc:chgData name="julian metzger" userId="f525c58ab1689af9" providerId="LiveId" clId="{CE426FC2-1D4A-4985-86CA-1027677D9663}" dt="2022-04-08T12:43:09.695" v="523" actId="20577"/>
        <pc:sldMkLst>
          <pc:docMk/>
          <pc:sldMk cId="2227882511" sldId="309"/>
        </pc:sldMkLst>
        <pc:spChg chg="mod">
          <ac:chgData name="julian metzger" userId="f525c58ab1689af9" providerId="LiveId" clId="{CE426FC2-1D4A-4985-86CA-1027677D9663}" dt="2022-04-06T20:38:42.856" v="140" actId="947"/>
          <ac:spMkLst>
            <pc:docMk/>
            <pc:sldMk cId="2227882511" sldId="309"/>
            <ac:spMk id="9" creationId="{05642D58-1926-4709-BEF0-B45BE3D9869F}"/>
          </ac:spMkLst>
        </pc:spChg>
        <pc:graphicFrameChg chg="mod">
          <ac:chgData name="julian metzger" userId="f525c58ab1689af9" providerId="LiveId" clId="{CE426FC2-1D4A-4985-86CA-1027677D9663}" dt="2022-04-08T12:43:09.695" v="523" actId="20577"/>
          <ac:graphicFrameMkLst>
            <pc:docMk/>
            <pc:sldMk cId="2227882511" sldId="309"/>
            <ac:graphicFrameMk id="17" creationId="{AD0D367C-7324-453F-A948-FC378FC9E39D}"/>
          </ac:graphicFrameMkLst>
        </pc:graphicFrameChg>
      </pc:sldChg>
      <pc:sldChg chg="addSp delSp modSp mod">
        <pc:chgData name="julian metzger" userId="f525c58ab1689af9" providerId="LiveId" clId="{CE426FC2-1D4A-4985-86CA-1027677D9663}" dt="2022-04-08T15:30:14.821" v="721" actId="478"/>
        <pc:sldMkLst>
          <pc:docMk/>
          <pc:sldMk cId="927313156" sldId="312"/>
        </pc:sldMkLst>
        <pc:spChg chg="add del mod">
          <ac:chgData name="julian metzger" userId="f525c58ab1689af9" providerId="LiveId" clId="{CE426FC2-1D4A-4985-86CA-1027677D9663}" dt="2022-04-08T15:30:14.821" v="721" actId="478"/>
          <ac:spMkLst>
            <pc:docMk/>
            <pc:sldMk cId="927313156" sldId="312"/>
            <ac:spMk id="3" creationId="{A7DA7E97-5B3C-4273-8298-5CCB5F88C98F}"/>
          </ac:spMkLst>
        </pc:spChg>
        <pc:spChg chg="mod">
          <ac:chgData name="julian metzger" userId="f525c58ab1689af9" providerId="LiveId" clId="{CE426FC2-1D4A-4985-86CA-1027677D9663}" dt="2022-04-08T15:30:03.644" v="719" actId="20577"/>
          <ac:spMkLst>
            <pc:docMk/>
            <pc:sldMk cId="927313156" sldId="312"/>
            <ac:spMk id="6" creationId="{FF777B66-94CB-491C-AC6B-BDAC98E21D57}"/>
          </ac:spMkLst>
        </pc:spChg>
        <pc:spChg chg="del">
          <ac:chgData name="julian metzger" userId="f525c58ab1689af9" providerId="LiveId" clId="{CE426FC2-1D4A-4985-86CA-1027677D9663}" dt="2022-04-08T15:30:12.782" v="720" actId="478"/>
          <ac:spMkLst>
            <pc:docMk/>
            <pc:sldMk cId="927313156" sldId="312"/>
            <ac:spMk id="7" creationId="{42AF1107-8D35-4E35-93C7-D3640946F742}"/>
          </ac:spMkLst>
        </pc:spChg>
      </pc:sldChg>
      <pc:sldChg chg="addSp delSp modSp mod">
        <pc:chgData name="julian metzger" userId="f525c58ab1689af9" providerId="LiveId" clId="{CE426FC2-1D4A-4985-86CA-1027677D9663}" dt="2022-04-08T18:17:54.267" v="1149"/>
        <pc:sldMkLst>
          <pc:docMk/>
          <pc:sldMk cId="609290110" sldId="313"/>
        </pc:sldMkLst>
        <pc:spChg chg="add del mod">
          <ac:chgData name="julian metzger" userId="f525c58ab1689af9" providerId="LiveId" clId="{CE426FC2-1D4A-4985-86CA-1027677D9663}" dt="2022-04-08T17:44:47.768" v="1101" actId="12084"/>
          <ac:spMkLst>
            <pc:docMk/>
            <pc:sldMk cId="609290110" sldId="313"/>
            <ac:spMk id="2" creationId="{7F77727D-5246-4D9A-BD1E-9DD687D95054}"/>
          </ac:spMkLst>
        </pc:spChg>
        <pc:spChg chg="mod">
          <ac:chgData name="julian metzger" userId="f525c58ab1689af9" providerId="LiveId" clId="{CE426FC2-1D4A-4985-86CA-1027677D9663}" dt="2022-04-08T17:43:44.660" v="956" actId="20577"/>
          <ac:spMkLst>
            <pc:docMk/>
            <pc:sldMk cId="609290110" sldId="313"/>
            <ac:spMk id="4" creationId="{9E592DE9-FB00-4A42-BF15-87986F9B0670}"/>
          </ac:spMkLst>
        </pc:spChg>
        <pc:spChg chg="mod">
          <ac:chgData name="julian metzger" userId="f525c58ab1689af9" providerId="LiveId" clId="{CE426FC2-1D4A-4985-86CA-1027677D9663}" dt="2022-04-08T17:45:33.646" v="1109" actId="14100"/>
          <ac:spMkLst>
            <pc:docMk/>
            <pc:sldMk cId="609290110" sldId="313"/>
            <ac:spMk id="9" creationId="{05642D58-1926-4709-BEF0-B45BE3D9869F}"/>
          </ac:spMkLst>
        </pc:spChg>
        <pc:graphicFrameChg chg="add mod">
          <ac:chgData name="julian metzger" userId="f525c58ab1689af9" providerId="LiveId" clId="{CE426FC2-1D4A-4985-86CA-1027677D9663}" dt="2022-04-08T18:17:54.267" v="1149"/>
          <ac:graphicFrameMkLst>
            <pc:docMk/>
            <pc:sldMk cId="609290110" sldId="313"/>
            <ac:graphicFrameMk id="3" creationId="{28DFAA91-4143-4697-94AA-40CFDBE0F315}"/>
          </ac:graphicFrameMkLst>
        </pc:graphicFrameChg>
        <pc:graphicFrameChg chg="mod">
          <ac:chgData name="julian metzger" userId="f525c58ab1689af9" providerId="LiveId" clId="{CE426FC2-1D4A-4985-86CA-1027677D9663}" dt="2022-04-08T17:45:47.970" v="1110" actId="1076"/>
          <ac:graphicFrameMkLst>
            <pc:docMk/>
            <pc:sldMk cId="609290110" sldId="313"/>
            <ac:graphicFrameMk id="6" creationId="{5DF914A2-B4EE-477E-BE09-7DA0D602CC92}"/>
          </ac:graphicFrameMkLst>
        </pc:graphicFrameChg>
      </pc:sldChg>
      <pc:sldChg chg="addSp delSp modSp mod">
        <pc:chgData name="julian metzger" userId="f525c58ab1689af9" providerId="LiveId" clId="{CE426FC2-1D4A-4985-86CA-1027677D9663}" dt="2022-04-08T15:52:45.637" v="789" actId="20577"/>
        <pc:sldMkLst>
          <pc:docMk/>
          <pc:sldMk cId="3932399458" sldId="316"/>
        </pc:sldMkLst>
        <pc:spChg chg="mod">
          <ac:chgData name="julian metzger" userId="f525c58ab1689af9" providerId="LiveId" clId="{CE426FC2-1D4A-4985-86CA-1027677D9663}" dt="2022-04-08T15:52:45.637" v="789" actId="20577"/>
          <ac:spMkLst>
            <pc:docMk/>
            <pc:sldMk cId="3932399458" sldId="316"/>
            <ac:spMk id="3" creationId="{0115FF41-AFA4-4D25-AB42-AB034F4B4FEC}"/>
          </ac:spMkLst>
        </pc:spChg>
        <pc:spChg chg="add mod">
          <ac:chgData name="julian metzger" userId="f525c58ab1689af9" providerId="LiveId" clId="{CE426FC2-1D4A-4985-86CA-1027677D9663}" dt="2022-04-06T20:01:17.027" v="131"/>
          <ac:spMkLst>
            <pc:docMk/>
            <pc:sldMk cId="3932399458" sldId="316"/>
            <ac:spMk id="5" creationId="{331B94AA-C8D1-45AA-B4C9-FEE4BA6ABBAE}"/>
          </ac:spMkLst>
        </pc:spChg>
        <pc:picChg chg="add del mod">
          <ac:chgData name="julian metzger" userId="f525c58ab1689af9" providerId="LiveId" clId="{CE426FC2-1D4A-4985-86CA-1027677D9663}" dt="2022-04-08T12:37:32.113" v="449" actId="478"/>
          <ac:picMkLst>
            <pc:docMk/>
            <pc:sldMk cId="3932399458" sldId="316"/>
            <ac:picMk id="4" creationId="{AB679A50-A127-4B47-83A0-5B2CC39FAD3A}"/>
          </ac:picMkLst>
        </pc:picChg>
        <pc:picChg chg="add del mod">
          <ac:chgData name="julian metzger" userId="f525c58ab1689af9" providerId="LiveId" clId="{CE426FC2-1D4A-4985-86CA-1027677D9663}" dt="2022-04-08T12:38:06.641" v="455" actId="478"/>
          <ac:picMkLst>
            <pc:docMk/>
            <pc:sldMk cId="3932399458" sldId="316"/>
            <ac:picMk id="6" creationId="{D4062CBA-E051-4D31-B632-E04C438F9CB1}"/>
          </ac:picMkLst>
        </pc:picChg>
        <pc:picChg chg="add mod">
          <ac:chgData name="julian metzger" userId="f525c58ab1689af9" providerId="LiveId" clId="{CE426FC2-1D4A-4985-86CA-1027677D9663}" dt="2022-04-08T12:38:29.011" v="459" actId="1076"/>
          <ac:picMkLst>
            <pc:docMk/>
            <pc:sldMk cId="3932399458" sldId="316"/>
            <ac:picMk id="9" creationId="{82333EB6-BF77-4AF6-9568-56A3174B2240}"/>
          </ac:picMkLst>
        </pc:picChg>
        <pc:picChg chg="del">
          <ac:chgData name="julian metzger" userId="f525c58ab1689af9" providerId="LiveId" clId="{CE426FC2-1D4A-4985-86CA-1027677D9663}" dt="2022-04-08T12:36:47.401" v="442" actId="478"/>
          <ac:picMkLst>
            <pc:docMk/>
            <pc:sldMk cId="3932399458" sldId="316"/>
            <ac:picMk id="14" creationId="{D7BCB9D7-1595-4822-815A-E90D0B028C8A}"/>
          </ac:picMkLst>
        </pc:picChg>
      </pc:sldChg>
      <pc:sldChg chg="modSp mod">
        <pc:chgData name="julian metzger" userId="f525c58ab1689af9" providerId="LiveId" clId="{CE426FC2-1D4A-4985-86CA-1027677D9663}" dt="2022-04-08T17:47:20.268" v="1144" actId="1076"/>
        <pc:sldMkLst>
          <pc:docMk/>
          <pc:sldMk cId="2519399940" sldId="317"/>
        </pc:sldMkLst>
        <pc:spChg chg="mod">
          <ac:chgData name="julian metzger" userId="f525c58ab1689af9" providerId="LiveId" clId="{CE426FC2-1D4A-4985-86CA-1027677D9663}" dt="2022-04-06T20:39:09.133" v="142" actId="947"/>
          <ac:spMkLst>
            <pc:docMk/>
            <pc:sldMk cId="2519399940" sldId="317"/>
            <ac:spMk id="9" creationId="{05642D58-1926-4709-BEF0-B45BE3D9869F}"/>
          </ac:spMkLst>
        </pc:spChg>
        <pc:graphicFrameChg chg="mod">
          <ac:chgData name="julian metzger" userId="f525c58ab1689af9" providerId="LiveId" clId="{CE426FC2-1D4A-4985-86CA-1027677D9663}" dt="2022-04-08T17:47:20.268" v="1144" actId="1076"/>
          <ac:graphicFrameMkLst>
            <pc:docMk/>
            <pc:sldMk cId="2519399940" sldId="317"/>
            <ac:graphicFrameMk id="8" creationId="{BC885C87-362C-457B-978D-A2E120D90B6B}"/>
          </ac:graphicFrameMkLst>
        </pc:graphicFrameChg>
      </pc:sldChg>
      <pc:sldChg chg="modSp mod">
        <pc:chgData name="julian metzger" userId="f525c58ab1689af9" providerId="LiveId" clId="{CE426FC2-1D4A-4985-86CA-1027677D9663}" dt="2022-04-06T20:40:53.004" v="157" actId="20577"/>
        <pc:sldMkLst>
          <pc:docMk/>
          <pc:sldMk cId="4239304060" sldId="318"/>
        </pc:sldMkLst>
        <pc:spChg chg="mod">
          <ac:chgData name="julian metzger" userId="f525c58ab1689af9" providerId="LiveId" clId="{CE426FC2-1D4A-4985-86CA-1027677D9663}" dt="2022-04-06T20:39:15.990" v="143" actId="947"/>
          <ac:spMkLst>
            <pc:docMk/>
            <pc:sldMk cId="4239304060" sldId="318"/>
            <ac:spMk id="9" creationId="{05642D58-1926-4709-BEF0-B45BE3D9869F}"/>
          </ac:spMkLst>
        </pc:spChg>
        <pc:graphicFrameChg chg="mod">
          <ac:chgData name="julian metzger" userId="f525c58ab1689af9" providerId="LiveId" clId="{CE426FC2-1D4A-4985-86CA-1027677D9663}" dt="2022-04-06T20:40:53.004" v="157" actId="20577"/>
          <ac:graphicFrameMkLst>
            <pc:docMk/>
            <pc:sldMk cId="4239304060" sldId="318"/>
            <ac:graphicFrameMk id="5" creationId="{F94C6E8D-097E-411B-AE15-4CC8429E64E7}"/>
          </ac:graphicFrameMkLst>
        </pc:graphicFrameChg>
      </pc:sldChg>
      <pc:sldChg chg="addSp delSp modSp mod">
        <pc:chgData name="julian metzger" userId="f525c58ab1689af9" providerId="LiveId" clId="{CE426FC2-1D4A-4985-86CA-1027677D9663}" dt="2022-04-08T12:31:10.662" v="441" actId="20577"/>
        <pc:sldMkLst>
          <pc:docMk/>
          <pc:sldMk cId="3565254580" sldId="319"/>
        </pc:sldMkLst>
        <pc:spChg chg="mod">
          <ac:chgData name="julian metzger" userId="f525c58ab1689af9" providerId="LiveId" clId="{CE426FC2-1D4A-4985-86CA-1027677D9663}" dt="2022-04-06T20:39:46.353" v="145" actId="947"/>
          <ac:spMkLst>
            <pc:docMk/>
            <pc:sldMk cId="3565254580" sldId="319"/>
            <ac:spMk id="4" creationId="{9E592DE9-FB00-4A42-BF15-87986F9B0670}"/>
          </ac:spMkLst>
        </pc:spChg>
        <pc:spChg chg="del mod">
          <ac:chgData name="julian metzger" userId="f525c58ab1689af9" providerId="LiveId" clId="{CE426FC2-1D4A-4985-86CA-1027677D9663}" dt="2022-04-06T20:40:21.684" v="148" actId="12084"/>
          <ac:spMkLst>
            <pc:docMk/>
            <pc:sldMk cId="3565254580" sldId="319"/>
            <ac:spMk id="7" creationId="{83A67287-57DB-4D67-8ACF-EFC9A2798019}"/>
          </ac:spMkLst>
        </pc:spChg>
        <pc:spChg chg="mod">
          <ac:chgData name="julian metzger" userId="f525c58ab1689af9" providerId="LiveId" clId="{CE426FC2-1D4A-4985-86CA-1027677D9663}" dt="2022-04-06T20:39:38.984" v="144" actId="947"/>
          <ac:spMkLst>
            <pc:docMk/>
            <pc:sldMk cId="3565254580" sldId="319"/>
            <ac:spMk id="9" creationId="{05642D58-1926-4709-BEF0-B45BE3D9869F}"/>
          </ac:spMkLst>
        </pc:spChg>
        <pc:graphicFrameChg chg="add mod">
          <ac:chgData name="julian metzger" userId="f525c58ab1689af9" providerId="LiveId" clId="{CE426FC2-1D4A-4985-86CA-1027677D9663}" dt="2022-04-08T12:31:10.662" v="441" actId="20577"/>
          <ac:graphicFrameMkLst>
            <pc:docMk/>
            <pc:sldMk cId="3565254580" sldId="319"/>
            <ac:graphicFrameMk id="2" creationId="{EA1A7C40-7AE8-4AE8-A2B8-03EF113E9F7A}"/>
          </ac:graphicFrameMkLst>
        </pc:graphicFrameChg>
      </pc:sldChg>
      <pc:sldChg chg="modSp">
        <pc:chgData name="julian metzger" userId="f525c58ab1689af9" providerId="LiveId" clId="{CE426FC2-1D4A-4985-86CA-1027677D9663}" dt="2022-04-08T12:47:22.948" v="575" actId="20577"/>
        <pc:sldMkLst>
          <pc:docMk/>
          <pc:sldMk cId="863851737" sldId="320"/>
        </pc:sldMkLst>
        <pc:graphicFrameChg chg="mod">
          <ac:chgData name="julian metzger" userId="f525c58ab1689af9" providerId="LiveId" clId="{CE426FC2-1D4A-4985-86CA-1027677D9663}" dt="2022-04-08T12:47:22.948" v="575" actId="20577"/>
          <ac:graphicFrameMkLst>
            <pc:docMk/>
            <pc:sldMk cId="863851737" sldId="320"/>
            <ac:graphicFrameMk id="2" creationId="{BA5B9691-E408-4067-B6C6-28566CEE3805}"/>
          </ac:graphicFrameMkLst>
        </pc:graphicFrameChg>
      </pc:sldChg>
      <pc:sldChg chg="modSp">
        <pc:chgData name="julian metzger" userId="f525c58ab1689af9" providerId="LiveId" clId="{CE426FC2-1D4A-4985-86CA-1027677D9663}" dt="2022-04-08T12:45:03.219" v="564" actId="20577"/>
        <pc:sldMkLst>
          <pc:docMk/>
          <pc:sldMk cId="3609731706" sldId="321"/>
        </pc:sldMkLst>
        <pc:graphicFrameChg chg="mod">
          <ac:chgData name="julian metzger" userId="f525c58ab1689af9" providerId="LiveId" clId="{CE426FC2-1D4A-4985-86CA-1027677D9663}" dt="2022-04-08T12:45:03.219" v="564" actId="20577"/>
          <ac:graphicFrameMkLst>
            <pc:docMk/>
            <pc:sldMk cId="3609731706" sldId="321"/>
            <ac:graphicFrameMk id="3" creationId="{58CBB5B6-456B-4943-853F-F4C627887FE0}"/>
          </ac:graphicFrameMkLst>
        </pc:graphicFrameChg>
      </pc:sldChg>
      <pc:sldChg chg="addSp delSp modSp add mod">
        <pc:chgData name="julian metzger" userId="f525c58ab1689af9" providerId="LiveId" clId="{CE426FC2-1D4A-4985-86CA-1027677D9663}" dt="2022-04-08T15:34:20.832" v="768" actId="20577"/>
        <pc:sldMkLst>
          <pc:docMk/>
          <pc:sldMk cId="2757615911" sldId="322"/>
        </pc:sldMkLst>
        <pc:spChg chg="mod">
          <ac:chgData name="julian metzger" userId="f525c58ab1689af9" providerId="LiveId" clId="{CE426FC2-1D4A-4985-86CA-1027677D9663}" dt="2022-04-08T14:10:57.248" v="587" actId="20577"/>
          <ac:spMkLst>
            <pc:docMk/>
            <pc:sldMk cId="2757615911" sldId="322"/>
            <ac:spMk id="2" creationId="{C3A9968B-2619-4F71-AB00-4C493E120805}"/>
          </ac:spMkLst>
        </pc:spChg>
        <pc:spChg chg="del">
          <ac:chgData name="julian metzger" userId="f525c58ab1689af9" providerId="LiveId" clId="{CE426FC2-1D4A-4985-86CA-1027677D9663}" dt="2022-04-06T19:57:29.133" v="20" actId="478"/>
          <ac:spMkLst>
            <pc:docMk/>
            <pc:sldMk cId="2757615911" sldId="322"/>
            <ac:spMk id="3" creationId="{A5F14073-9F68-4B7E-A576-26899D58C7A9}"/>
          </ac:spMkLst>
        </pc:spChg>
        <pc:spChg chg="add del mod">
          <ac:chgData name="julian metzger" userId="f525c58ab1689af9" providerId="LiveId" clId="{CE426FC2-1D4A-4985-86CA-1027677D9663}" dt="2022-04-06T19:57:27.089" v="19"/>
          <ac:spMkLst>
            <pc:docMk/>
            <pc:sldMk cId="2757615911" sldId="322"/>
            <ac:spMk id="4" creationId="{877358DA-3E51-43A5-937C-19B5E8AAF0BF}"/>
          </ac:spMkLst>
        </pc:spChg>
        <pc:spChg chg="add del mod">
          <ac:chgData name="julian metzger" userId="f525c58ab1689af9" providerId="LiveId" clId="{CE426FC2-1D4A-4985-86CA-1027677D9663}" dt="2022-04-06T19:57:31.859" v="21" actId="478"/>
          <ac:spMkLst>
            <pc:docMk/>
            <pc:sldMk cId="2757615911" sldId="322"/>
            <ac:spMk id="6" creationId="{23E9CAA7-2C09-4994-8C6F-8EC19DF8BFAA}"/>
          </ac:spMkLst>
        </pc:spChg>
        <pc:spChg chg="add mod">
          <ac:chgData name="julian metzger" userId="f525c58ab1689af9" providerId="LiveId" clId="{CE426FC2-1D4A-4985-86CA-1027677D9663}" dt="2022-04-08T15:34:20.832" v="768" actId="20577"/>
          <ac:spMkLst>
            <pc:docMk/>
            <pc:sldMk cId="2757615911" sldId="322"/>
            <ac:spMk id="7" creationId="{6F56CCBD-E37C-46EB-8332-F33AB4697844}"/>
          </ac:spMkLst>
        </pc:spChg>
      </pc:sldChg>
      <pc:sldChg chg="addSp delSp modSp add mod">
        <pc:chgData name="julian metzger" userId="f525c58ab1689af9" providerId="LiveId" clId="{CE426FC2-1D4A-4985-86CA-1027677D9663}" dt="2022-04-08T16:39:48.573" v="820" actId="20577"/>
        <pc:sldMkLst>
          <pc:docMk/>
          <pc:sldMk cId="422529579" sldId="323"/>
        </pc:sldMkLst>
        <pc:spChg chg="mod">
          <ac:chgData name="julian metzger" userId="f525c58ab1689af9" providerId="LiveId" clId="{CE426FC2-1D4A-4985-86CA-1027677D9663}" dt="2022-04-08T16:39:37.441" v="811" actId="5793"/>
          <ac:spMkLst>
            <pc:docMk/>
            <pc:sldMk cId="422529579" sldId="323"/>
            <ac:spMk id="2" creationId="{C3A9968B-2619-4F71-AB00-4C493E120805}"/>
          </ac:spMkLst>
        </pc:spChg>
        <pc:spChg chg="del">
          <ac:chgData name="julian metzger" userId="f525c58ab1689af9" providerId="LiveId" clId="{CE426FC2-1D4A-4985-86CA-1027677D9663}" dt="2022-04-08T15:29:18.927" v="714" actId="478"/>
          <ac:spMkLst>
            <pc:docMk/>
            <pc:sldMk cId="422529579" sldId="323"/>
            <ac:spMk id="3" creationId="{A5F14073-9F68-4B7E-A576-26899D58C7A9}"/>
          </ac:spMkLst>
        </pc:spChg>
        <pc:spChg chg="add del mod">
          <ac:chgData name="julian metzger" userId="f525c58ab1689af9" providerId="LiveId" clId="{CE426FC2-1D4A-4985-86CA-1027677D9663}" dt="2022-04-08T15:28:12.710" v="600" actId="767"/>
          <ac:spMkLst>
            <pc:docMk/>
            <pc:sldMk cId="422529579" sldId="323"/>
            <ac:spMk id="4" creationId="{33285B5F-04F0-4A98-AAD7-7DB6C7622B40}"/>
          </ac:spMkLst>
        </pc:spChg>
        <pc:spChg chg="add mod">
          <ac:chgData name="julian metzger" userId="f525c58ab1689af9" providerId="LiveId" clId="{CE426FC2-1D4A-4985-86CA-1027677D9663}" dt="2022-04-08T16:39:48.573" v="820" actId="20577"/>
          <ac:spMkLst>
            <pc:docMk/>
            <pc:sldMk cId="422529579" sldId="323"/>
            <ac:spMk id="5" creationId="{B9742205-A7DD-4EC5-AE92-B4B5B50D7934}"/>
          </ac:spMkLst>
        </pc:spChg>
        <pc:spChg chg="add del mod">
          <ac:chgData name="julian metzger" userId="f525c58ab1689af9" providerId="LiveId" clId="{CE426FC2-1D4A-4985-86CA-1027677D9663}" dt="2022-04-08T15:29:20.676" v="715" actId="478"/>
          <ac:spMkLst>
            <pc:docMk/>
            <pc:sldMk cId="422529579" sldId="323"/>
            <ac:spMk id="7" creationId="{4C925724-19AD-4A0E-B8AB-996F7D6982F1}"/>
          </ac:spMkLst>
        </pc:spChg>
      </pc:sldChg>
      <pc:sldChg chg="modSp add del mod">
        <pc:chgData name="julian metzger" userId="f525c58ab1689af9" providerId="LiveId" clId="{CE426FC2-1D4A-4985-86CA-1027677D9663}" dt="2022-04-08T17:43:23.720" v="935" actId="47"/>
        <pc:sldMkLst>
          <pc:docMk/>
          <pc:sldMk cId="4125520834" sldId="324"/>
        </pc:sldMkLst>
        <pc:spChg chg="mod">
          <ac:chgData name="julian metzger" userId="f525c58ab1689af9" providerId="LiveId" clId="{CE426FC2-1D4A-4985-86CA-1027677D9663}" dt="2022-04-08T17:43:12.375" v="934" actId="14100"/>
          <ac:spMkLst>
            <pc:docMk/>
            <pc:sldMk cId="4125520834" sldId="324"/>
            <ac:spMk id="9" creationId="{05642D58-1926-4709-BEF0-B45BE3D9869F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6FBA130-EB0D-4423-A38B-9661CEE0E655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6E267CB-10FA-4D66-B74B-8AFA0F29728C}">
      <dgm:prSet/>
      <dgm:spPr/>
      <dgm:t>
        <a:bodyPr/>
        <a:lstStyle/>
        <a:p>
          <a:r>
            <a:rPr lang="en-US" dirty="0"/>
            <a:t>MC</a:t>
          </a:r>
        </a:p>
      </dgm:t>
    </dgm:pt>
    <dgm:pt modelId="{96936E20-3F6C-4A9E-9B79-5BCA325898CA}" type="parTrans" cxnId="{7F812E43-2AC9-445A-8724-FC1EE55F0E55}">
      <dgm:prSet/>
      <dgm:spPr/>
      <dgm:t>
        <a:bodyPr/>
        <a:lstStyle/>
        <a:p>
          <a:endParaRPr lang="en-US"/>
        </a:p>
      </dgm:t>
    </dgm:pt>
    <dgm:pt modelId="{7DB812EC-9CDA-44FB-9AAB-A50CB5F431B7}" type="sibTrans" cxnId="{7F812E43-2AC9-445A-8724-FC1EE55F0E55}">
      <dgm:prSet/>
      <dgm:spPr/>
      <dgm:t>
        <a:bodyPr/>
        <a:lstStyle/>
        <a:p>
          <a:endParaRPr lang="en-US"/>
        </a:p>
      </dgm:t>
    </dgm:pt>
    <dgm:pt modelId="{430A5F6B-696E-436F-8373-C079605BC114}">
      <dgm:prSet/>
      <dgm:spPr/>
      <dgm:t>
        <a:bodyPr/>
        <a:lstStyle/>
        <a:p>
          <a:r>
            <a:rPr lang="en-US" dirty="0"/>
            <a:t>Stock Details</a:t>
          </a:r>
        </a:p>
      </dgm:t>
    </dgm:pt>
    <dgm:pt modelId="{4844D13B-B9F2-4876-9264-0BE48A677ADC}" type="parTrans" cxnId="{15A4E263-63F8-46EA-83DE-4F0DD031F2DE}">
      <dgm:prSet/>
      <dgm:spPr/>
      <dgm:t>
        <a:bodyPr/>
        <a:lstStyle/>
        <a:p>
          <a:endParaRPr lang="en-US"/>
        </a:p>
      </dgm:t>
    </dgm:pt>
    <dgm:pt modelId="{79CDD14A-0834-4BBF-8D3A-F536C156C4E4}" type="sibTrans" cxnId="{15A4E263-63F8-46EA-83DE-4F0DD031F2DE}">
      <dgm:prSet/>
      <dgm:spPr/>
      <dgm:t>
        <a:bodyPr/>
        <a:lstStyle/>
        <a:p>
          <a:endParaRPr lang="en-US"/>
        </a:p>
      </dgm:t>
    </dgm:pt>
    <dgm:pt modelId="{3CA372A0-4728-4999-A191-F3EBC6F47C2B}">
      <dgm:prSet/>
      <dgm:spPr/>
      <dgm:t>
        <a:bodyPr/>
        <a:lstStyle/>
        <a:p>
          <a:r>
            <a:rPr lang="en-US" dirty="0"/>
            <a:t>Customer Details</a:t>
          </a:r>
        </a:p>
      </dgm:t>
    </dgm:pt>
    <dgm:pt modelId="{D61A195A-FC95-4528-B2C3-8AF75D4D1638}" type="parTrans" cxnId="{955CD495-BE34-4A3C-B7B8-865FF2F0B0E3}">
      <dgm:prSet/>
      <dgm:spPr/>
      <dgm:t>
        <a:bodyPr/>
        <a:lstStyle/>
        <a:p>
          <a:endParaRPr lang="en-US"/>
        </a:p>
      </dgm:t>
    </dgm:pt>
    <dgm:pt modelId="{70DE85EB-E32D-44AE-AD35-57AC86C50C3B}" type="sibTrans" cxnId="{955CD495-BE34-4A3C-B7B8-865FF2F0B0E3}">
      <dgm:prSet/>
      <dgm:spPr/>
      <dgm:t>
        <a:bodyPr/>
        <a:lstStyle/>
        <a:p>
          <a:endParaRPr lang="en-US"/>
        </a:p>
      </dgm:t>
    </dgm:pt>
    <dgm:pt modelId="{767395F6-9CB7-4C39-9D84-92F8971E2C09}">
      <dgm:prSet/>
      <dgm:spPr/>
      <dgm:t>
        <a:bodyPr/>
        <a:lstStyle/>
        <a:p>
          <a:r>
            <a:rPr lang="en-US" dirty="0"/>
            <a:t>Order Details</a:t>
          </a:r>
        </a:p>
      </dgm:t>
    </dgm:pt>
    <dgm:pt modelId="{E49AF2A8-66B1-45CE-B6DC-89BBE9A1CC2B}" type="parTrans" cxnId="{C9B3E661-6F63-4C25-97E8-A93AD7FEE415}">
      <dgm:prSet/>
      <dgm:spPr/>
      <dgm:t>
        <a:bodyPr/>
        <a:lstStyle/>
        <a:p>
          <a:endParaRPr lang="en-US"/>
        </a:p>
      </dgm:t>
    </dgm:pt>
    <dgm:pt modelId="{7BAC0741-5657-4DEB-BBEF-4228ECB86F92}" type="sibTrans" cxnId="{C9B3E661-6F63-4C25-97E8-A93AD7FEE415}">
      <dgm:prSet/>
      <dgm:spPr/>
      <dgm:t>
        <a:bodyPr/>
        <a:lstStyle/>
        <a:p>
          <a:endParaRPr lang="en-US"/>
        </a:p>
      </dgm:t>
    </dgm:pt>
    <dgm:pt modelId="{C6C543E8-56C3-4968-B137-F27ABAA5BBEF}">
      <dgm:prSet/>
      <dgm:spPr/>
      <dgm:t>
        <a:bodyPr/>
        <a:lstStyle/>
        <a:p>
          <a:r>
            <a:rPr lang="en-US"/>
            <a:t>Order Info</a:t>
          </a:r>
        </a:p>
      </dgm:t>
    </dgm:pt>
    <dgm:pt modelId="{379AF408-1738-4E4C-99A0-764DADD1AAC5}" type="parTrans" cxnId="{59932EAF-821F-414A-A086-B9083BAE7B4D}">
      <dgm:prSet/>
      <dgm:spPr/>
      <dgm:t>
        <a:bodyPr/>
        <a:lstStyle/>
        <a:p>
          <a:endParaRPr lang="en-US"/>
        </a:p>
      </dgm:t>
    </dgm:pt>
    <dgm:pt modelId="{0D398697-1345-4453-AD4D-13082BBC8CD0}" type="sibTrans" cxnId="{59932EAF-821F-414A-A086-B9083BAE7B4D}">
      <dgm:prSet/>
      <dgm:spPr/>
      <dgm:t>
        <a:bodyPr/>
        <a:lstStyle/>
        <a:p>
          <a:endParaRPr lang="en-US"/>
        </a:p>
      </dgm:t>
    </dgm:pt>
    <dgm:pt modelId="{9F8C4DA3-1CD9-4029-A015-A9F6A8828434}">
      <dgm:prSet/>
      <dgm:spPr/>
      <dgm:t>
        <a:bodyPr/>
        <a:lstStyle/>
        <a:p>
          <a:r>
            <a:rPr lang="en-US"/>
            <a:t>Ordered Items</a:t>
          </a:r>
        </a:p>
      </dgm:t>
    </dgm:pt>
    <dgm:pt modelId="{58E3DA25-3385-4A10-B204-0C1D1F297B66}" type="parTrans" cxnId="{DFCC5A71-9C63-4E7F-8A10-FA1B51E8A5C3}">
      <dgm:prSet/>
      <dgm:spPr/>
      <dgm:t>
        <a:bodyPr/>
        <a:lstStyle/>
        <a:p>
          <a:endParaRPr lang="en-US"/>
        </a:p>
      </dgm:t>
    </dgm:pt>
    <dgm:pt modelId="{3BA69CD5-C714-414D-BDBF-D38FC9B27F0C}" type="sibTrans" cxnId="{DFCC5A71-9C63-4E7F-8A10-FA1B51E8A5C3}">
      <dgm:prSet/>
      <dgm:spPr/>
      <dgm:t>
        <a:bodyPr/>
        <a:lstStyle/>
        <a:p>
          <a:endParaRPr lang="en-US"/>
        </a:p>
      </dgm:t>
    </dgm:pt>
    <dgm:pt modelId="{BFFBD407-68B5-4FAB-9933-D5BD7DC723E3}">
      <dgm:prSet/>
      <dgm:spPr/>
      <dgm:t>
        <a:bodyPr/>
        <a:lstStyle/>
        <a:p>
          <a:r>
            <a:rPr lang="en-US"/>
            <a:t>Diagnostics Log</a:t>
          </a:r>
        </a:p>
      </dgm:t>
    </dgm:pt>
    <dgm:pt modelId="{7F5A5E3E-48EA-435D-B654-25A7B6FEC264}" type="parTrans" cxnId="{796713A4-4486-493A-BCB1-5A33E70CABCB}">
      <dgm:prSet/>
      <dgm:spPr/>
      <dgm:t>
        <a:bodyPr/>
        <a:lstStyle/>
        <a:p>
          <a:endParaRPr lang="en-US"/>
        </a:p>
      </dgm:t>
    </dgm:pt>
    <dgm:pt modelId="{B42E1A73-2FA9-4A08-A557-47142BECE999}" type="sibTrans" cxnId="{796713A4-4486-493A-BCB1-5A33E70CABCB}">
      <dgm:prSet/>
      <dgm:spPr/>
      <dgm:t>
        <a:bodyPr/>
        <a:lstStyle/>
        <a:p>
          <a:endParaRPr lang="en-US"/>
        </a:p>
      </dgm:t>
    </dgm:pt>
    <dgm:pt modelId="{09650489-B922-4A42-8803-29CD5CBD8F8F}">
      <dgm:prSet/>
      <dgm:spPr/>
      <dgm:t>
        <a:bodyPr/>
        <a:lstStyle/>
        <a:p>
          <a:r>
            <a:rPr lang="en-US" dirty="0"/>
            <a:t>Current</a:t>
          </a:r>
        </a:p>
      </dgm:t>
    </dgm:pt>
    <dgm:pt modelId="{3491F6AB-C315-494D-9A4A-CEE2617CA258}" type="parTrans" cxnId="{1A3526CB-13A1-4344-9067-514D10D5D340}">
      <dgm:prSet/>
      <dgm:spPr/>
      <dgm:t>
        <a:bodyPr/>
        <a:lstStyle/>
        <a:p>
          <a:endParaRPr lang="en-US"/>
        </a:p>
      </dgm:t>
    </dgm:pt>
    <dgm:pt modelId="{96EA6753-9EA0-4378-A51D-72D953CBB7B5}" type="sibTrans" cxnId="{1A3526CB-13A1-4344-9067-514D10D5D340}">
      <dgm:prSet/>
      <dgm:spPr/>
      <dgm:t>
        <a:bodyPr/>
        <a:lstStyle/>
        <a:p>
          <a:endParaRPr lang="en-US"/>
        </a:p>
      </dgm:t>
    </dgm:pt>
    <dgm:pt modelId="{5390ACAC-9A89-487B-BF56-9E1B1D5D9244}">
      <dgm:prSet/>
      <dgm:spPr/>
      <dgm:t>
        <a:bodyPr/>
        <a:lstStyle/>
        <a:p>
          <a:r>
            <a:rPr lang="en-US" dirty="0"/>
            <a:t>New</a:t>
          </a:r>
        </a:p>
      </dgm:t>
    </dgm:pt>
    <dgm:pt modelId="{A1C36C53-4DC9-4817-B455-9C877F5B2395}" type="parTrans" cxnId="{C34CCBC4-10EA-40B2-B231-9694E7C17489}">
      <dgm:prSet/>
      <dgm:spPr/>
      <dgm:t>
        <a:bodyPr/>
        <a:lstStyle/>
        <a:p>
          <a:endParaRPr lang="en-US"/>
        </a:p>
      </dgm:t>
    </dgm:pt>
    <dgm:pt modelId="{D4EB6683-6B1D-4AC3-AB4D-1C0A425DE33D}" type="sibTrans" cxnId="{C34CCBC4-10EA-40B2-B231-9694E7C17489}">
      <dgm:prSet/>
      <dgm:spPr/>
      <dgm:t>
        <a:bodyPr/>
        <a:lstStyle/>
        <a:p>
          <a:endParaRPr lang="en-US"/>
        </a:p>
      </dgm:t>
    </dgm:pt>
    <dgm:pt modelId="{3D6F9DF8-FBDB-464D-BA3C-510D0135B0AA}" type="pres">
      <dgm:prSet presAssocID="{36FBA130-EB0D-4423-A38B-9661CEE0E65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B5A6A3E-313C-414A-A580-86914874BB77}" type="pres">
      <dgm:prSet presAssocID="{56E267CB-10FA-4D66-B74B-8AFA0F29728C}" presName="hierRoot1" presStyleCnt="0">
        <dgm:presLayoutVars>
          <dgm:hierBranch val="init"/>
        </dgm:presLayoutVars>
      </dgm:prSet>
      <dgm:spPr/>
    </dgm:pt>
    <dgm:pt modelId="{E40DF0B1-1E07-4861-BF3F-9D4EE598600E}" type="pres">
      <dgm:prSet presAssocID="{56E267CB-10FA-4D66-B74B-8AFA0F29728C}" presName="rootComposite1" presStyleCnt="0"/>
      <dgm:spPr/>
    </dgm:pt>
    <dgm:pt modelId="{52AE58ED-C717-435F-A547-4BC7AFC5E51F}" type="pres">
      <dgm:prSet presAssocID="{56E267CB-10FA-4D66-B74B-8AFA0F29728C}" presName="rootText1" presStyleLbl="node0" presStyleIdx="0" presStyleCnt="1">
        <dgm:presLayoutVars>
          <dgm:chPref val="3"/>
        </dgm:presLayoutVars>
      </dgm:prSet>
      <dgm:spPr/>
    </dgm:pt>
    <dgm:pt modelId="{073C1F8B-99A9-4D00-AC9A-9D3136888D16}" type="pres">
      <dgm:prSet presAssocID="{56E267CB-10FA-4D66-B74B-8AFA0F29728C}" presName="rootConnector1" presStyleLbl="node1" presStyleIdx="0" presStyleCnt="0"/>
      <dgm:spPr/>
    </dgm:pt>
    <dgm:pt modelId="{779E8FC0-4244-4080-948E-6B66CED41D78}" type="pres">
      <dgm:prSet presAssocID="{56E267CB-10FA-4D66-B74B-8AFA0F29728C}" presName="hierChild2" presStyleCnt="0"/>
      <dgm:spPr/>
    </dgm:pt>
    <dgm:pt modelId="{F19B34B4-BA81-42BE-AA4E-4064DC7FF61E}" type="pres">
      <dgm:prSet presAssocID="{4844D13B-B9F2-4876-9264-0BE48A677ADC}" presName="Name37" presStyleLbl="parChTrans1D2" presStyleIdx="0" presStyleCnt="4"/>
      <dgm:spPr/>
    </dgm:pt>
    <dgm:pt modelId="{70F511BA-F29A-4121-B1C2-F1203629CDD3}" type="pres">
      <dgm:prSet presAssocID="{430A5F6B-696E-436F-8373-C079605BC114}" presName="hierRoot2" presStyleCnt="0">
        <dgm:presLayoutVars>
          <dgm:hierBranch val="init"/>
        </dgm:presLayoutVars>
      </dgm:prSet>
      <dgm:spPr/>
    </dgm:pt>
    <dgm:pt modelId="{43EC5F99-0040-4FA5-8D19-5DD6C6679B80}" type="pres">
      <dgm:prSet presAssocID="{430A5F6B-696E-436F-8373-C079605BC114}" presName="rootComposite" presStyleCnt="0"/>
      <dgm:spPr/>
    </dgm:pt>
    <dgm:pt modelId="{646F6661-4115-4FC3-830A-672B0822649C}" type="pres">
      <dgm:prSet presAssocID="{430A5F6B-696E-436F-8373-C079605BC114}" presName="rootText" presStyleLbl="node2" presStyleIdx="0" presStyleCnt="4">
        <dgm:presLayoutVars>
          <dgm:chPref val="3"/>
        </dgm:presLayoutVars>
      </dgm:prSet>
      <dgm:spPr/>
    </dgm:pt>
    <dgm:pt modelId="{81F6074B-E90D-4254-94C9-AD24546AFB57}" type="pres">
      <dgm:prSet presAssocID="{430A5F6B-696E-436F-8373-C079605BC114}" presName="rootConnector" presStyleLbl="node2" presStyleIdx="0" presStyleCnt="4"/>
      <dgm:spPr/>
    </dgm:pt>
    <dgm:pt modelId="{83EC797E-37A7-4C14-B451-B245E3AC9DD3}" type="pres">
      <dgm:prSet presAssocID="{430A5F6B-696E-436F-8373-C079605BC114}" presName="hierChild4" presStyleCnt="0"/>
      <dgm:spPr/>
    </dgm:pt>
    <dgm:pt modelId="{403447B1-0A28-40F5-8B62-7F1DFC923E1E}" type="pres">
      <dgm:prSet presAssocID="{430A5F6B-696E-436F-8373-C079605BC114}" presName="hierChild5" presStyleCnt="0"/>
      <dgm:spPr/>
    </dgm:pt>
    <dgm:pt modelId="{056D6C86-FD04-495A-BC04-AA08004BF3FE}" type="pres">
      <dgm:prSet presAssocID="{D61A195A-FC95-4528-B2C3-8AF75D4D1638}" presName="Name37" presStyleLbl="parChTrans1D2" presStyleIdx="1" presStyleCnt="4"/>
      <dgm:spPr/>
    </dgm:pt>
    <dgm:pt modelId="{DB9B6E40-AD83-4B63-ADE1-4CF664787F2D}" type="pres">
      <dgm:prSet presAssocID="{3CA372A0-4728-4999-A191-F3EBC6F47C2B}" presName="hierRoot2" presStyleCnt="0">
        <dgm:presLayoutVars>
          <dgm:hierBranch val="init"/>
        </dgm:presLayoutVars>
      </dgm:prSet>
      <dgm:spPr/>
    </dgm:pt>
    <dgm:pt modelId="{7AA809A5-11C8-4942-BA84-CA346B96A2E5}" type="pres">
      <dgm:prSet presAssocID="{3CA372A0-4728-4999-A191-F3EBC6F47C2B}" presName="rootComposite" presStyleCnt="0"/>
      <dgm:spPr/>
    </dgm:pt>
    <dgm:pt modelId="{ECE3EDF7-66DE-4A9B-8F78-EA1D87046C1E}" type="pres">
      <dgm:prSet presAssocID="{3CA372A0-4728-4999-A191-F3EBC6F47C2B}" presName="rootText" presStyleLbl="node2" presStyleIdx="1" presStyleCnt="4">
        <dgm:presLayoutVars>
          <dgm:chPref val="3"/>
        </dgm:presLayoutVars>
      </dgm:prSet>
      <dgm:spPr/>
    </dgm:pt>
    <dgm:pt modelId="{28246132-2E7B-4083-BB73-AC1C5CE43C02}" type="pres">
      <dgm:prSet presAssocID="{3CA372A0-4728-4999-A191-F3EBC6F47C2B}" presName="rootConnector" presStyleLbl="node2" presStyleIdx="1" presStyleCnt="4"/>
      <dgm:spPr/>
    </dgm:pt>
    <dgm:pt modelId="{6CA036AC-DBE9-4D59-BE2E-8C5994C5FDF6}" type="pres">
      <dgm:prSet presAssocID="{3CA372A0-4728-4999-A191-F3EBC6F47C2B}" presName="hierChild4" presStyleCnt="0"/>
      <dgm:spPr/>
    </dgm:pt>
    <dgm:pt modelId="{E6369792-8154-4634-82CE-AE5EB5EB435D}" type="pres">
      <dgm:prSet presAssocID="{3491F6AB-C315-494D-9A4A-CEE2617CA258}" presName="Name37" presStyleLbl="parChTrans1D3" presStyleIdx="0" presStyleCnt="4"/>
      <dgm:spPr/>
    </dgm:pt>
    <dgm:pt modelId="{4C4F8A6A-9445-48DC-A458-443995F588E3}" type="pres">
      <dgm:prSet presAssocID="{09650489-B922-4A42-8803-29CD5CBD8F8F}" presName="hierRoot2" presStyleCnt="0">
        <dgm:presLayoutVars>
          <dgm:hierBranch val="init"/>
        </dgm:presLayoutVars>
      </dgm:prSet>
      <dgm:spPr/>
    </dgm:pt>
    <dgm:pt modelId="{266BE0FE-650F-4BEE-92A7-BA2E2038C3BC}" type="pres">
      <dgm:prSet presAssocID="{09650489-B922-4A42-8803-29CD5CBD8F8F}" presName="rootComposite" presStyleCnt="0"/>
      <dgm:spPr/>
    </dgm:pt>
    <dgm:pt modelId="{55212CE5-E596-457D-A84E-0AA3EB0067C1}" type="pres">
      <dgm:prSet presAssocID="{09650489-B922-4A42-8803-29CD5CBD8F8F}" presName="rootText" presStyleLbl="node3" presStyleIdx="0" presStyleCnt="4">
        <dgm:presLayoutVars>
          <dgm:chPref val="3"/>
        </dgm:presLayoutVars>
      </dgm:prSet>
      <dgm:spPr/>
    </dgm:pt>
    <dgm:pt modelId="{139B6B62-8656-4C40-BC7A-8C937D7551B1}" type="pres">
      <dgm:prSet presAssocID="{09650489-B922-4A42-8803-29CD5CBD8F8F}" presName="rootConnector" presStyleLbl="node3" presStyleIdx="0" presStyleCnt="4"/>
      <dgm:spPr/>
    </dgm:pt>
    <dgm:pt modelId="{B2D71ACD-57E5-47DD-8206-DDA9D8424275}" type="pres">
      <dgm:prSet presAssocID="{09650489-B922-4A42-8803-29CD5CBD8F8F}" presName="hierChild4" presStyleCnt="0"/>
      <dgm:spPr/>
    </dgm:pt>
    <dgm:pt modelId="{E7477BE4-B53D-4823-ABB9-2CA01AFD3F78}" type="pres">
      <dgm:prSet presAssocID="{09650489-B922-4A42-8803-29CD5CBD8F8F}" presName="hierChild5" presStyleCnt="0"/>
      <dgm:spPr/>
    </dgm:pt>
    <dgm:pt modelId="{D8CB9660-FF3D-40D8-99F5-EEF8E3EDAD7E}" type="pres">
      <dgm:prSet presAssocID="{A1C36C53-4DC9-4817-B455-9C877F5B2395}" presName="Name37" presStyleLbl="parChTrans1D3" presStyleIdx="1" presStyleCnt="4"/>
      <dgm:spPr/>
    </dgm:pt>
    <dgm:pt modelId="{91A60197-26E2-4355-B8B3-8C5CC33C46B6}" type="pres">
      <dgm:prSet presAssocID="{5390ACAC-9A89-487B-BF56-9E1B1D5D9244}" presName="hierRoot2" presStyleCnt="0">
        <dgm:presLayoutVars>
          <dgm:hierBranch val="init"/>
        </dgm:presLayoutVars>
      </dgm:prSet>
      <dgm:spPr/>
    </dgm:pt>
    <dgm:pt modelId="{BEEA5BE7-D63E-4114-BF3C-88707EF0F2DF}" type="pres">
      <dgm:prSet presAssocID="{5390ACAC-9A89-487B-BF56-9E1B1D5D9244}" presName="rootComposite" presStyleCnt="0"/>
      <dgm:spPr/>
    </dgm:pt>
    <dgm:pt modelId="{A968D24B-3C7D-4915-B5E7-D24C9B2AD2C2}" type="pres">
      <dgm:prSet presAssocID="{5390ACAC-9A89-487B-BF56-9E1B1D5D9244}" presName="rootText" presStyleLbl="node3" presStyleIdx="1" presStyleCnt="4">
        <dgm:presLayoutVars>
          <dgm:chPref val="3"/>
        </dgm:presLayoutVars>
      </dgm:prSet>
      <dgm:spPr/>
    </dgm:pt>
    <dgm:pt modelId="{7D9257CF-4431-4806-BEA1-A1BC3A2506E7}" type="pres">
      <dgm:prSet presAssocID="{5390ACAC-9A89-487B-BF56-9E1B1D5D9244}" presName="rootConnector" presStyleLbl="node3" presStyleIdx="1" presStyleCnt="4"/>
      <dgm:spPr/>
    </dgm:pt>
    <dgm:pt modelId="{248C5A87-0A1F-4D60-810F-039D817491FC}" type="pres">
      <dgm:prSet presAssocID="{5390ACAC-9A89-487B-BF56-9E1B1D5D9244}" presName="hierChild4" presStyleCnt="0"/>
      <dgm:spPr/>
    </dgm:pt>
    <dgm:pt modelId="{77EED11E-A7CE-463E-9946-2F73B191EC23}" type="pres">
      <dgm:prSet presAssocID="{5390ACAC-9A89-487B-BF56-9E1B1D5D9244}" presName="hierChild5" presStyleCnt="0"/>
      <dgm:spPr/>
    </dgm:pt>
    <dgm:pt modelId="{70F216FC-0764-48EC-AD12-BE4077635127}" type="pres">
      <dgm:prSet presAssocID="{3CA372A0-4728-4999-A191-F3EBC6F47C2B}" presName="hierChild5" presStyleCnt="0"/>
      <dgm:spPr/>
    </dgm:pt>
    <dgm:pt modelId="{C21FF568-DC5E-4407-970A-10F4A3175C89}" type="pres">
      <dgm:prSet presAssocID="{E49AF2A8-66B1-45CE-B6DC-89BBE9A1CC2B}" presName="Name37" presStyleLbl="parChTrans1D2" presStyleIdx="2" presStyleCnt="4"/>
      <dgm:spPr/>
    </dgm:pt>
    <dgm:pt modelId="{85098F4E-F994-4EC1-938C-FF44015CD95A}" type="pres">
      <dgm:prSet presAssocID="{767395F6-9CB7-4C39-9D84-92F8971E2C09}" presName="hierRoot2" presStyleCnt="0">
        <dgm:presLayoutVars>
          <dgm:hierBranch val="init"/>
        </dgm:presLayoutVars>
      </dgm:prSet>
      <dgm:spPr/>
    </dgm:pt>
    <dgm:pt modelId="{1088815C-2F17-44F3-ABF3-6F40CC174847}" type="pres">
      <dgm:prSet presAssocID="{767395F6-9CB7-4C39-9D84-92F8971E2C09}" presName="rootComposite" presStyleCnt="0"/>
      <dgm:spPr/>
    </dgm:pt>
    <dgm:pt modelId="{10DF4584-1719-4937-9D2A-4786BFF647E5}" type="pres">
      <dgm:prSet presAssocID="{767395F6-9CB7-4C39-9D84-92F8971E2C09}" presName="rootText" presStyleLbl="node2" presStyleIdx="2" presStyleCnt="4">
        <dgm:presLayoutVars>
          <dgm:chPref val="3"/>
        </dgm:presLayoutVars>
      </dgm:prSet>
      <dgm:spPr/>
    </dgm:pt>
    <dgm:pt modelId="{2EF9848E-6863-4262-B25D-4A538333B455}" type="pres">
      <dgm:prSet presAssocID="{767395F6-9CB7-4C39-9D84-92F8971E2C09}" presName="rootConnector" presStyleLbl="node2" presStyleIdx="2" presStyleCnt="4"/>
      <dgm:spPr/>
    </dgm:pt>
    <dgm:pt modelId="{7E8F5769-F052-4AA6-AC02-9542744A60FC}" type="pres">
      <dgm:prSet presAssocID="{767395F6-9CB7-4C39-9D84-92F8971E2C09}" presName="hierChild4" presStyleCnt="0"/>
      <dgm:spPr/>
    </dgm:pt>
    <dgm:pt modelId="{251FCF59-FACF-47BA-96C0-78334368FD57}" type="pres">
      <dgm:prSet presAssocID="{379AF408-1738-4E4C-99A0-764DADD1AAC5}" presName="Name37" presStyleLbl="parChTrans1D3" presStyleIdx="2" presStyleCnt="4"/>
      <dgm:spPr/>
    </dgm:pt>
    <dgm:pt modelId="{D0D25580-AF66-414B-825C-227661512E5B}" type="pres">
      <dgm:prSet presAssocID="{C6C543E8-56C3-4968-B137-F27ABAA5BBEF}" presName="hierRoot2" presStyleCnt="0">
        <dgm:presLayoutVars>
          <dgm:hierBranch val="init"/>
        </dgm:presLayoutVars>
      </dgm:prSet>
      <dgm:spPr/>
    </dgm:pt>
    <dgm:pt modelId="{E1480322-7058-4C0F-8549-1724716BA00D}" type="pres">
      <dgm:prSet presAssocID="{C6C543E8-56C3-4968-B137-F27ABAA5BBEF}" presName="rootComposite" presStyleCnt="0"/>
      <dgm:spPr/>
    </dgm:pt>
    <dgm:pt modelId="{BDE338B5-32C9-447A-A217-E2061E9A9AC3}" type="pres">
      <dgm:prSet presAssocID="{C6C543E8-56C3-4968-B137-F27ABAA5BBEF}" presName="rootText" presStyleLbl="node3" presStyleIdx="2" presStyleCnt="4">
        <dgm:presLayoutVars>
          <dgm:chPref val="3"/>
        </dgm:presLayoutVars>
      </dgm:prSet>
      <dgm:spPr/>
    </dgm:pt>
    <dgm:pt modelId="{D3EE44DA-6D4D-47B2-8FE1-16ADEDEE122B}" type="pres">
      <dgm:prSet presAssocID="{C6C543E8-56C3-4968-B137-F27ABAA5BBEF}" presName="rootConnector" presStyleLbl="node3" presStyleIdx="2" presStyleCnt="4"/>
      <dgm:spPr/>
    </dgm:pt>
    <dgm:pt modelId="{CB48DA6C-A96D-4B24-9F3D-552B9036E3FC}" type="pres">
      <dgm:prSet presAssocID="{C6C543E8-56C3-4968-B137-F27ABAA5BBEF}" presName="hierChild4" presStyleCnt="0"/>
      <dgm:spPr/>
    </dgm:pt>
    <dgm:pt modelId="{C3CBCA41-7D47-4DC6-8A6C-8FD7200D1F27}" type="pres">
      <dgm:prSet presAssocID="{C6C543E8-56C3-4968-B137-F27ABAA5BBEF}" presName="hierChild5" presStyleCnt="0"/>
      <dgm:spPr/>
    </dgm:pt>
    <dgm:pt modelId="{7C273CAE-C786-45EA-B875-C7F6CAA2C94B}" type="pres">
      <dgm:prSet presAssocID="{58E3DA25-3385-4A10-B204-0C1D1F297B66}" presName="Name37" presStyleLbl="parChTrans1D3" presStyleIdx="3" presStyleCnt="4"/>
      <dgm:spPr/>
    </dgm:pt>
    <dgm:pt modelId="{E135D20C-BD83-43B5-8AC2-D745ED73541C}" type="pres">
      <dgm:prSet presAssocID="{9F8C4DA3-1CD9-4029-A015-A9F6A8828434}" presName="hierRoot2" presStyleCnt="0">
        <dgm:presLayoutVars>
          <dgm:hierBranch val="init"/>
        </dgm:presLayoutVars>
      </dgm:prSet>
      <dgm:spPr/>
    </dgm:pt>
    <dgm:pt modelId="{491B858B-7EF3-4BD6-804A-537DF730370C}" type="pres">
      <dgm:prSet presAssocID="{9F8C4DA3-1CD9-4029-A015-A9F6A8828434}" presName="rootComposite" presStyleCnt="0"/>
      <dgm:spPr/>
    </dgm:pt>
    <dgm:pt modelId="{634EC2C1-C9A0-449C-A174-09725E06523B}" type="pres">
      <dgm:prSet presAssocID="{9F8C4DA3-1CD9-4029-A015-A9F6A8828434}" presName="rootText" presStyleLbl="node3" presStyleIdx="3" presStyleCnt="4">
        <dgm:presLayoutVars>
          <dgm:chPref val="3"/>
        </dgm:presLayoutVars>
      </dgm:prSet>
      <dgm:spPr/>
    </dgm:pt>
    <dgm:pt modelId="{5D0154AA-BAD1-429D-A504-CDD1CE641880}" type="pres">
      <dgm:prSet presAssocID="{9F8C4DA3-1CD9-4029-A015-A9F6A8828434}" presName="rootConnector" presStyleLbl="node3" presStyleIdx="3" presStyleCnt="4"/>
      <dgm:spPr/>
    </dgm:pt>
    <dgm:pt modelId="{8984F4E6-ED35-44B6-A241-5C009176D7A5}" type="pres">
      <dgm:prSet presAssocID="{9F8C4DA3-1CD9-4029-A015-A9F6A8828434}" presName="hierChild4" presStyleCnt="0"/>
      <dgm:spPr/>
    </dgm:pt>
    <dgm:pt modelId="{0882D4D0-C86C-458E-952F-BEF04C66A6BF}" type="pres">
      <dgm:prSet presAssocID="{9F8C4DA3-1CD9-4029-A015-A9F6A8828434}" presName="hierChild5" presStyleCnt="0"/>
      <dgm:spPr/>
    </dgm:pt>
    <dgm:pt modelId="{C24D85AA-0D11-47C3-B9D5-A62F4AE340F6}" type="pres">
      <dgm:prSet presAssocID="{767395F6-9CB7-4C39-9D84-92F8971E2C09}" presName="hierChild5" presStyleCnt="0"/>
      <dgm:spPr/>
    </dgm:pt>
    <dgm:pt modelId="{24852F09-5FE3-484D-BAF8-D330E91D48BD}" type="pres">
      <dgm:prSet presAssocID="{7F5A5E3E-48EA-435D-B654-25A7B6FEC264}" presName="Name37" presStyleLbl="parChTrans1D2" presStyleIdx="3" presStyleCnt="4"/>
      <dgm:spPr/>
    </dgm:pt>
    <dgm:pt modelId="{DF781B46-11A4-4696-B859-B91A009F5E48}" type="pres">
      <dgm:prSet presAssocID="{BFFBD407-68B5-4FAB-9933-D5BD7DC723E3}" presName="hierRoot2" presStyleCnt="0">
        <dgm:presLayoutVars>
          <dgm:hierBranch val="init"/>
        </dgm:presLayoutVars>
      </dgm:prSet>
      <dgm:spPr/>
    </dgm:pt>
    <dgm:pt modelId="{24D762BB-557F-41E2-B4E0-CC6F97EE6BBD}" type="pres">
      <dgm:prSet presAssocID="{BFFBD407-68B5-4FAB-9933-D5BD7DC723E3}" presName="rootComposite" presStyleCnt="0"/>
      <dgm:spPr/>
    </dgm:pt>
    <dgm:pt modelId="{2AFBF96D-47CA-44FE-9AA4-FF5BE34D1953}" type="pres">
      <dgm:prSet presAssocID="{BFFBD407-68B5-4FAB-9933-D5BD7DC723E3}" presName="rootText" presStyleLbl="node2" presStyleIdx="3" presStyleCnt="4">
        <dgm:presLayoutVars>
          <dgm:chPref val="3"/>
        </dgm:presLayoutVars>
      </dgm:prSet>
      <dgm:spPr/>
    </dgm:pt>
    <dgm:pt modelId="{F7E84600-29D0-4C70-9B42-539365DE8467}" type="pres">
      <dgm:prSet presAssocID="{BFFBD407-68B5-4FAB-9933-D5BD7DC723E3}" presName="rootConnector" presStyleLbl="node2" presStyleIdx="3" presStyleCnt="4"/>
      <dgm:spPr/>
    </dgm:pt>
    <dgm:pt modelId="{0A926F4E-D8EE-4969-94C1-580D7F6C2863}" type="pres">
      <dgm:prSet presAssocID="{BFFBD407-68B5-4FAB-9933-D5BD7DC723E3}" presName="hierChild4" presStyleCnt="0"/>
      <dgm:spPr/>
    </dgm:pt>
    <dgm:pt modelId="{618CD671-0087-41B4-8F13-1217FEA535C6}" type="pres">
      <dgm:prSet presAssocID="{BFFBD407-68B5-4FAB-9933-D5BD7DC723E3}" presName="hierChild5" presStyleCnt="0"/>
      <dgm:spPr/>
    </dgm:pt>
    <dgm:pt modelId="{0F262307-B5D3-4ED4-B2D0-125D570CABDE}" type="pres">
      <dgm:prSet presAssocID="{56E267CB-10FA-4D66-B74B-8AFA0F29728C}" presName="hierChild3" presStyleCnt="0"/>
      <dgm:spPr/>
    </dgm:pt>
  </dgm:ptLst>
  <dgm:cxnLst>
    <dgm:cxn modelId="{4042530F-9FB1-4936-BBC2-03E633BF8075}" type="presOf" srcId="{3CA372A0-4728-4999-A191-F3EBC6F47C2B}" destId="{ECE3EDF7-66DE-4A9B-8F78-EA1D87046C1E}" srcOrd="0" destOrd="0" presId="urn:microsoft.com/office/officeart/2005/8/layout/orgChart1"/>
    <dgm:cxn modelId="{666D3C10-588D-4817-9BFE-8D41A33A6030}" type="presOf" srcId="{BFFBD407-68B5-4FAB-9933-D5BD7DC723E3}" destId="{2AFBF96D-47CA-44FE-9AA4-FF5BE34D1953}" srcOrd="0" destOrd="0" presId="urn:microsoft.com/office/officeart/2005/8/layout/orgChart1"/>
    <dgm:cxn modelId="{E7FA9B15-B16D-4C9D-BAA8-3BC5A1E9F115}" type="presOf" srcId="{D61A195A-FC95-4528-B2C3-8AF75D4D1638}" destId="{056D6C86-FD04-495A-BC04-AA08004BF3FE}" srcOrd="0" destOrd="0" presId="urn:microsoft.com/office/officeart/2005/8/layout/orgChart1"/>
    <dgm:cxn modelId="{C3215F1B-E08D-4187-BEDA-1EA30FB034DE}" type="presOf" srcId="{430A5F6B-696E-436F-8373-C079605BC114}" destId="{646F6661-4115-4FC3-830A-672B0822649C}" srcOrd="0" destOrd="0" presId="urn:microsoft.com/office/officeart/2005/8/layout/orgChart1"/>
    <dgm:cxn modelId="{8C87021E-6F4F-438B-A2E3-D5AA53CCA3D5}" type="presOf" srcId="{36FBA130-EB0D-4423-A38B-9661CEE0E655}" destId="{3D6F9DF8-FBDB-464D-BA3C-510D0135B0AA}" srcOrd="0" destOrd="0" presId="urn:microsoft.com/office/officeart/2005/8/layout/orgChart1"/>
    <dgm:cxn modelId="{DD2C572B-86E7-4834-89CF-E8B8CC35D300}" type="presOf" srcId="{9F8C4DA3-1CD9-4029-A015-A9F6A8828434}" destId="{634EC2C1-C9A0-449C-A174-09725E06523B}" srcOrd="0" destOrd="0" presId="urn:microsoft.com/office/officeart/2005/8/layout/orgChart1"/>
    <dgm:cxn modelId="{506BF130-4E7D-4203-9A24-C40934DA85D2}" type="presOf" srcId="{767395F6-9CB7-4C39-9D84-92F8971E2C09}" destId="{2EF9848E-6863-4262-B25D-4A538333B455}" srcOrd="1" destOrd="0" presId="urn:microsoft.com/office/officeart/2005/8/layout/orgChart1"/>
    <dgm:cxn modelId="{C3130731-D680-4752-A74F-204DAB3D6597}" type="presOf" srcId="{5390ACAC-9A89-487B-BF56-9E1B1D5D9244}" destId="{7D9257CF-4431-4806-BEA1-A1BC3A2506E7}" srcOrd="1" destOrd="0" presId="urn:microsoft.com/office/officeart/2005/8/layout/orgChart1"/>
    <dgm:cxn modelId="{EF8AA560-5F52-457F-86D5-1273D981A123}" type="presOf" srcId="{4844D13B-B9F2-4876-9264-0BE48A677ADC}" destId="{F19B34B4-BA81-42BE-AA4E-4064DC7FF61E}" srcOrd="0" destOrd="0" presId="urn:microsoft.com/office/officeart/2005/8/layout/orgChart1"/>
    <dgm:cxn modelId="{5336D960-4042-47B5-9288-F0E483ADBCAB}" type="presOf" srcId="{09650489-B922-4A42-8803-29CD5CBD8F8F}" destId="{139B6B62-8656-4C40-BC7A-8C937D7551B1}" srcOrd="1" destOrd="0" presId="urn:microsoft.com/office/officeart/2005/8/layout/orgChart1"/>
    <dgm:cxn modelId="{981F6561-46F2-45E4-90F3-7D6E50D0CE6E}" type="presOf" srcId="{7F5A5E3E-48EA-435D-B654-25A7B6FEC264}" destId="{24852F09-5FE3-484D-BAF8-D330E91D48BD}" srcOrd="0" destOrd="0" presId="urn:microsoft.com/office/officeart/2005/8/layout/orgChart1"/>
    <dgm:cxn modelId="{C9B3E661-6F63-4C25-97E8-A93AD7FEE415}" srcId="{56E267CB-10FA-4D66-B74B-8AFA0F29728C}" destId="{767395F6-9CB7-4C39-9D84-92F8971E2C09}" srcOrd="2" destOrd="0" parTransId="{E49AF2A8-66B1-45CE-B6DC-89BBE9A1CC2B}" sibTransId="{7BAC0741-5657-4DEB-BBEF-4228ECB86F92}"/>
    <dgm:cxn modelId="{7F812E43-2AC9-445A-8724-FC1EE55F0E55}" srcId="{36FBA130-EB0D-4423-A38B-9661CEE0E655}" destId="{56E267CB-10FA-4D66-B74B-8AFA0F29728C}" srcOrd="0" destOrd="0" parTransId="{96936E20-3F6C-4A9E-9B79-5BCA325898CA}" sibTransId="{7DB812EC-9CDA-44FB-9AAB-A50CB5F431B7}"/>
    <dgm:cxn modelId="{15A4E263-63F8-46EA-83DE-4F0DD031F2DE}" srcId="{56E267CB-10FA-4D66-B74B-8AFA0F29728C}" destId="{430A5F6B-696E-436F-8373-C079605BC114}" srcOrd="0" destOrd="0" parTransId="{4844D13B-B9F2-4876-9264-0BE48A677ADC}" sibTransId="{79CDD14A-0834-4BBF-8D3A-F536C156C4E4}"/>
    <dgm:cxn modelId="{53D63E64-8DDB-496F-B30F-E889B5ECEA19}" type="presOf" srcId="{56E267CB-10FA-4D66-B74B-8AFA0F29728C}" destId="{073C1F8B-99A9-4D00-AC9A-9D3136888D16}" srcOrd="1" destOrd="0" presId="urn:microsoft.com/office/officeart/2005/8/layout/orgChart1"/>
    <dgm:cxn modelId="{DFCC5A71-9C63-4E7F-8A10-FA1B51E8A5C3}" srcId="{767395F6-9CB7-4C39-9D84-92F8971E2C09}" destId="{9F8C4DA3-1CD9-4029-A015-A9F6A8828434}" srcOrd="1" destOrd="0" parTransId="{58E3DA25-3385-4A10-B204-0C1D1F297B66}" sibTransId="{3BA69CD5-C714-414D-BDBF-D38FC9B27F0C}"/>
    <dgm:cxn modelId="{A30CCC72-4D6B-4BC6-A7B5-0627AD158DFF}" type="presOf" srcId="{E49AF2A8-66B1-45CE-B6DC-89BBE9A1CC2B}" destId="{C21FF568-DC5E-4407-970A-10F4A3175C89}" srcOrd="0" destOrd="0" presId="urn:microsoft.com/office/officeart/2005/8/layout/orgChart1"/>
    <dgm:cxn modelId="{CAAFE454-3DD0-4817-AA96-D7E7FA828494}" type="presOf" srcId="{58E3DA25-3385-4A10-B204-0C1D1F297B66}" destId="{7C273CAE-C786-45EA-B875-C7F6CAA2C94B}" srcOrd="0" destOrd="0" presId="urn:microsoft.com/office/officeart/2005/8/layout/orgChart1"/>
    <dgm:cxn modelId="{B6103E55-1257-48A1-B568-7C8992360A85}" type="presOf" srcId="{A1C36C53-4DC9-4817-B455-9C877F5B2395}" destId="{D8CB9660-FF3D-40D8-99F5-EEF8E3EDAD7E}" srcOrd="0" destOrd="0" presId="urn:microsoft.com/office/officeart/2005/8/layout/orgChart1"/>
    <dgm:cxn modelId="{D405A979-CF23-4766-BCDA-285C9E092012}" type="presOf" srcId="{9F8C4DA3-1CD9-4029-A015-A9F6A8828434}" destId="{5D0154AA-BAD1-429D-A504-CDD1CE641880}" srcOrd="1" destOrd="0" presId="urn:microsoft.com/office/officeart/2005/8/layout/orgChart1"/>
    <dgm:cxn modelId="{3D2EC67D-3204-4B82-91A1-67E6ED2A198F}" type="presOf" srcId="{09650489-B922-4A42-8803-29CD5CBD8F8F}" destId="{55212CE5-E596-457D-A84E-0AA3EB0067C1}" srcOrd="0" destOrd="0" presId="urn:microsoft.com/office/officeart/2005/8/layout/orgChart1"/>
    <dgm:cxn modelId="{210F6C7E-A025-406A-B987-7DE755CEE97A}" type="presOf" srcId="{C6C543E8-56C3-4968-B137-F27ABAA5BBEF}" destId="{BDE338B5-32C9-447A-A217-E2061E9A9AC3}" srcOrd="0" destOrd="0" presId="urn:microsoft.com/office/officeart/2005/8/layout/orgChart1"/>
    <dgm:cxn modelId="{CEB3B68C-CDCE-4161-A0B5-5E8732A1F410}" type="presOf" srcId="{56E267CB-10FA-4D66-B74B-8AFA0F29728C}" destId="{52AE58ED-C717-435F-A547-4BC7AFC5E51F}" srcOrd="0" destOrd="0" presId="urn:microsoft.com/office/officeart/2005/8/layout/orgChart1"/>
    <dgm:cxn modelId="{CA564D8F-2C3B-4C21-B8DC-B9A31A21E8E3}" type="presOf" srcId="{5390ACAC-9A89-487B-BF56-9E1B1D5D9244}" destId="{A968D24B-3C7D-4915-B5E7-D24C9B2AD2C2}" srcOrd="0" destOrd="0" presId="urn:microsoft.com/office/officeart/2005/8/layout/orgChart1"/>
    <dgm:cxn modelId="{B5063B91-188F-401B-89C5-F1C60D4D606B}" type="presOf" srcId="{BFFBD407-68B5-4FAB-9933-D5BD7DC723E3}" destId="{F7E84600-29D0-4C70-9B42-539365DE8467}" srcOrd="1" destOrd="0" presId="urn:microsoft.com/office/officeart/2005/8/layout/orgChart1"/>
    <dgm:cxn modelId="{955CD495-BE34-4A3C-B7B8-865FF2F0B0E3}" srcId="{56E267CB-10FA-4D66-B74B-8AFA0F29728C}" destId="{3CA372A0-4728-4999-A191-F3EBC6F47C2B}" srcOrd="1" destOrd="0" parTransId="{D61A195A-FC95-4528-B2C3-8AF75D4D1638}" sibTransId="{70DE85EB-E32D-44AE-AD35-57AC86C50C3B}"/>
    <dgm:cxn modelId="{DEB6469C-0A37-42F8-B485-3922D396922E}" type="presOf" srcId="{767395F6-9CB7-4C39-9D84-92F8971E2C09}" destId="{10DF4584-1719-4937-9D2A-4786BFF647E5}" srcOrd="0" destOrd="0" presId="urn:microsoft.com/office/officeart/2005/8/layout/orgChart1"/>
    <dgm:cxn modelId="{796713A4-4486-493A-BCB1-5A33E70CABCB}" srcId="{56E267CB-10FA-4D66-B74B-8AFA0F29728C}" destId="{BFFBD407-68B5-4FAB-9933-D5BD7DC723E3}" srcOrd="3" destOrd="0" parTransId="{7F5A5E3E-48EA-435D-B654-25A7B6FEC264}" sibTransId="{B42E1A73-2FA9-4A08-A557-47142BECE999}"/>
    <dgm:cxn modelId="{8CD53DAD-1524-48D7-B273-71813E47FCB2}" type="presOf" srcId="{430A5F6B-696E-436F-8373-C079605BC114}" destId="{81F6074B-E90D-4254-94C9-AD24546AFB57}" srcOrd="1" destOrd="0" presId="urn:microsoft.com/office/officeart/2005/8/layout/orgChart1"/>
    <dgm:cxn modelId="{59932EAF-821F-414A-A086-B9083BAE7B4D}" srcId="{767395F6-9CB7-4C39-9D84-92F8971E2C09}" destId="{C6C543E8-56C3-4968-B137-F27ABAA5BBEF}" srcOrd="0" destOrd="0" parTransId="{379AF408-1738-4E4C-99A0-764DADD1AAC5}" sibTransId="{0D398697-1345-4453-AD4D-13082BBC8CD0}"/>
    <dgm:cxn modelId="{9222FCB7-2275-4FEA-8572-75DFE96EC532}" type="presOf" srcId="{C6C543E8-56C3-4968-B137-F27ABAA5BBEF}" destId="{D3EE44DA-6D4D-47B2-8FE1-16ADEDEE122B}" srcOrd="1" destOrd="0" presId="urn:microsoft.com/office/officeart/2005/8/layout/orgChart1"/>
    <dgm:cxn modelId="{0B9645B8-50EA-4761-A679-D64975FF2888}" type="presOf" srcId="{3CA372A0-4728-4999-A191-F3EBC6F47C2B}" destId="{28246132-2E7B-4083-BB73-AC1C5CE43C02}" srcOrd="1" destOrd="0" presId="urn:microsoft.com/office/officeart/2005/8/layout/orgChart1"/>
    <dgm:cxn modelId="{C34CCBC4-10EA-40B2-B231-9694E7C17489}" srcId="{3CA372A0-4728-4999-A191-F3EBC6F47C2B}" destId="{5390ACAC-9A89-487B-BF56-9E1B1D5D9244}" srcOrd="1" destOrd="0" parTransId="{A1C36C53-4DC9-4817-B455-9C877F5B2395}" sibTransId="{D4EB6683-6B1D-4AC3-AB4D-1C0A425DE33D}"/>
    <dgm:cxn modelId="{87AA15CB-751B-48E4-972D-8648C31A0203}" type="presOf" srcId="{3491F6AB-C315-494D-9A4A-CEE2617CA258}" destId="{E6369792-8154-4634-82CE-AE5EB5EB435D}" srcOrd="0" destOrd="0" presId="urn:microsoft.com/office/officeart/2005/8/layout/orgChart1"/>
    <dgm:cxn modelId="{1A3526CB-13A1-4344-9067-514D10D5D340}" srcId="{3CA372A0-4728-4999-A191-F3EBC6F47C2B}" destId="{09650489-B922-4A42-8803-29CD5CBD8F8F}" srcOrd="0" destOrd="0" parTransId="{3491F6AB-C315-494D-9A4A-CEE2617CA258}" sibTransId="{96EA6753-9EA0-4378-A51D-72D953CBB7B5}"/>
    <dgm:cxn modelId="{24AA35FD-98D8-4E55-AD82-D6C4FFD4F206}" type="presOf" srcId="{379AF408-1738-4E4C-99A0-764DADD1AAC5}" destId="{251FCF59-FACF-47BA-96C0-78334368FD57}" srcOrd="0" destOrd="0" presId="urn:microsoft.com/office/officeart/2005/8/layout/orgChart1"/>
    <dgm:cxn modelId="{C71C7B3A-956A-43E5-B0AD-F1F44E36B94E}" type="presParOf" srcId="{3D6F9DF8-FBDB-464D-BA3C-510D0135B0AA}" destId="{7B5A6A3E-313C-414A-A580-86914874BB77}" srcOrd="0" destOrd="0" presId="urn:microsoft.com/office/officeart/2005/8/layout/orgChart1"/>
    <dgm:cxn modelId="{D1113E84-F853-420E-AB9C-DD4032109E90}" type="presParOf" srcId="{7B5A6A3E-313C-414A-A580-86914874BB77}" destId="{E40DF0B1-1E07-4861-BF3F-9D4EE598600E}" srcOrd="0" destOrd="0" presId="urn:microsoft.com/office/officeart/2005/8/layout/orgChart1"/>
    <dgm:cxn modelId="{6C134F27-264C-4CB0-A8CE-E2F64D59E4A7}" type="presParOf" srcId="{E40DF0B1-1E07-4861-BF3F-9D4EE598600E}" destId="{52AE58ED-C717-435F-A547-4BC7AFC5E51F}" srcOrd="0" destOrd="0" presId="urn:microsoft.com/office/officeart/2005/8/layout/orgChart1"/>
    <dgm:cxn modelId="{6B57ADD6-7273-4452-B40B-F82F73E748B8}" type="presParOf" srcId="{E40DF0B1-1E07-4861-BF3F-9D4EE598600E}" destId="{073C1F8B-99A9-4D00-AC9A-9D3136888D16}" srcOrd="1" destOrd="0" presId="urn:microsoft.com/office/officeart/2005/8/layout/orgChart1"/>
    <dgm:cxn modelId="{F7CECE74-5B95-4A3F-A892-38BCA947611D}" type="presParOf" srcId="{7B5A6A3E-313C-414A-A580-86914874BB77}" destId="{779E8FC0-4244-4080-948E-6B66CED41D78}" srcOrd="1" destOrd="0" presId="urn:microsoft.com/office/officeart/2005/8/layout/orgChart1"/>
    <dgm:cxn modelId="{EE190979-D272-4978-8942-F4CB061C2D83}" type="presParOf" srcId="{779E8FC0-4244-4080-948E-6B66CED41D78}" destId="{F19B34B4-BA81-42BE-AA4E-4064DC7FF61E}" srcOrd="0" destOrd="0" presId="urn:microsoft.com/office/officeart/2005/8/layout/orgChart1"/>
    <dgm:cxn modelId="{9E5BB1EB-C044-4F4F-9F98-7FD7FE64AD81}" type="presParOf" srcId="{779E8FC0-4244-4080-948E-6B66CED41D78}" destId="{70F511BA-F29A-4121-B1C2-F1203629CDD3}" srcOrd="1" destOrd="0" presId="urn:microsoft.com/office/officeart/2005/8/layout/orgChart1"/>
    <dgm:cxn modelId="{F06ADD4F-C6D3-4D9E-90CE-9E2F98F1B827}" type="presParOf" srcId="{70F511BA-F29A-4121-B1C2-F1203629CDD3}" destId="{43EC5F99-0040-4FA5-8D19-5DD6C6679B80}" srcOrd="0" destOrd="0" presId="urn:microsoft.com/office/officeart/2005/8/layout/orgChart1"/>
    <dgm:cxn modelId="{CC955698-1C46-421E-92BD-D2043FE5F587}" type="presParOf" srcId="{43EC5F99-0040-4FA5-8D19-5DD6C6679B80}" destId="{646F6661-4115-4FC3-830A-672B0822649C}" srcOrd="0" destOrd="0" presId="urn:microsoft.com/office/officeart/2005/8/layout/orgChart1"/>
    <dgm:cxn modelId="{16020094-063A-4798-8EF6-8284DDB1AD23}" type="presParOf" srcId="{43EC5F99-0040-4FA5-8D19-5DD6C6679B80}" destId="{81F6074B-E90D-4254-94C9-AD24546AFB57}" srcOrd="1" destOrd="0" presId="urn:microsoft.com/office/officeart/2005/8/layout/orgChart1"/>
    <dgm:cxn modelId="{AB794873-35A7-452A-BB6F-9CAE374BAAC3}" type="presParOf" srcId="{70F511BA-F29A-4121-B1C2-F1203629CDD3}" destId="{83EC797E-37A7-4C14-B451-B245E3AC9DD3}" srcOrd="1" destOrd="0" presId="urn:microsoft.com/office/officeart/2005/8/layout/orgChart1"/>
    <dgm:cxn modelId="{E48DFFBF-D6B8-4217-9F7E-A01B9E12C235}" type="presParOf" srcId="{70F511BA-F29A-4121-B1C2-F1203629CDD3}" destId="{403447B1-0A28-40F5-8B62-7F1DFC923E1E}" srcOrd="2" destOrd="0" presId="urn:microsoft.com/office/officeart/2005/8/layout/orgChart1"/>
    <dgm:cxn modelId="{044B7D78-0694-4052-9666-4A47555F888F}" type="presParOf" srcId="{779E8FC0-4244-4080-948E-6B66CED41D78}" destId="{056D6C86-FD04-495A-BC04-AA08004BF3FE}" srcOrd="2" destOrd="0" presId="urn:microsoft.com/office/officeart/2005/8/layout/orgChart1"/>
    <dgm:cxn modelId="{674C6FD9-2091-4E52-94DF-6822963B667F}" type="presParOf" srcId="{779E8FC0-4244-4080-948E-6B66CED41D78}" destId="{DB9B6E40-AD83-4B63-ADE1-4CF664787F2D}" srcOrd="3" destOrd="0" presId="urn:microsoft.com/office/officeart/2005/8/layout/orgChart1"/>
    <dgm:cxn modelId="{C42AFB00-6B5E-4F23-83B0-7EDA4BAF625B}" type="presParOf" srcId="{DB9B6E40-AD83-4B63-ADE1-4CF664787F2D}" destId="{7AA809A5-11C8-4942-BA84-CA346B96A2E5}" srcOrd="0" destOrd="0" presId="urn:microsoft.com/office/officeart/2005/8/layout/orgChart1"/>
    <dgm:cxn modelId="{E03C3FB9-6F43-47C3-B761-E94042EB0A9C}" type="presParOf" srcId="{7AA809A5-11C8-4942-BA84-CA346B96A2E5}" destId="{ECE3EDF7-66DE-4A9B-8F78-EA1D87046C1E}" srcOrd="0" destOrd="0" presId="urn:microsoft.com/office/officeart/2005/8/layout/orgChart1"/>
    <dgm:cxn modelId="{D1B54CB3-D22E-4A57-A70B-2DA872EEA2EE}" type="presParOf" srcId="{7AA809A5-11C8-4942-BA84-CA346B96A2E5}" destId="{28246132-2E7B-4083-BB73-AC1C5CE43C02}" srcOrd="1" destOrd="0" presId="urn:microsoft.com/office/officeart/2005/8/layout/orgChart1"/>
    <dgm:cxn modelId="{ACC11EB5-2661-4C6B-B35D-0A46C0CD7E9D}" type="presParOf" srcId="{DB9B6E40-AD83-4B63-ADE1-4CF664787F2D}" destId="{6CA036AC-DBE9-4D59-BE2E-8C5994C5FDF6}" srcOrd="1" destOrd="0" presId="urn:microsoft.com/office/officeart/2005/8/layout/orgChart1"/>
    <dgm:cxn modelId="{3E0A0A72-1025-461E-9A7C-64FED4177C31}" type="presParOf" srcId="{6CA036AC-DBE9-4D59-BE2E-8C5994C5FDF6}" destId="{E6369792-8154-4634-82CE-AE5EB5EB435D}" srcOrd="0" destOrd="0" presId="urn:microsoft.com/office/officeart/2005/8/layout/orgChart1"/>
    <dgm:cxn modelId="{B57E78C9-1D58-459B-8F70-23BCBFA8F39B}" type="presParOf" srcId="{6CA036AC-DBE9-4D59-BE2E-8C5994C5FDF6}" destId="{4C4F8A6A-9445-48DC-A458-443995F588E3}" srcOrd="1" destOrd="0" presId="urn:microsoft.com/office/officeart/2005/8/layout/orgChart1"/>
    <dgm:cxn modelId="{C51E25D5-AA94-4AB3-8BB5-1A5D41745303}" type="presParOf" srcId="{4C4F8A6A-9445-48DC-A458-443995F588E3}" destId="{266BE0FE-650F-4BEE-92A7-BA2E2038C3BC}" srcOrd="0" destOrd="0" presId="urn:microsoft.com/office/officeart/2005/8/layout/orgChart1"/>
    <dgm:cxn modelId="{5D36A92E-E712-446D-A17B-7670B3918EC8}" type="presParOf" srcId="{266BE0FE-650F-4BEE-92A7-BA2E2038C3BC}" destId="{55212CE5-E596-457D-A84E-0AA3EB0067C1}" srcOrd="0" destOrd="0" presId="urn:microsoft.com/office/officeart/2005/8/layout/orgChart1"/>
    <dgm:cxn modelId="{A917B7CF-E877-4802-B8F3-D2CBEDAF2E1B}" type="presParOf" srcId="{266BE0FE-650F-4BEE-92A7-BA2E2038C3BC}" destId="{139B6B62-8656-4C40-BC7A-8C937D7551B1}" srcOrd="1" destOrd="0" presId="urn:microsoft.com/office/officeart/2005/8/layout/orgChart1"/>
    <dgm:cxn modelId="{05E165BF-16DF-47F2-8F40-AF419B122247}" type="presParOf" srcId="{4C4F8A6A-9445-48DC-A458-443995F588E3}" destId="{B2D71ACD-57E5-47DD-8206-DDA9D8424275}" srcOrd="1" destOrd="0" presId="urn:microsoft.com/office/officeart/2005/8/layout/orgChart1"/>
    <dgm:cxn modelId="{CE99BD51-EBBA-483F-ABAF-8E3FE6776C22}" type="presParOf" srcId="{4C4F8A6A-9445-48DC-A458-443995F588E3}" destId="{E7477BE4-B53D-4823-ABB9-2CA01AFD3F78}" srcOrd="2" destOrd="0" presId="urn:microsoft.com/office/officeart/2005/8/layout/orgChart1"/>
    <dgm:cxn modelId="{CBBEB205-5568-43AE-8C8E-03493245EBE1}" type="presParOf" srcId="{6CA036AC-DBE9-4D59-BE2E-8C5994C5FDF6}" destId="{D8CB9660-FF3D-40D8-99F5-EEF8E3EDAD7E}" srcOrd="2" destOrd="0" presId="urn:microsoft.com/office/officeart/2005/8/layout/orgChart1"/>
    <dgm:cxn modelId="{C5809E91-91A6-4914-B6EF-E07D8D8CAC55}" type="presParOf" srcId="{6CA036AC-DBE9-4D59-BE2E-8C5994C5FDF6}" destId="{91A60197-26E2-4355-B8B3-8C5CC33C46B6}" srcOrd="3" destOrd="0" presId="urn:microsoft.com/office/officeart/2005/8/layout/orgChart1"/>
    <dgm:cxn modelId="{634A2E65-C0B3-4FCC-A9CD-60BF1FA98604}" type="presParOf" srcId="{91A60197-26E2-4355-B8B3-8C5CC33C46B6}" destId="{BEEA5BE7-D63E-4114-BF3C-88707EF0F2DF}" srcOrd="0" destOrd="0" presId="urn:microsoft.com/office/officeart/2005/8/layout/orgChart1"/>
    <dgm:cxn modelId="{537082B1-784B-4021-8FA6-3CFA0A806394}" type="presParOf" srcId="{BEEA5BE7-D63E-4114-BF3C-88707EF0F2DF}" destId="{A968D24B-3C7D-4915-B5E7-D24C9B2AD2C2}" srcOrd="0" destOrd="0" presId="urn:microsoft.com/office/officeart/2005/8/layout/orgChart1"/>
    <dgm:cxn modelId="{79ACD9B2-3FA6-41BB-BE99-D4726CC36A4F}" type="presParOf" srcId="{BEEA5BE7-D63E-4114-BF3C-88707EF0F2DF}" destId="{7D9257CF-4431-4806-BEA1-A1BC3A2506E7}" srcOrd="1" destOrd="0" presId="urn:microsoft.com/office/officeart/2005/8/layout/orgChart1"/>
    <dgm:cxn modelId="{C4E08512-9BB6-4ABE-A526-4D9C029BEE63}" type="presParOf" srcId="{91A60197-26E2-4355-B8B3-8C5CC33C46B6}" destId="{248C5A87-0A1F-4D60-810F-039D817491FC}" srcOrd="1" destOrd="0" presId="urn:microsoft.com/office/officeart/2005/8/layout/orgChart1"/>
    <dgm:cxn modelId="{F40008D4-8AD3-48C8-A2BF-911CC988D5F5}" type="presParOf" srcId="{91A60197-26E2-4355-B8B3-8C5CC33C46B6}" destId="{77EED11E-A7CE-463E-9946-2F73B191EC23}" srcOrd="2" destOrd="0" presId="urn:microsoft.com/office/officeart/2005/8/layout/orgChart1"/>
    <dgm:cxn modelId="{5B2EBAA7-5554-411C-9D3C-3B6AEC1742EF}" type="presParOf" srcId="{DB9B6E40-AD83-4B63-ADE1-4CF664787F2D}" destId="{70F216FC-0764-48EC-AD12-BE4077635127}" srcOrd="2" destOrd="0" presId="urn:microsoft.com/office/officeart/2005/8/layout/orgChart1"/>
    <dgm:cxn modelId="{5E212461-E1B2-43E4-A417-2855B5CA1343}" type="presParOf" srcId="{779E8FC0-4244-4080-948E-6B66CED41D78}" destId="{C21FF568-DC5E-4407-970A-10F4A3175C89}" srcOrd="4" destOrd="0" presId="urn:microsoft.com/office/officeart/2005/8/layout/orgChart1"/>
    <dgm:cxn modelId="{AB2F8FED-8CA4-41BD-A04D-B9C50A591D63}" type="presParOf" srcId="{779E8FC0-4244-4080-948E-6B66CED41D78}" destId="{85098F4E-F994-4EC1-938C-FF44015CD95A}" srcOrd="5" destOrd="0" presId="urn:microsoft.com/office/officeart/2005/8/layout/orgChart1"/>
    <dgm:cxn modelId="{89E08272-09C4-4FF8-9E5A-A67CEBA12C75}" type="presParOf" srcId="{85098F4E-F994-4EC1-938C-FF44015CD95A}" destId="{1088815C-2F17-44F3-ABF3-6F40CC174847}" srcOrd="0" destOrd="0" presId="urn:microsoft.com/office/officeart/2005/8/layout/orgChart1"/>
    <dgm:cxn modelId="{88009C21-8615-4B5A-A538-525DB8D422E7}" type="presParOf" srcId="{1088815C-2F17-44F3-ABF3-6F40CC174847}" destId="{10DF4584-1719-4937-9D2A-4786BFF647E5}" srcOrd="0" destOrd="0" presId="urn:microsoft.com/office/officeart/2005/8/layout/orgChart1"/>
    <dgm:cxn modelId="{7AFE52D2-4EC8-41CD-A44F-9A93B90D3A4A}" type="presParOf" srcId="{1088815C-2F17-44F3-ABF3-6F40CC174847}" destId="{2EF9848E-6863-4262-B25D-4A538333B455}" srcOrd="1" destOrd="0" presId="urn:microsoft.com/office/officeart/2005/8/layout/orgChart1"/>
    <dgm:cxn modelId="{6BE08165-C7BC-4923-BF80-B1140A7D3677}" type="presParOf" srcId="{85098F4E-F994-4EC1-938C-FF44015CD95A}" destId="{7E8F5769-F052-4AA6-AC02-9542744A60FC}" srcOrd="1" destOrd="0" presId="urn:microsoft.com/office/officeart/2005/8/layout/orgChart1"/>
    <dgm:cxn modelId="{A49AFA48-9795-4D00-B94B-B68248BA1346}" type="presParOf" srcId="{7E8F5769-F052-4AA6-AC02-9542744A60FC}" destId="{251FCF59-FACF-47BA-96C0-78334368FD57}" srcOrd="0" destOrd="0" presId="urn:microsoft.com/office/officeart/2005/8/layout/orgChart1"/>
    <dgm:cxn modelId="{A1D292A9-8F90-481B-AF18-78602AB8690D}" type="presParOf" srcId="{7E8F5769-F052-4AA6-AC02-9542744A60FC}" destId="{D0D25580-AF66-414B-825C-227661512E5B}" srcOrd="1" destOrd="0" presId="urn:microsoft.com/office/officeart/2005/8/layout/orgChart1"/>
    <dgm:cxn modelId="{7DC410EE-D9B4-469C-8DC3-574A93625F5D}" type="presParOf" srcId="{D0D25580-AF66-414B-825C-227661512E5B}" destId="{E1480322-7058-4C0F-8549-1724716BA00D}" srcOrd="0" destOrd="0" presId="urn:microsoft.com/office/officeart/2005/8/layout/orgChart1"/>
    <dgm:cxn modelId="{5E1EEF5F-71B7-4F5E-B6F3-FA5F1D8E676B}" type="presParOf" srcId="{E1480322-7058-4C0F-8549-1724716BA00D}" destId="{BDE338B5-32C9-447A-A217-E2061E9A9AC3}" srcOrd="0" destOrd="0" presId="urn:microsoft.com/office/officeart/2005/8/layout/orgChart1"/>
    <dgm:cxn modelId="{FA7F598B-D208-4EAC-B49F-10D325ACB7AD}" type="presParOf" srcId="{E1480322-7058-4C0F-8549-1724716BA00D}" destId="{D3EE44DA-6D4D-47B2-8FE1-16ADEDEE122B}" srcOrd="1" destOrd="0" presId="urn:microsoft.com/office/officeart/2005/8/layout/orgChart1"/>
    <dgm:cxn modelId="{C7D9414B-4F43-42A0-9C60-A603B9974F7D}" type="presParOf" srcId="{D0D25580-AF66-414B-825C-227661512E5B}" destId="{CB48DA6C-A96D-4B24-9F3D-552B9036E3FC}" srcOrd="1" destOrd="0" presId="urn:microsoft.com/office/officeart/2005/8/layout/orgChart1"/>
    <dgm:cxn modelId="{1FC0FA22-1321-4EC1-BCB1-CCFC79FF11C0}" type="presParOf" srcId="{D0D25580-AF66-414B-825C-227661512E5B}" destId="{C3CBCA41-7D47-4DC6-8A6C-8FD7200D1F27}" srcOrd="2" destOrd="0" presId="urn:microsoft.com/office/officeart/2005/8/layout/orgChart1"/>
    <dgm:cxn modelId="{8B27B99C-AE26-4BE8-9AB5-7F6CEE1F6290}" type="presParOf" srcId="{7E8F5769-F052-4AA6-AC02-9542744A60FC}" destId="{7C273CAE-C786-45EA-B875-C7F6CAA2C94B}" srcOrd="2" destOrd="0" presId="urn:microsoft.com/office/officeart/2005/8/layout/orgChart1"/>
    <dgm:cxn modelId="{7F3E1788-5988-45B8-A6C4-8F82B50803C5}" type="presParOf" srcId="{7E8F5769-F052-4AA6-AC02-9542744A60FC}" destId="{E135D20C-BD83-43B5-8AC2-D745ED73541C}" srcOrd="3" destOrd="0" presId="urn:microsoft.com/office/officeart/2005/8/layout/orgChart1"/>
    <dgm:cxn modelId="{1C890C29-635E-4B31-9AEB-C671DF62077A}" type="presParOf" srcId="{E135D20C-BD83-43B5-8AC2-D745ED73541C}" destId="{491B858B-7EF3-4BD6-804A-537DF730370C}" srcOrd="0" destOrd="0" presId="urn:microsoft.com/office/officeart/2005/8/layout/orgChart1"/>
    <dgm:cxn modelId="{8E446FBA-039A-4151-8132-A7C0D267990E}" type="presParOf" srcId="{491B858B-7EF3-4BD6-804A-537DF730370C}" destId="{634EC2C1-C9A0-449C-A174-09725E06523B}" srcOrd="0" destOrd="0" presId="urn:microsoft.com/office/officeart/2005/8/layout/orgChart1"/>
    <dgm:cxn modelId="{E354129E-B2B6-4323-BDAB-1154CB010FA0}" type="presParOf" srcId="{491B858B-7EF3-4BD6-804A-537DF730370C}" destId="{5D0154AA-BAD1-429D-A504-CDD1CE641880}" srcOrd="1" destOrd="0" presId="urn:microsoft.com/office/officeart/2005/8/layout/orgChart1"/>
    <dgm:cxn modelId="{D158616E-91B7-43EF-977E-6646CAA246BB}" type="presParOf" srcId="{E135D20C-BD83-43B5-8AC2-D745ED73541C}" destId="{8984F4E6-ED35-44B6-A241-5C009176D7A5}" srcOrd="1" destOrd="0" presId="urn:microsoft.com/office/officeart/2005/8/layout/orgChart1"/>
    <dgm:cxn modelId="{126F110F-F63C-4818-B192-CAAB9162EFBE}" type="presParOf" srcId="{E135D20C-BD83-43B5-8AC2-D745ED73541C}" destId="{0882D4D0-C86C-458E-952F-BEF04C66A6BF}" srcOrd="2" destOrd="0" presId="urn:microsoft.com/office/officeart/2005/8/layout/orgChart1"/>
    <dgm:cxn modelId="{05068942-3ACF-4253-AB5D-F35D6A0F34F0}" type="presParOf" srcId="{85098F4E-F994-4EC1-938C-FF44015CD95A}" destId="{C24D85AA-0D11-47C3-B9D5-A62F4AE340F6}" srcOrd="2" destOrd="0" presId="urn:microsoft.com/office/officeart/2005/8/layout/orgChart1"/>
    <dgm:cxn modelId="{B03D3ACD-ABCE-4645-B0AA-162A7A334C5D}" type="presParOf" srcId="{779E8FC0-4244-4080-948E-6B66CED41D78}" destId="{24852F09-5FE3-484D-BAF8-D330E91D48BD}" srcOrd="6" destOrd="0" presId="urn:microsoft.com/office/officeart/2005/8/layout/orgChart1"/>
    <dgm:cxn modelId="{1CDC3F5B-20AC-4272-90D7-F20F4BFA0861}" type="presParOf" srcId="{779E8FC0-4244-4080-948E-6B66CED41D78}" destId="{DF781B46-11A4-4696-B859-B91A009F5E48}" srcOrd="7" destOrd="0" presId="urn:microsoft.com/office/officeart/2005/8/layout/orgChart1"/>
    <dgm:cxn modelId="{AECEE344-5B42-447C-A5A7-3A3E6605D4C8}" type="presParOf" srcId="{DF781B46-11A4-4696-B859-B91A009F5E48}" destId="{24D762BB-557F-41E2-B4E0-CC6F97EE6BBD}" srcOrd="0" destOrd="0" presId="urn:microsoft.com/office/officeart/2005/8/layout/orgChart1"/>
    <dgm:cxn modelId="{039C84C1-EC6B-4251-8B85-4B8E8AB6D846}" type="presParOf" srcId="{24D762BB-557F-41E2-B4E0-CC6F97EE6BBD}" destId="{2AFBF96D-47CA-44FE-9AA4-FF5BE34D1953}" srcOrd="0" destOrd="0" presId="urn:microsoft.com/office/officeart/2005/8/layout/orgChart1"/>
    <dgm:cxn modelId="{FFFDF0D1-2410-4302-AAFB-2EDD88BF31B1}" type="presParOf" srcId="{24D762BB-557F-41E2-B4E0-CC6F97EE6BBD}" destId="{F7E84600-29D0-4C70-9B42-539365DE8467}" srcOrd="1" destOrd="0" presId="urn:microsoft.com/office/officeart/2005/8/layout/orgChart1"/>
    <dgm:cxn modelId="{835CC6AF-D5FA-4227-B246-114806704296}" type="presParOf" srcId="{DF781B46-11A4-4696-B859-B91A009F5E48}" destId="{0A926F4E-D8EE-4969-94C1-580D7F6C2863}" srcOrd="1" destOrd="0" presId="urn:microsoft.com/office/officeart/2005/8/layout/orgChart1"/>
    <dgm:cxn modelId="{8728AB81-C0E7-43EA-B602-C987CACFB097}" type="presParOf" srcId="{DF781B46-11A4-4696-B859-B91A009F5E48}" destId="{618CD671-0087-41B4-8F13-1217FEA535C6}" srcOrd="2" destOrd="0" presId="urn:microsoft.com/office/officeart/2005/8/layout/orgChart1"/>
    <dgm:cxn modelId="{BCEF82D7-7804-4FE9-9DAB-D6033017E165}" type="presParOf" srcId="{7B5A6A3E-313C-414A-A580-86914874BB77}" destId="{0F262307-B5D3-4ED4-B2D0-125D570CABD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4C2B2CD8-4832-4774-8972-CB38D2E8A3E1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E1FAA98-7D3E-4020-BCF5-7AB51352B5EA}">
      <dgm:prSet/>
      <dgm:spPr/>
      <dgm:t>
        <a:bodyPr/>
        <a:lstStyle/>
        <a:p>
          <a:r>
            <a:rPr lang="en-US" dirty="0"/>
            <a:t>Diagnostic information concerning HTTP requests, controller routing, and exceptions.</a:t>
          </a:r>
        </a:p>
      </dgm:t>
    </dgm:pt>
    <dgm:pt modelId="{5C3D5871-FC13-44D9-9D35-F5442DFA1B81}" type="parTrans" cxnId="{1A01E748-C4BD-460A-9620-3D11B6052EEB}">
      <dgm:prSet/>
      <dgm:spPr/>
      <dgm:t>
        <a:bodyPr/>
        <a:lstStyle/>
        <a:p>
          <a:endParaRPr lang="en-US"/>
        </a:p>
      </dgm:t>
    </dgm:pt>
    <dgm:pt modelId="{B03C7797-BA52-4AE2-ABD5-383CD16ED29E}" type="sibTrans" cxnId="{1A01E748-C4BD-460A-9620-3D11B6052EEB}">
      <dgm:prSet/>
      <dgm:spPr/>
      <dgm:t>
        <a:bodyPr/>
        <a:lstStyle/>
        <a:p>
          <a:endParaRPr lang="en-US"/>
        </a:p>
      </dgm:t>
    </dgm:pt>
    <dgm:pt modelId="{BE5ECF03-9053-4D32-9D60-E6322EC9B4C2}">
      <dgm:prSet/>
      <dgm:spPr/>
      <dgm:t>
        <a:bodyPr/>
        <a:lstStyle/>
        <a:p>
          <a:r>
            <a:rPr lang="en-US"/>
            <a:t>ID: Primary key for a logged event.</a:t>
          </a:r>
        </a:p>
      </dgm:t>
    </dgm:pt>
    <dgm:pt modelId="{364F4593-1F8B-456F-B9E0-52787203F9AA}" type="parTrans" cxnId="{0F404FD1-81BF-4AC2-81FB-1D00245DCE71}">
      <dgm:prSet/>
      <dgm:spPr/>
      <dgm:t>
        <a:bodyPr/>
        <a:lstStyle/>
        <a:p>
          <a:endParaRPr lang="en-US"/>
        </a:p>
      </dgm:t>
    </dgm:pt>
    <dgm:pt modelId="{DDC83DF3-6DA4-4D24-9785-5FB24F7B80F8}" type="sibTrans" cxnId="{0F404FD1-81BF-4AC2-81FB-1D00245DCE71}">
      <dgm:prSet/>
      <dgm:spPr/>
      <dgm:t>
        <a:bodyPr/>
        <a:lstStyle/>
        <a:p>
          <a:endParaRPr lang="en-US"/>
        </a:p>
      </dgm:t>
    </dgm:pt>
    <dgm:pt modelId="{7BE0E2E2-8D1F-4797-94FB-F5231D412B69}">
      <dgm:prSet/>
      <dgm:spPr/>
      <dgm:t>
        <a:bodyPr/>
        <a:lstStyle/>
        <a:p>
          <a:r>
            <a:rPr lang="en-US"/>
            <a:t>Message: Specific message describing the event.</a:t>
          </a:r>
        </a:p>
      </dgm:t>
    </dgm:pt>
    <dgm:pt modelId="{0FDC30B0-69CB-48A3-BC1F-3AA6EE6CEBE5}" type="parTrans" cxnId="{AF8351CC-589F-4E10-B89D-7070AD9610F8}">
      <dgm:prSet/>
      <dgm:spPr/>
      <dgm:t>
        <a:bodyPr/>
        <a:lstStyle/>
        <a:p>
          <a:endParaRPr lang="en-US"/>
        </a:p>
      </dgm:t>
    </dgm:pt>
    <dgm:pt modelId="{2678A395-99DF-4B86-BBD8-F5E1053F168F}" type="sibTrans" cxnId="{AF8351CC-589F-4E10-B89D-7070AD9610F8}">
      <dgm:prSet/>
      <dgm:spPr/>
      <dgm:t>
        <a:bodyPr/>
        <a:lstStyle/>
        <a:p>
          <a:endParaRPr lang="en-US"/>
        </a:p>
      </dgm:t>
    </dgm:pt>
    <dgm:pt modelId="{309E08BA-E29B-464F-876E-CC78BA99C7A2}">
      <dgm:prSet/>
      <dgm:spPr/>
      <dgm:t>
        <a:bodyPr/>
        <a:lstStyle/>
        <a:p>
          <a:r>
            <a:rPr lang="en-US"/>
            <a:t>Message Template: Template that receives specifics to describe the event.</a:t>
          </a:r>
        </a:p>
      </dgm:t>
    </dgm:pt>
    <dgm:pt modelId="{45149BB5-DD1F-4BC6-8948-AF6708228A94}" type="parTrans" cxnId="{E84C4BAA-20D4-4235-9B80-6CF53674CFEC}">
      <dgm:prSet/>
      <dgm:spPr/>
      <dgm:t>
        <a:bodyPr/>
        <a:lstStyle/>
        <a:p>
          <a:endParaRPr lang="en-US"/>
        </a:p>
      </dgm:t>
    </dgm:pt>
    <dgm:pt modelId="{A4BDD047-F9B5-454B-819E-E1792A231758}" type="sibTrans" cxnId="{E84C4BAA-20D4-4235-9B80-6CF53674CFEC}">
      <dgm:prSet/>
      <dgm:spPr/>
      <dgm:t>
        <a:bodyPr/>
        <a:lstStyle/>
        <a:p>
          <a:endParaRPr lang="en-US"/>
        </a:p>
      </dgm:t>
    </dgm:pt>
    <dgm:pt modelId="{6156BCA2-5E99-471E-B72C-07630C7FDDC4}">
      <dgm:prSet/>
      <dgm:spPr/>
      <dgm:t>
        <a:bodyPr/>
        <a:lstStyle/>
        <a:p>
          <a:r>
            <a:rPr lang="en-US"/>
            <a:t>Level: Minimum level of the event. Defaults to information (almost everything).</a:t>
          </a:r>
        </a:p>
      </dgm:t>
    </dgm:pt>
    <dgm:pt modelId="{72B6B30C-F3F4-4303-8991-1525302DDF1F}" type="parTrans" cxnId="{CC4EE788-7822-470C-839F-699B92C99F8D}">
      <dgm:prSet/>
      <dgm:spPr/>
      <dgm:t>
        <a:bodyPr/>
        <a:lstStyle/>
        <a:p>
          <a:endParaRPr lang="en-US"/>
        </a:p>
      </dgm:t>
    </dgm:pt>
    <dgm:pt modelId="{9FE2A37D-996F-40BE-95B9-545AAB91B18F}" type="sibTrans" cxnId="{CC4EE788-7822-470C-839F-699B92C99F8D}">
      <dgm:prSet/>
      <dgm:spPr/>
      <dgm:t>
        <a:bodyPr/>
        <a:lstStyle/>
        <a:p>
          <a:endParaRPr lang="en-US"/>
        </a:p>
      </dgm:t>
    </dgm:pt>
    <dgm:pt modelId="{8BE6FB4B-1E16-45B3-A5DA-2141945F4DEC}">
      <dgm:prSet/>
      <dgm:spPr/>
      <dgm:t>
        <a:bodyPr/>
        <a:lstStyle/>
        <a:p>
          <a:r>
            <a:rPr lang="en-US"/>
            <a:t>Timestamp: Describes exactly when the event occurred.</a:t>
          </a:r>
        </a:p>
      </dgm:t>
    </dgm:pt>
    <dgm:pt modelId="{0F3B9BF2-22AE-4854-88BF-6A07307C6465}" type="parTrans" cxnId="{3C4E2B50-A04E-46B8-9544-17221F538B6D}">
      <dgm:prSet/>
      <dgm:spPr/>
      <dgm:t>
        <a:bodyPr/>
        <a:lstStyle/>
        <a:p>
          <a:endParaRPr lang="en-US"/>
        </a:p>
      </dgm:t>
    </dgm:pt>
    <dgm:pt modelId="{31012218-91B6-4839-BD91-DD40A5B3D722}" type="sibTrans" cxnId="{3C4E2B50-A04E-46B8-9544-17221F538B6D}">
      <dgm:prSet/>
      <dgm:spPr/>
      <dgm:t>
        <a:bodyPr/>
        <a:lstStyle/>
        <a:p>
          <a:endParaRPr lang="en-US"/>
        </a:p>
      </dgm:t>
    </dgm:pt>
    <dgm:pt modelId="{EFF7284A-3E35-4553-ADC2-863FA989E376}">
      <dgm:prSet/>
      <dgm:spPr/>
      <dgm:t>
        <a:bodyPr/>
        <a:lstStyle/>
        <a:p>
          <a:r>
            <a:rPr lang="en-US"/>
            <a:t>Exception: If an unhandled exception has occurred, the 	log is given the exception message in full.</a:t>
          </a:r>
        </a:p>
      </dgm:t>
    </dgm:pt>
    <dgm:pt modelId="{35FDED4D-1E8B-4381-9AEC-D637BE6F5F4D}" type="parTrans" cxnId="{E1C4F051-DEA7-4B8A-950B-E9849E4AC2B6}">
      <dgm:prSet/>
      <dgm:spPr/>
      <dgm:t>
        <a:bodyPr/>
        <a:lstStyle/>
        <a:p>
          <a:endParaRPr lang="en-US"/>
        </a:p>
      </dgm:t>
    </dgm:pt>
    <dgm:pt modelId="{F0C65568-9C0D-4221-805D-BE4E211FD538}" type="sibTrans" cxnId="{E1C4F051-DEA7-4B8A-950B-E9849E4AC2B6}">
      <dgm:prSet/>
      <dgm:spPr/>
      <dgm:t>
        <a:bodyPr/>
        <a:lstStyle/>
        <a:p>
          <a:endParaRPr lang="en-US"/>
        </a:p>
      </dgm:t>
    </dgm:pt>
    <dgm:pt modelId="{C2D57731-201F-4A1D-9D6F-2F3401BE8675}">
      <dgm:prSet/>
      <dgm:spPr/>
      <dgm:t>
        <a:bodyPr/>
        <a:lstStyle/>
        <a:p>
          <a:r>
            <a:rPr lang="en-US"/>
            <a:t>Properties: Metadata pertaining to HTTP calls and 	variables applied to the message template.</a:t>
          </a:r>
        </a:p>
      </dgm:t>
    </dgm:pt>
    <dgm:pt modelId="{0BEAC942-9E57-4185-A996-22DF61D48EB8}" type="parTrans" cxnId="{967AA70C-BC61-4E49-A746-0552228B37FB}">
      <dgm:prSet/>
      <dgm:spPr/>
      <dgm:t>
        <a:bodyPr/>
        <a:lstStyle/>
        <a:p>
          <a:endParaRPr lang="en-US"/>
        </a:p>
      </dgm:t>
    </dgm:pt>
    <dgm:pt modelId="{AF27D8C0-DECE-47A6-9FA4-C1B423DA56E8}" type="sibTrans" cxnId="{967AA70C-BC61-4E49-A746-0552228B37FB}">
      <dgm:prSet/>
      <dgm:spPr/>
      <dgm:t>
        <a:bodyPr/>
        <a:lstStyle/>
        <a:p>
          <a:endParaRPr lang="en-US"/>
        </a:p>
      </dgm:t>
    </dgm:pt>
    <dgm:pt modelId="{3DE1C596-2449-42BB-8F5E-C0028B3E254D}" type="pres">
      <dgm:prSet presAssocID="{4C2B2CD8-4832-4774-8972-CB38D2E8A3E1}" presName="Name0" presStyleCnt="0">
        <dgm:presLayoutVars>
          <dgm:dir/>
          <dgm:animLvl val="lvl"/>
          <dgm:resizeHandles val="exact"/>
        </dgm:presLayoutVars>
      </dgm:prSet>
      <dgm:spPr/>
    </dgm:pt>
    <dgm:pt modelId="{37899101-DCAC-427E-8253-EF34BDF6A6C9}" type="pres">
      <dgm:prSet presAssocID="{AE1FAA98-7D3E-4020-BCF5-7AB51352B5EA}" presName="linNode" presStyleCnt="0"/>
      <dgm:spPr/>
    </dgm:pt>
    <dgm:pt modelId="{D43DB9BB-15A2-4EAF-A658-496D939F11E0}" type="pres">
      <dgm:prSet presAssocID="{AE1FAA98-7D3E-4020-BCF5-7AB51352B5EA}" presName="parentText" presStyleLbl="node1" presStyleIdx="0" presStyleCnt="1" custLinFactNeighborX="-17986" custLinFactNeighborY="-1830">
        <dgm:presLayoutVars>
          <dgm:chMax val="1"/>
          <dgm:bulletEnabled val="1"/>
        </dgm:presLayoutVars>
      </dgm:prSet>
      <dgm:spPr/>
    </dgm:pt>
    <dgm:pt modelId="{8900FC0B-C413-4D38-ADDE-E52D6B44D3DC}" type="pres">
      <dgm:prSet presAssocID="{AE1FAA98-7D3E-4020-BCF5-7AB51352B5EA}" presName="descendantText" presStyleLbl="alignAccFollowNode1" presStyleIdx="0" presStyleCnt="1">
        <dgm:presLayoutVars>
          <dgm:bulletEnabled val="1"/>
        </dgm:presLayoutVars>
      </dgm:prSet>
      <dgm:spPr/>
    </dgm:pt>
  </dgm:ptLst>
  <dgm:cxnLst>
    <dgm:cxn modelId="{967AA70C-BC61-4E49-A746-0552228B37FB}" srcId="{AE1FAA98-7D3E-4020-BCF5-7AB51352B5EA}" destId="{C2D57731-201F-4A1D-9D6F-2F3401BE8675}" srcOrd="6" destOrd="0" parTransId="{0BEAC942-9E57-4185-A996-22DF61D48EB8}" sibTransId="{AF27D8C0-DECE-47A6-9FA4-C1B423DA56E8}"/>
    <dgm:cxn modelId="{008C3E28-A244-478B-9C1E-E2DDC19B3E57}" type="presOf" srcId="{AE1FAA98-7D3E-4020-BCF5-7AB51352B5EA}" destId="{D43DB9BB-15A2-4EAF-A658-496D939F11E0}" srcOrd="0" destOrd="0" presId="urn:microsoft.com/office/officeart/2005/8/layout/vList5"/>
    <dgm:cxn modelId="{CE55AC3D-8318-44D5-AEF7-3509CFD11FE4}" type="presOf" srcId="{309E08BA-E29B-464F-876E-CC78BA99C7A2}" destId="{8900FC0B-C413-4D38-ADDE-E52D6B44D3DC}" srcOrd="0" destOrd="2" presId="urn:microsoft.com/office/officeart/2005/8/layout/vList5"/>
    <dgm:cxn modelId="{665C2961-1356-45C4-B2FE-316165BB58E1}" type="presOf" srcId="{C2D57731-201F-4A1D-9D6F-2F3401BE8675}" destId="{8900FC0B-C413-4D38-ADDE-E52D6B44D3DC}" srcOrd="0" destOrd="6" presId="urn:microsoft.com/office/officeart/2005/8/layout/vList5"/>
    <dgm:cxn modelId="{1A01E748-C4BD-460A-9620-3D11B6052EEB}" srcId="{4C2B2CD8-4832-4774-8972-CB38D2E8A3E1}" destId="{AE1FAA98-7D3E-4020-BCF5-7AB51352B5EA}" srcOrd="0" destOrd="0" parTransId="{5C3D5871-FC13-44D9-9D35-F5442DFA1B81}" sibTransId="{B03C7797-BA52-4AE2-ABD5-383CD16ED29E}"/>
    <dgm:cxn modelId="{E915BD4E-B3FC-4D60-B51C-65652BA82B67}" type="presOf" srcId="{EFF7284A-3E35-4553-ADC2-863FA989E376}" destId="{8900FC0B-C413-4D38-ADDE-E52D6B44D3DC}" srcOrd="0" destOrd="5" presId="urn:microsoft.com/office/officeart/2005/8/layout/vList5"/>
    <dgm:cxn modelId="{3C4E2B50-A04E-46B8-9544-17221F538B6D}" srcId="{AE1FAA98-7D3E-4020-BCF5-7AB51352B5EA}" destId="{8BE6FB4B-1E16-45B3-A5DA-2141945F4DEC}" srcOrd="4" destOrd="0" parTransId="{0F3B9BF2-22AE-4854-88BF-6A07307C6465}" sibTransId="{31012218-91B6-4839-BD91-DD40A5B3D722}"/>
    <dgm:cxn modelId="{E1C4F051-DEA7-4B8A-950B-E9849E4AC2B6}" srcId="{AE1FAA98-7D3E-4020-BCF5-7AB51352B5EA}" destId="{EFF7284A-3E35-4553-ADC2-863FA989E376}" srcOrd="5" destOrd="0" parTransId="{35FDED4D-1E8B-4381-9AEC-D637BE6F5F4D}" sibTransId="{F0C65568-9C0D-4221-805D-BE4E211FD538}"/>
    <dgm:cxn modelId="{6A8FE078-FF1A-4A33-9F5C-F5B307049A91}" type="presOf" srcId="{4C2B2CD8-4832-4774-8972-CB38D2E8A3E1}" destId="{3DE1C596-2449-42BB-8F5E-C0028B3E254D}" srcOrd="0" destOrd="0" presId="urn:microsoft.com/office/officeart/2005/8/layout/vList5"/>
    <dgm:cxn modelId="{CC4EE788-7822-470C-839F-699B92C99F8D}" srcId="{AE1FAA98-7D3E-4020-BCF5-7AB51352B5EA}" destId="{6156BCA2-5E99-471E-B72C-07630C7FDDC4}" srcOrd="3" destOrd="0" parTransId="{72B6B30C-F3F4-4303-8991-1525302DDF1F}" sibTransId="{9FE2A37D-996F-40BE-95B9-545AAB91B18F}"/>
    <dgm:cxn modelId="{E84C4BAA-20D4-4235-9B80-6CF53674CFEC}" srcId="{AE1FAA98-7D3E-4020-BCF5-7AB51352B5EA}" destId="{309E08BA-E29B-464F-876E-CC78BA99C7A2}" srcOrd="2" destOrd="0" parTransId="{45149BB5-DD1F-4BC6-8948-AF6708228A94}" sibTransId="{A4BDD047-F9B5-454B-819E-E1792A231758}"/>
    <dgm:cxn modelId="{D4EA5CBD-C9E5-4292-8CD2-992286E8AD0B}" type="presOf" srcId="{8BE6FB4B-1E16-45B3-A5DA-2141945F4DEC}" destId="{8900FC0B-C413-4D38-ADDE-E52D6B44D3DC}" srcOrd="0" destOrd="4" presId="urn:microsoft.com/office/officeart/2005/8/layout/vList5"/>
    <dgm:cxn modelId="{AF8351CC-589F-4E10-B89D-7070AD9610F8}" srcId="{AE1FAA98-7D3E-4020-BCF5-7AB51352B5EA}" destId="{7BE0E2E2-8D1F-4797-94FB-F5231D412B69}" srcOrd="1" destOrd="0" parTransId="{0FDC30B0-69CB-48A3-BC1F-3AA6EE6CEBE5}" sibTransId="{2678A395-99DF-4B86-BBD8-F5E1053F168F}"/>
    <dgm:cxn modelId="{0F404FD1-81BF-4AC2-81FB-1D00245DCE71}" srcId="{AE1FAA98-7D3E-4020-BCF5-7AB51352B5EA}" destId="{BE5ECF03-9053-4D32-9D60-E6322EC9B4C2}" srcOrd="0" destOrd="0" parTransId="{364F4593-1F8B-456F-B9E0-52787203F9AA}" sibTransId="{DDC83DF3-6DA4-4D24-9785-5FB24F7B80F8}"/>
    <dgm:cxn modelId="{F7CBF3DE-C8F5-44A6-B15B-ED2B1DF0ED91}" type="presOf" srcId="{7BE0E2E2-8D1F-4797-94FB-F5231D412B69}" destId="{8900FC0B-C413-4D38-ADDE-E52D6B44D3DC}" srcOrd="0" destOrd="1" presId="urn:microsoft.com/office/officeart/2005/8/layout/vList5"/>
    <dgm:cxn modelId="{D6D3C0E7-1087-4407-B63C-9B70A6E349AE}" type="presOf" srcId="{BE5ECF03-9053-4D32-9D60-E6322EC9B4C2}" destId="{8900FC0B-C413-4D38-ADDE-E52D6B44D3DC}" srcOrd="0" destOrd="0" presId="urn:microsoft.com/office/officeart/2005/8/layout/vList5"/>
    <dgm:cxn modelId="{A02DAFFA-176F-4663-B200-4D6F37897ED3}" type="presOf" srcId="{6156BCA2-5E99-471E-B72C-07630C7FDDC4}" destId="{8900FC0B-C413-4D38-ADDE-E52D6B44D3DC}" srcOrd="0" destOrd="3" presId="urn:microsoft.com/office/officeart/2005/8/layout/vList5"/>
    <dgm:cxn modelId="{BEC84C5F-30BF-4C95-9432-F56F429D08F6}" type="presParOf" srcId="{3DE1C596-2449-42BB-8F5E-C0028B3E254D}" destId="{37899101-DCAC-427E-8253-EF34BDF6A6C9}" srcOrd="0" destOrd="0" presId="urn:microsoft.com/office/officeart/2005/8/layout/vList5"/>
    <dgm:cxn modelId="{7B2952CF-606D-4A68-9AA8-772881B432E1}" type="presParOf" srcId="{37899101-DCAC-427E-8253-EF34BDF6A6C9}" destId="{D43DB9BB-15A2-4EAF-A658-496D939F11E0}" srcOrd="0" destOrd="0" presId="urn:microsoft.com/office/officeart/2005/8/layout/vList5"/>
    <dgm:cxn modelId="{3825FE51-624D-474B-A503-45730ABC936E}" type="presParOf" srcId="{37899101-DCAC-427E-8253-EF34BDF6A6C9}" destId="{8900FC0B-C413-4D38-ADDE-E52D6B44D3DC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F1B4BEC-AD31-468F-B4B1-964A1EEE340F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A75EEEA-7B4D-4812-B24F-169EE91A1E47}">
      <dgm:prSet/>
      <dgm:spPr/>
      <dgm:t>
        <a:bodyPr/>
        <a:lstStyle/>
        <a:p>
          <a:r>
            <a:rPr lang="en-US"/>
            <a:t>Contains vital information about stocked items for management and transactions.</a:t>
          </a:r>
        </a:p>
      </dgm:t>
    </dgm:pt>
    <dgm:pt modelId="{4E38445F-3953-47D7-9E5D-D719E48AEA22}" type="parTrans" cxnId="{538B53C9-2F36-4B79-95C9-51646F4D59A6}">
      <dgm:prSet/>
      <dgm:spPr/>
      <dgm:t>
        <a:bodyPr/>
        <a:lstStyle/>
        <a:p>
          <a:endParaRPr lang="en-US"/>
        </a:p>
      </dgm:t>
    </dgm:pt>
    <dgm:pt modelId="{DF15D241-3A5D-450B-AB66-164AE90D1B3E}" type="sibTrans" cxnId="{538B53C9-2F36-4B79-95C9-51646F4D59A6}">
      <dgm:prSet/>
      <dgm:spPr/>
      <dgm:t>
        <a:bodyPr/>
        <a:lstStyle/>
        <a:p>
          <a:endParaRPr lang="en-US"/>
        </a:p>
      </dgm:t>
    </dgm:pt>
    <dgm:pt modelId="{915062E8-38CD-4B00-905B-19C42393A7AB}">
      <dgm:prSet/>
      <dgm:spPr/>
      <dgm:t>
        <a:bodyPr/>
        <a:lstStyle/>
        <a:p>
          <a:r>
            <a:rPr lang="en-US"/>
            <a:t>ID: Primary key for the item. Auto-generated.</a:t>
          </a:r>
        </a:p>
      </dgm:t>
    </dgm:pt>
    <dgm:pt modelId="{DF375DEB-3ACF-4C68-83EC-C174FE8BA83A}" type="parTrans" cxnId="{B6028AD5-DF45-4AE1-A8DD-57480956B146}">
      <dgm:prSet/>
      <dgm:spPr/>
      <dgm:t>
        <a:bodyPr/>
        <a:lstStyle/>
        <a:p>
          <a:endParaRPr lang="en-US"/>
        </a:p>
      </dgm:t>
    </dgm:pt>
    <dgm:pt modelId="{88794DBA-FAE1-43A0-97A8-72F9E4CF0C70}" type="sibTrans" cxnId="{B6028AD5-DF45-4AE1-A8DD-57480956B146}">
      <dgm:prSet/>
      <dgm:spPr/>
      <dgm:t>
        <a:bodyPr/>
        <a:lstStyle/>
        <a:p>
          <a:endParaRPr lang="en-US"/>
        </a:p>
      </dgm:t>
    </dgm:pt>
    <dgm:pt modelId="{022FD02A-C401-438C-AC5F-B5B91FEDA331}">
      <dgm:prSet/>
      <dgm:spPr/>
      <dgm:t>
        <a:bodyPr/>
        <a:lstStyle/>
        <a:p>
          <a:r>
            <a:rPr lang="en-US"/>
            <a:t>Name: Given by the client.</a:t>
          </a:r>
        </a:p>
      </dgm:t>
    </dgm:pt>
    <dgm:pt modelId="{F941B9E5-8523-4B7C-821E-D1F84D9239FC}" type="parTrans" cxnId="{5A2A465B-36F3-40FC-B124-1ACBD85DCB6A}">
      <dgm:prSet/>
      <dgm:spPr/>
      <dgm:t>
        <a:bodyPr/>
        <a:lstStyle/>
        <a:p>
          <a:endParaRPr lang="en-US"/>
        </a:p>
      </dgm:t>
    </dgm:pt>
    <dgm:pt modelId="{643508E6-18C7-4923-A28F-5BB5CB22FEBF}" type="sibTrans" cxnId="{5A2A465B-36F3-40FC-B124-1ACBD85DCB6A}">
      <dgm:prSet/>
      <dgm:spPr/>
      <dgm:t>
        <a:bodyPr/>
        <a:lstStyle/>
        <a:p>
          <a:endParaRPr lang="en-US"/>
        </a:p>
      </dgm:t>
    </dgm:pt>
    <dgm:pt modelId="{4B2628F2-FC64-4648-BFEC-3F066362338A}">
      <dgm:prSet/>
      <dgm:spPr/>
      <dgm:t>
        <a:bodyPr/>
        <a:lstStyle/>
        <a:p>
          <a:r>
            <a:rPr lang="en-US"/>
            <a:t>Category: Given by client.</a:t>
          </a:r>
        </a:p>
      </dgm:t>
    </dgm:pt>
    <dgm:pt modelId="{EF838DF9-0C8B-43F3-99C8-B2B5DEF24495}" type="parTrans" cxnId="{91098B3D-318D-45CF-BB4D-9F1C183269C4}">
      <dgm:prSet/>
      <dgm:spPr/>
      <dgm:t>
        <a:bodyPr/>
        <a:lstStyle/>
        <a:p>
          <a:endParaRPr lang="en-US"/>
        </a:p>
      </dgm:t>
    </dgm:pt>
    <dgm:pt modelId="{D1EF608F-0232-45EC-964E-A5879BCFDF0A}" type="sibTrans" cxnId="{91098B3D-318D-45CF-BB4D-9F1C183269C4}">
      <dgm:prSet/>
      <dgm:spPr/>
      <dgm:t>
        <a:bodyPr/>
        <a:lstStyle/>
        <a:p>
          <a:endParaRPr lang="en-US"/>
        </a:p>
      </dgm:t>
    </dgm:pt>
    <dgm:pt modelId="{2C0DFD17-D21E-4F45-A6B0-238C4C7E82DB}">
      <dgm:prSet/>
      <dgm:spPr/>
      <dgm:t>
        <a:bodyPr/>
        <a:lstStyle/>
        <a:p>
          <a:r>
            <a:rPr lang="en-US" dirty="0"/>
            <a:t>Price: USD.</a:t>
          </a:r>
        </a:p>
      </dgm:t>
    </dgm:pt>
    <dgm:pt modelId="{94156677-D999-45DA-B310-9B9E1ACAF82F}" type="parTrans" cxnId="{33303557-7E5A-4529-A641-576847F803BE}">
      <dgm:prSet/>
      <dgm:spPr/>
      <dgm:t>
        <a:bodyPr/>
        <a:lstStyle/>
        <a:p>
          <a:endParaRPr lang="en-US"/>
        </a:p>
      </dgm:t>
    </dgm:pt>
    <dgm:pt modelId="{B4CA5D7E-365A-41E5-9438-794BE5916DE5}" type="sibTrans" cxnId="{33303557-7E5A-4529-A641-576847F803BE}">
      <dgm:prSet/>
      <dgm:spPr/>
      <dgm:t>
        <a:bodyPr/>
        <a:lstStyle/>
        <a:p>
          <a:endParaRPr lang="en-US"/>
        </a:p>
      </dgm:t>
    </dgm:pt>
    <dgm:pt modelId="{DE09AF0A-588F-4F21-BEEB-277B8B861D4C}">
      <dgm:prSet/>
      <dgm:spPr/>
      <dgm:t>
        <a:bodyPr/>
        <a:lstStyle/>
        <a:p>
          <a:r>
            <a:rPr lang="en-US" dirty="0"/>
            <a:t>Quantity:</a:t>
          </a:r>
        </a:p>
      </dgm:t>
    </dgm:pt>
    <dgm:pt modelId="{2A6EBB59-A6F8-46FF-82B7-BF9214D4D969}" type="parTrans" cxnId="{BEBF2C6F-36AA-4E27-957C-000908C3F6EA}">
      <dgm:prSet/>
      <dgm:spPr/>
      <dgm:t>
        <a:bodyPr/>
        <a:lstStyle/>
        <a:p>
          <a:endParaRPr lang="en-US"/>
        </a:p>
      </dgm:t>
    </dgm:pt>
    <dgm:pt modelId="{EB3683CF-4570-4BEA-91B0-2BFEB9045E66}" type="sibTrans" cxnId="{BEBF2C6F-36AA-4E27-957C-000908C3F6EA}">
      <dgm:prSet/>
      <dgm:spPr/>
      <dgm:t>
        <a:bodyPr/>
        <a:lstStyle/>
        <a:p>
          <a:endParaRPr lang="en-US"/>
        </a:p>
      </dgm:t>
    </dgm:pt>
    <dgm:pt modelId="{9C112D16-BEFB-44CE-83F3-E2530D4A616F}">
      <dgm:prSet/>
      <dgm:spPr/>
      <dgm:t>
        <a:bodyPr/>
        <a:lstStyle/>
        <a:p>
          <a:r>
            <a:rPr lang="en-US" dirty="0"/>
            <a:t>Brand:</a:t>
          </a:r>
        </a:p>
      </dgm:t>
    </dgm:pt>
    <dgm:pt modelId="{5ACAE26A-7A21-4576-80AE-5486F59E0F95}" type="parTrans" cxnId="{FC47C3E2-7258-4697-A8B1-CD7A3CFFB402}">
      <dgm:prSet/>
      <dgm:spPr/>
      <dgm:t>
        <a:bodyPr/>
        <a:lstStyle/>
        <a:p>
          <a:endParaRPr lang="en-US"/>
        </a:p>
      </dgm:t>
    </dgm:pt>
    <dgm:pt modelId="{90AA3C0B-728E-4F96-8EAA-78E4F883569C}" type="sibTrans" cxnId="{FC47C3E2-7258-4697-A8B1-CD7A3CFFB402}">
      <dgm:prSet/>
      <dgm:spPr/>
      <dgm:t>
        <a:bodyPr/>
        <a:lstStyle/>
        <a:p>
          <a:endParaRPr lang="en-US"/>
        </a:p>
      </dgm:t>
    </dgm:pt>
    <dgm:pt modelId="{5082ACDE-9EFD-43AE-BC39-B3975E53F332}" type="pres">
      <dgm:prSet presAssocID="{2F1B4BEC-AD31-468F-B4B1-964A1EEE340F}" presName="Name0" presStyleCnt="0">
        <dgm:presLayoutVars>
          <dgm:dir/>
          <dgm:animLvl val="lvl"/>
          <dgm:resizeHandles val="exact"/>
        </dgm:presLayoutVars>
      </dgm:prSet>
      <dgm:spPr/>
    </dgm:pt>
    <dgm:pt modelId="{7AF7245F-CBD2-4403-9DA7-ACE37C7EE3B5}" type="pres">
      <dgm:prSet presAssocID="{0A75EEEA-7B4D-4812-B24F-169EE91A1E47}" presName="linNode" presStyleCnt="0"/>
      <dgm:spPr/>
    </dgm:pt>
    <dgm:pt modelId="{6707DC97-527B-4A9D-9484-D1DDACA540D4}" type="pres">
      <dgm:prSet presAssocID="{0A75EEEA-7B4D-4812-B24F-169EE91A1E47}" presName="parentText" presStyleLbl="node1" presStyleIdx="0" presStyleCnt="1">
        <dgm:presLayoutVars>
          <dgm:chMax val="1"/>
          <dgm:bulletEnabled val="1"/>
        </dgm:presLayoutVars>
      </dgm:prSet>
      <dgm:spPr/>
    </dgm:pt>
    <dgm:pt modelId="{E276F6C1-914B-41BA-B98F-E46E0A2D787D}" type="pres">
      <dgm:prSet presAssocID="{0A75EEEA-7B4D-4812-B24F-169EE91A1E47}" presName="descendantText" presStyleLbl="alignAccFollowNode1" presStyleIdx="0" presStyleCnt="1">
        <dgm:presLayoutVars>
          <dgm:bulletEnabled val="1"/>
        </dgm:presLayoutVars>
      </dgm:prSet>
      <dgm:spPr/>
    </dgm:pt>
  </dgm:ptLst>
  <dgm:cxnLst>
    <dgm:cxn modelId="{632EDA10-4813-442E-971C-224195989A38}" type="presOf" srcId="{2F1B4BEC-AD31-468F-B4B1-964A1EEE340F}" destId="{5082ACDE-9EFD-43AE-BC39-B3975E53F332}" srcOrd="0" destOrd="0" presId="urn:microsoft.com/office/officeart/2005/8/layout/vList5"/>
    <dgm:cxn modelId="{22DC0927-11F2-4B3E-85F8-0F7F4952E45D}" type="presOf" srcId="{0A75EEEA-7B4D-4812-B24F-169EE91A1E47}" destId="{6707DC97-527B-4A9D-9484-D1DDACA540D4}" srcOrd="0" destOrd="0" presId="urn:microsoft.com/office/officeart/2005/8/layout/vList5"/>
    <dgm:cxn modelId="{91098B3D-318D-45CF-BB4D-9F1C183269C4}" srcId="{0A75EEEA-7B4D-4812-B24F-169EE91A1E47}" destId="{4B2628F2-FC64-4648-BFEC-3F066362338A}" srcOrd="2" destOrd="0" parTransId="{EF838DF9-0C8B-43F3-99C8-B2B5DEF24495}" sibTransId="{D1EF608F-0232-45EC-964E-A5879BCFDF0A}"/>
    <dgm:cxn modelId="{5A2A465B-36F3-40FC-B124-1ACBD85DCB6A}" srcId="{0A75EEEA-7B4D-4812-B24F-169EE91A1E47}" destId="{022FD02A-C401-438C-AC5F-B5B91FEDA331}" srcOrd="1" destOrd="0" parTransId="{F941B9E5-8523-4B7C-821E-D1F84D9239FC}" sibTransId="{643508E6-18C7-4923-A28F-5BB5CB22FEBF}"/>
    <dgm:cxn modelId="{BEBF2C6F-36AA-4E27-957C-000908C3F6EA}" srcId="{0A75EEEA-7B4D-4812-B24F-169EE91A1E47}" destId="{DE09AF0A-588F-4F21-BEEB-277B8B861D4C}" srcOrd="4" destOrd="0" parTransId="{2A6EBB59-A6F8-46FF-82B7-BF9214D4D969}" sibTransId="{EB3683CF-4570-4BEA-91B0-2BFEB9045E66}"/>
    <dgm:cxn modelId="{37884550-F305-49BB-A625-FE1969AE47E9}" type="presOf" srcId="{9C112D16-BEFB-44CE-83F3-E2530D4A616F}" destId="{E276F6C1-914B-41BA-B98F-E46E0A2D787D}" srcOrd="0" destOrd="5" presId="urn:microsoft.com/office/officeart/2005/8/layout/vList5"/>
    <dgm:cxn modelId="{A63E1071-69EB-4743-83DB-F7E037CA7AA7}" type="presOf" srcId="{022FD02A-C401-438C-AC5F-B5B91FEDA331}" destId="{E276F6C1-914B-41BA-B98F-E46E0A2D787D}" srcOrd="0" destOrd="1" presId="urn:microsoft.com/office/officeart/2005/8/layout/vList5"/>
    <dgm:cxn modelId="{2BD18956-9FC2-4858-9868-E7EDA6FA73BB}" type="presOf" srcId="{915062E8-38CD-4B00-905B-19C42393A7AB}" destId="{E276F6C1-914B-41BA-B98F-E46E0A2D787D}" srcOrd="0" destOrd="0" presId="urn:microsoft.com/office/officeart/2005/8/layout/vList5"/>
    <dgm:cxn modelId="{33303557-7E5A-4529-A641-576847F803BE}" srcId="{0A75EEEA-7B4D-4812-B24F-169EE91A1E47}" destId="{2C0DFD17-D21E-4F45-A6B0-238C4C7E82DB}" srcOrd="3" destOrd="0" parTransId="{94156677-D999-45DA-B310-9B9E1ACAF82F}" sibTransId="{B4CA5D7E-365A-41E5-9438-794BE5916DE5}"/>
    <dgm:cxn modelId="{538B53C9-2F36-4B79-95C9-51646F4D59A6}" srcId="{2F1B4BEC-AD31-468F-B4B1-964A1EEE340F}" destId="{0A75EEEA-7B4D-4812-B24F-169EE91A1E47}" srcOrd="0" destOrd="0" parTransId="{4E38445F-3953-47D7-9E5D-D719E48AEA22}" sibTransId="{DF15D241-3A5D-450B-AB66-164AE90D1B3E}"/>
    <dgm:cxn modelId="{92EFDED4-68EF-467A-95CE-E098E2F39CF8}" type="presOf" srcId="{2C0DFD17-D21E-4F45-A6B0-238C4C7E82DB}" destId="{E276F6C1-914B-41BA-B98F-E46E0A2D787D}" srcOrd="0" destOrd="3" presId="urn:microsoft.com/office/officeart/2005/8/layout/vList5"/>
    <dgm:cxn modelId="{B6028AD5-DF45-4AE1-A8DD-57480956B146}" srcId="{0A75EEEA-7B4D-4812-B24F-169EE91A1E47}" destId="{915062E8-38CD-4B00-905B-19C42393A7AB}" srcOrd="0" destOrd="0" parTransId="{DF375DEB-3ACF-4C68-83EC-C174FE8BA83A}" sibTransId="{88794DBA-FAE1-43A0-97A8-72F9E4CF0C70}"/>
    <dgm:cxn modelId="{6E3452DD-6711-4959-A988-C2FD5656E0A5}" type="presOf" srcId="{DE09AF0A-588F-4F21-BEEB-277B8B861D4C}" destId="{E276F6C1-914B-41BA-B98F-E46E0A2D787D}" srcOrd="0" destOrd="4" presId="urn:microsoft.com/office/officeart/2005/8/layout/vList5"/>
    <dgm:cxn modelId="{FC47C3E2-7258-4697-A8B1-CD7A3CFFB402}" srcId="{0A75EEEA-7B4D-4812-B24F-169EE91A1E47}" destId="{9C112D16-BEFB-44CE-83F3-E2530D4A616F}" srcOrd="5" destOrd="0" parTransId="{5ACAE26A-7A21-4576-80AE-5486F59E0F95}" sibTransId="{90AA3C0B-728E-4F96-8EAA-78E4F883569C}"/>
    <dgm:cxn modelId="{08FDA1F7-3924-4C1B-9563-33A23303A3A6}" type="presOf" srcId="{4B2628F2-FC64-4648-BFEC-3F066362338A}" destId="{E276F6C1-914B-41BA-B98F-E46E0A2D787D}" srcOrd="0" destOrd="2" presId="urn:microsoft.com/office/officeart/2005/8/layout/vList5"/>
    <dgm:cxn modelId="{DBAA2CC3-9999-46E2-A0B3-722ED3B67AD5}" type="presParOf" srcId="{5082ACDE-9EFD-43AE-BC39-B3975E53F332}" destId="{7AF7245F-CBD2-4403-9DA7-ACE37C7EE3B5}" srcOrd="0" destOrd="0" presId="urn:microsoft.com/office/officeart/2005/8/layout/vList5"/>
    <dgm:cxn modelId="{F3628585-79F9-4711-B790-50FCD9D55B9C}" type="presParOf" srcId="{7AF7245F-CBD2-4403-9DA7-ACE37C7EE3B5}" destId="{6707DC97-527B-4A9D-9484-D1DDACA540D4}" srcOrd="0" destOrd="0" presId="urn:microsoft.com/office/officeart/2005/8/layout/vList5"/>
    <dgm:cxn modelId="{2B6A76E2-455F-470C-8295-A911F9A143F2}" type="presParOf" srcId="{7AF7245F-CBD2-4403-9DA7-ACE37C7EE3B5}" destId="{E276F6C1-914B-41BA-B98F-E46E0A2D787D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63BBDC2-6386-43BF-A15B-25A1AE31BFE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9116972-9F17-4F9A-AE68-AD3A8A64A70B}">
      <dgm:prSet/>
      <dgm:spPr/>
      <dgm:t>
        <a:bodyPr/>
        <a:lstStyle/>
        <a:p>
          <a:r>
            <a:rPr lang="en-US"/>
            <a:t>Search Stock: Search for stocked item by ID.</a:t>
          </a:r>
        </a:p>
      </dgm:t>
    </dgm:pt>
    <dgm:pt modelId="{4334AD48-1EE9-4837-AA58-C34625FD923B}" type="parTrans" cxnId="{6757D97F-518B-440B-805F-23E3EE3AE04A}">
      <dgm:prSet/>
      <dgm:spPr/>
      <dgm:t>
        <a:bodyPr/>
        <a:lstStyle/>
        <a:p>
          <a:endParaRPr lang="en-US"/>
        </a:p>
      </dgm:t>
    </dgm:pt>
    <dgm:pt modelId="{AB5A2D3E-DC40-4785-8C34-750E6EEE589E}" type="sibTrans" cxnId="{6757D97F-518B-440B-805F-23E3EE3AE04A}">
      <dgm:prSet/>
      <dgm:spPr/>
      <dgm:t>
        <a:bodyPr/>
        <a:lstStyle/>
        <a:p>
          <a:endParaRPr lang="en-US"/>
        </a:p>
      </dgm:t>
    </dgm:pt>
    <dgm:pt modelId="{99560664-5BE2-4355-8904-879B3322C996}">
      <dgm:prSet/>
      <dgm:spPr/>
      <dgm:t>
        <a:bodyPr/>
        <a:lstStyle/>
        <a:p>
          <a:r>
            <a:rPr lang="en-US"/>
            <a:t>List Stock: Lists all stocked items currently in the database.</a:t>
          </a:r>
        </a:p>
      </dgm:t>
    </dgm:pt>
    <dgm:pt modelId="{BB7F8DEC-D879-4D64-BD74-F7B960BF5FC2}" type="parTrans" cxnId="{DA50744F-D839-463C-A939-932DB49D7FDD}">
      <dgm:prSet/>
      <dgm:spPr/>
      <dgm:t>
        <a:bodyPr/>
        <a:lstStyle/>
        <a:p>
          <a:endParaRPr lang="en-US"/>
        </a:p>
      </dgm:t>
    </dgm:pt>
    <dgm:pt modelId="{DE06BCC9-5B58-4997-89BE-0EA224FBA720}" type="sibTrans" cxnId="{DA50744F-D839-463C-A939-932DB49D7FDD}">
      <dgm:prSet/>
      <dgm:spPr/>
      <dgm:t>
        <a:bodyPr/>
        <a:lstStyle/>
        <a:p>
          <a:endParaRPr lang="en-US"/>
        </a:p>
      </dgm:t>
    </dgm:pt>
    <dgm:pt modelId="{2038C0A2-1EB9-4D0B-8988-3E1E2AEE64EB}">
      <dgm:prSet/>
      <dgm:spPr/>
      <dgm:t>
        <a:bodyPr/>
        <a:lstStyle/>
        <a:p>
          <a:r>
            <a:rPr lang="en-US"/>
            <a:t>Restock Item: Updates stock quantity given a restock amount.</a:t>
          </a:r>
        </a:p>
      </dgm:t>
    </dgm:pt>
    <dgm:pt modelId="{B44EB8FE-22C3-49F2-9B43-539B9F645D2A}" type="parTrans" cxnId="{97253458-E8CF-4E93-A5C1-E9910E39E5DA}">
      <dgm:prSet/>
      <dgm:spPr/>
      <dgm:t>
        <a:bodyPr/>
        <a:lstStyle/>
        <a:p>
          <a:endParaRPr lang="en-US"/>
        </a:p>
      </dgm:t>
    </dgm:pt>
    <dgm:pt modelId="{CA61C12B-7962-4D14-99C3-A3669541830C}" type="sibTrans" cxnId="{97253458-E8CF-4E93-A5C1-E9910E39E5DA}">
      <dgm:prSet/>
      <dgm:spPr/>
      <dgm:t>
        <a:bodyPr/>
        <a:lstStyle/>
        <a:p>
          <a:endParaRPr lang="en-US"/>
        </a:p>
      </dgm:t>
    </dgm:pt>
    <dgm:pt modelId="{FA4DC471-1D77-482F-972B-51DDDC741AE5}">
      <dgm:prSet/>
      <dgm:spPr/>
      <dgm:t>
        <a:bodyPr/>
        <a:lstStyle/>
        <a:p>
          <a:r>
            <a:rPr lang="en-US"/>
            <a:t>Update Price: Changes the price of an item.</a:t>
          </a:r>
        </a:p>
      </dgm:t>
    </dgm:pt>
    <dgm:pt modelId="{DC1053DB-657C-4457-BDC9-3A31ED6D7738}" type="parTrans" cxnId="{56A4443E-7E1D-4360-859B-2A08EE8FDF19}">
      <dgm:prSet/>
      <dgm:spPr/>
      <dgm:t>
        <a:bodyPr/>
        <a:lstStyle/>
        <a:p>
          <a:endParaRPr lang="en-US"/>
        </a:p>
      </dgm:t>
    </dgm:pt>
    <dgm:pt modelId="{92463A63-9B31-45D9-BD52-81CC9DB1CDD5}" type="sibTrans" cxnId="{56A4443E-7E1D-4360-859B-2A08EE8FDF19}">
      <dgm:prSet/>
      <dgm:spPr/>
      <dgm:t>
        <a:bodyPr/>
        <a:lstStyle/>
        <a:p>
          <a:endParaRPr lang="en-US"/>
        </a:p>
      </dgm:t>
    </dgm:pt>
    <dgm:pt modelId="{CE5B0335-AF44-4A1E-8331-8F93A0CB3C4E}">
      <dgm:prSet/>
      <dgm:spPr/>
      <dgm:t>
        <a:bodyPr/>
        <a:lstStyle/>
        <a:p>
          <a:r>
            <a:rPr lang="en-US" dirty="0"/>
            <a:t>Delete Item: Delete an item from the database.</a:t>
          </a:r>
        </a:p>
      </dgm:t>
    </dgm:pt>
    <dgm:pt modelId="{13067F73-395B-4B93-99AD-317275CF169B}" type="parTrans" cxnId="{F077E7B7-564C-4AB5-88B7-7DB5C46B2451}">
      <dgm:prSet/>
      <dgm:spPr/>
      <dgm:t>
        <a:bodyPr/>
        <a:lstStyle/>
        <a:p>
          <a:endParaRPr lang="en-US"/>
        </a:p>
      </dgm:t>
    </dgm:pt>
    <dgm:pt modelId="{C2328567-2DD0-4A08-8D25-9A3F1BEE5358}" type="sibTrans" cxnId="{F077E7B7-564C-4AB5-88B7-7DB5C46B2451}">
      <dgm:prSet/>
      <dgm:spPr/>
      <dgm:t>
        <a:bodyPr/>
        <a:lstStyle/>
        <a:p>
          <a:endParaRPr lang="en-US"/>
        </a:p>
      </dgm:t>
    </dgm:pt>
    <dgm:pt modelId="{7E058BE8-D471-47CD-A640-779077FA71FB}">
      <dgm:prSet/>
      <dgm:spPr/>
      <dgm:t>
        <a:bodyPr/>
        <a:lstStyle/>
        <a:p>
          <a:r>
            <a:rPr lang="en-US" dirty="0"/>
            <a:t>Add Item: Add a stock item to the database.</a:t>
          </a:r>
        </a:p>
      </dgm:t>
    </dgm:pt>
    <dgm:pt modelId="{EFB5177D-423B-430C-9A44-B7888F05F857}" type="parTrans" cxnId="{BF33B465-419E-4CB4-987E-D59FEF4C6E4F}">
      <dgm:prSet/>
      <dgm:spPr/>
      <dgm:t>
        <a:bodyPr/>
        <a:lstStyle/>
        <a:p>
          <a:endParaRPr lang="en-US"/>
        </a:p>
      </dgm:t>
    </dgm:pt>
    <dgm:pt modelId="{202F46DB-F791-479C-ABFC-02220618423D}" type="sibTrans" cxnId="{BF33B465-419E-4CB4-987E-D59FEF4C6E4F}">
      <dgm:prSet/>
      <dgm:spPr/>
      <dgm:t>
        <a:bodyPr/>
        <a:lstStyle/>
        <a:p>
          <a:endParaRPr lang="en-US"/>
        </a:p>
      </dgm:t>
    </dgm:pt>
    <dgm:pt modelId="{2D88595E-7C09-4163-8CBB-2F8873A97D0A}" type="pres">
      <dgm:prSet presAssocID="{E63BBDC2-6386-43BF-A15B-25A1AE31BFEC}" presName="linear" presStyleCnt="0">
        <dgm:presLayoutVars>
          <dgm:animLvl val="lvl"/>
          <dgm:resizeHandles val="exact"/>
        </dgm:presLayoutVars>
      </dgm:prSet>
      <dgm:spPr/>
    </dgm:pt>
    <dgm:pt modelId="{A1A84E22-E233-4F45-A1BA-B6AB819495FC}" type="pres">
      <dgm:prSet presAssocID="{A9116972-9F17-4F9A-AE68-AD3A8A64A70B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51EC3ECE-4F16-468F-A2D0-5430FFB424F7}" type="pres">
      <dgm:prSet presAssocID="{AB5A2D3E-DC40-4785-8C34-750E6EEE589E}" presName="spacer" presStyleCnt="0"/>
      <dgm:spPr/>
    </dgm:pt>
    <dgm:pt modelId="{9126DEF6-3D7E-47A7-B4BA-0F98CAF4C400}" type="pres">
      <dgm:prSet presAssocID="{99560664-5BE2-4355-8904-879B3322C996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E7DDD118-7B3A-4A0C-8BF9-0F9B858B76DF}" type="pres">
      <dgm:prSet presAssocID="{DE06BCC9-5B58-4997-89BE-0EA224FBA720}" presName="spacer" presStyleCnt="0"/>
      <dgm:spPr/>
    </dgm:pt>
    <dgm:pt modelId="{77D7835F-E153-4C77-AA50-DC1123F8EEA1}" type="pres">
      <dgm:prSet presAssocID="{2038C0A2-1EB9-4D0B-8988-3E1E2AEE64EB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331A1661-6A87-47D1-B11F-877828DC0012}" type="pres">
      <dgm:prSet presAssocID="{CA61C12B-7962-4D14-99C3-A3669541830C}" presName="spacer" presStyleCnt="0"/>
      <dgm:spPr/>
    </dgm:pt>
    <dgm:pt modelId="{103E5632-AB15-4076-A745-65A39294D32A}" type="pres">
      <dgm:prSet presAssocID="{FA4DC471-1D77-482F-972B-51DDDC741AE5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7CA9D89D-3888-4430-97FE-F40102A7567D}" type="pres">
      <dgm:prSet presAssocID="{92463A63-9B31-45D9-BD52-81CC9DB1CDD5}" presName="spacer" presStyleCnt="0"/>
      <dgm:spPr/>
    </dgm:pt>
    <dgm:pt modelId="{55D7E8A8-5922-47BC-8798-A90874B02746}" type="pres">
      <dgm:prSet presAssocID="{CE5B0335-AF44-4A1E-8331-8F93A0CB3C4E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264ADF83-6717-4702-8B91-6E442CBFF13F}" type="pres">
      <dgm:prSet presAssocID="{C2328567-2DD0-4A08-8D25-9A3F1BEE5358}" presName="spacer" presStyleCnt="0"/>
      <dgm:spPr/>
    </dgm:pt>
    <dgm:pt modelId="{DD65FDA2-8CBD-45AB-87C2-46EF34559885}" type="pres">
      <dgm:prSet presAssocID="{7E058BE8-D471-47CD-A640-779077FA71FB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751EB618-488A-4680-AFF4-CAF21A64C483}" type="presOf" srcId="{CE5B0335-AF44-4A1E-8331-8F93A0CB3C4E}" destId="{55D7E8A8-5922-47BC-8798-A90874B02746}" srcOrd="0" destOrd="0" presId="urn:microsoft.com/office/officeart/2005/8/layout/vList2"/>
    <dgm:cxn modelId="{0B9A361E-EB3C-4891-9371-965DCEC4977B}" type="presOf" srcId="{7E058BE8-D471-47CD-A640-779077FA71FB}" destId="{DD65FDA2-8CBD-45AB-87C2-46EF34559885}" srcOrd="0" destOrd="0" presId="urn:microsoft.com/office/officeart/2005/8/layout/vList2"/>
    <dgm:cxn modelId="{8BEBDF34-C059-42DC-BA68-8C1607163C42}" type="presOf" srcId="{99560664-5BE2-4355-8904-879B3322C996}" destId="{9126DEF6-3D7E-47A7-B4BA-0F98CAF4C400}" srcOrd="0" destOrd="0" presId="urn:microsoft.com/office/officeart/2005/8/layout/vList2"/>
    <dgm:cxn modelId="{56A4443E-7E1D-4360-859B-2A08EE8FDF19}" srcId="{E63BBDC2-6386-43BF-A15B-25A1AE31BFEC}" destId="{FA4DC471-1D77-482F-972B-51DDDC741AE5}" srcOrd="3" destOrd="0" parTransId="{DC1053DB-657C-4457-BDC9-3A31ED6D7738}" sibTransId="{92463A63-9B31-45D9-BD52-81CC9DB1CDD5}"/>
    <dgm:cxn modelId="{BF33B465-419E-4CB4-987E-D59FEF4C6E4F}" srcId="{E63BBDC2-6386-43BF-A15B-25A1AE31BFEC}" destId="{7E058BE8-D471-47CD-A640-779077FA71FB}" srcOrd="5" destOrd="0" parTransId="{EFB5177D-423B-430C-9A44-B7888F05F857}" sibTransId="{202F46DB-F791-479C-ABFC-02220618423D}"/>
    <dgm:cxn modelId="{9AEC0C4C-1D1C-4528-BCE4-7816A10606FC}" type="presOf" srcId="{E63BBDC2-6386-43BF-A15B-25A1AE31BFEC}" destId="{2D88595E-7C09-4163-8CBB-2F8873A97D0A}" srcOrd="0" destOrd="0" presId="urn:microsoft.com/office/officeart/2005/8/layout/vList2"/>
    <dgm:cxn modelId="{DA50744F-D839-463C-A939-932DB49D7FDD}" srcId="{E63BBDC2-6386-43BF-A15B-25A1AE31BFEC}" destId="{99560664-5BE2-4355-8904-879B3322C996}" srcOrd="1" destOrd="0" parTransId="{BB7F8DEC-D879-4D64-BD74-F7B960BF5FC2}" sibTransId="{DE06BCC9-5B58-4997-89BE-0EA224FBA720}"/>
    <dgm:cxn modelId="{97253458-E8CF-4E93-A5C1-E9910E39E5DA}" srcId="{E63BBDC2-6386-43BF-A15B-25A1AE31BFEC}" destId="{2038C0A2-1EB9-4D0B-8988-3E1E2AEE64EB}" srcOrd="2" destOrd="0" parTransId="{B44EB8FE-22C3-49F2-9B43-539B9F645D2A}" sibTransId="{CA61C12B-7962-4D14-99C3-A3669541830C}"/>
    <dgm:cxn modelId="{6757D97F-518B-440B-805F-23E3EE3AE04A}" srcId="{E63BBDC2-6386-43BF-A15B-25A1AE31BFEC}" destId="{A9116972-9F17-4F9A-AE68-AD3A8A64A70B}" srcOrd="0" destOrd="0" parTransId="{4334AD48-1EE9-4837-AA58-C34625FD923B}" sibTransId="{AB5A2D3E-DC40-4785-8C34-750E6EEE589E}"/>
    <dgm:cxn modelId="{9E11DBAB-213F-4091-9D6C-0565E70F267A}" type="presOf" srcId="{FA4DC471-1D77-482F-972B-51DDDC741AE5}" destId="{103E5632-AB15-4076-A745-65A39294D32A}" srcOrd="0" destOrd="0" presId="urn:microsoft.com/office/officeart/2005/8/layout/vList2"/>
    <dgm:cxn modelId="{F077E7B7-564C-4AB5-88B7-7DB5C46B2451}" srcId="{E63BBDC2-6386-43BF-A15B-25A1AE31BFEC}" destId="{CE5B0335-AF44-4A1E-8331-8F93A0CB3C4E}" srcOrd="4" destOrd="0" parTransId="{13067F73-395B-4B93-99AD-317275CF169B}" sibTransId="{C2328567-2DD0-4A08-8D25-9A3F1BEE5358}"/>
    <dgm:cxn modelId="{0617D7B9-C4AA-4A20-8E98-8D7F52F2857F}" type="presOf" srcId="{A9116972-9F17-4F9A-AE68-AD3A8A64A70B}" destId="{A1A84E22-E233-4F45-A1BA-B6AB819495FC}" srcOrd="0" destOrd="0" presId="urn:microsoft.com/office/officeart/2005/8/layout/vList2"/>
    <dgm:cxn modelId="{F5FA4EDC-F028-4237-B556-824B07ED378C}" type="presOf" srcId="{2038C0A2-1EB9-4D0B-8988-3E1E2AEE64EB}" destId="{77D7835F-E153-4C77-AA50-DC1123F8EEA1}" srcOrd="0" destOrd="0" presId="urn:microsoft.com/office/officeart/2005/8/layout/vList2"/>
    <dgm:cxn modelId="{A15A3C6F-5236-4E02-9A23-7D2664CD35AB}" type="presParOf" srcId="{2D88595E-7C09-4163-8CBB-2F8873A97D0A}" destId="{A1A84E22-E233-4F45-A1BA-B6AB819495FC}" srcOrd="0" destOrd="0" presId="urn:microsoft.com/office/officeart/2005/8/layout/vList2"/>
    <dgm:cxn modelId="{54C89BE8-A856-4B1B-9F0A-BA07ABEB288F}" type="presParOf" srcId="{2D88595E-7C09-4163-8CBB-2F8873A97D0A}" destId="{51EC3ECE-4F16-468F-A2D0-5430FFB424F7}" srcOrd="1" destOrd="0" presId="urn:microsoft.com/office/officeart/2005/8/layout/vList2"/>
    <dgm:cxn modelId="{314E3D81-5115-4696-AE0D-1DE6D010031E}" type="presParOf" srcId="{2D88595E-7C09-4163-8CBB-2F8873A97D0A}" destId="{9126DEF6-3D7E-47A7-B4BA-0F98CAF4C400}" srcOrd="2" destOrd="0" presId="urn:microsoft.com/office/officeart/2005/8/layout/vList2"/>
    <dgm:cxn modelId="{B1D8BA27-59D2-460E-82FB-FAAF3C8252CC}" type="presParOf" srcId="{2D88595E-7C09-4163-8CBB-2F8873A97D0A}" destId="{E7DDD118-7B3A-4A0C-8BF9-0F9B858B76DF}" srcOrd="3" destOrd="0" presId="urn:microsoft.com/office/officeart/2005/8/layout/vList2"/>
    <dgm:cxn modelId="{63A4CA36-2D05-40D0-923D-6F5061A64DB8}" type="presParOf" srcId="{2D88595E-7C09-4163-8CBB-2F8873A97D0A}" destId="{77D7835F-E153-4C77-AA50-DC1123F8EEA1}" srcOrd="4" destOrd="0" presId="urn:microsoft.com/office/officeart/2005/8/layout/vList2"/>
    <dgm:cxn modelId="{E61A2583-A355-44DD-88A5-3597E155587F}" type="presParOf" srcId="{2D88595E-7C09-4163-8CBB-2F8873A97D0A}" destId="{331A1661-6A87-47D1-B11F-877828DC0012}" srcOrd="5" destOrd="0" presId="urn:microsoft.com/office/officeart/2005/8/layout/vList2"/>
    <dgm:cxn modelId="{9F33DA17-EFB2-4ADE-ACD4-D0FB0C60AEB3}" type="presParOf" srcId="{2D88595E-7C09-4163-8CBB-2F8873A97D0A}" destId="{103E5632-AB15-4076-A745-65A39294D32A}" srcOrd="6" destOrd="0" presId="urn:microsoft.com/office/officeart/2005/8/layout/vList2"/>
    <dgm:cxn modelId="{38D9415A-48C9-406E-B5CB-8FD6534E998D}" type="presParOf" srcId="{2D88595E-7C09-4163-8CBB-2F8873A97D0A}" destId="{7CA9D89D-3888-4430-97FE-F40102A7567D}" srcOrd="7" destOrd="0" presId="urn:microsoft.com/office/officeart/2005/8/layout/vList2"/>
    <dgm:cxn modelId="{1097CB1A-1944-48B5-8A08-E51CB16BC7D5}" type="presParOf" srcId="{2D88595E-7C09-4163-8CBB-2F8873A97D0A}" destId="{55D7E8A8-5922-47BC-8798-A90874B02746}" srcOrd="8" destOrd="0" presId="urn:microsoft.com/office/officeart/2005/8/layout/vList2"/>
    <dgm:cxn modelId="{5A7A7162-A760-4D42-A31A-77C2473BF188}" type="presParOf" srcId="{2D88595E-7C09-4163-8CBB-2F8873A97D0A}" destId="{264ADF83-6717-4702-8B91-6E442CBFF13F}" srcOrd="9" destOrd="0" presId="urn:microsoft.com/office/officeart/2005/8/layout/vList2"/>
    <dgm:cxn modelId="{C04AAAA8-61C2-48F9-9D6A-4231EC01F77F}" type="presParOf" srcId="{2D88595E-7C09-4163-8CBB-2F8873A97D0A}" destId="{DD65FDA2-8CBD-45AB-87C2-46EF34559885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8931087-7969-42ED-BB1E-1367076956A9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8F6BF8A-A2C1-4F7B-AFB3-8EA2B1AD7458}">
      <dgm:prSet/>
      <dgm:spPr/>
      <dgm:t>
        <a:bodyPr/>
        <a:lstStyle/>
        <a:p>
          <a:r>
            <a:rPr lang="en-US" dirty="0"/>
            <a:t>Customer API Model: Contains vital information for the customer without exposing their password.</a:t>
          </a:r>
        </a:p>
      </dgm:t>
    </dgm:pt>
    <dgm:pt modelId="{89EB2381-EE44-4D7B-9822-1DFFBD2D781D}" type="parTrans" cxnId="{BF040D7E-447F-4F05-92E7-EE157D1319C2}">
      <dgm:prSet/>
      <dgm:spPr/>
      <dgm:t>
        <a:bodyPr/>
        <a:lstStyle/>
        <a:p>
          <a:endParaRPr lang="en-US"/>
        </a:p>
      </dgm:t>
    </dgm:pt>
    <dgm:pt modelId="{83F0A8DF-5B8A-46B7-99F5-20662D9FEC8B}" type="sibTrans" cxnId="{BF040D7E-447F-4F05-92E7-EE157D1319C2}">
      <dgm:prSet/>
      <dgm:spPr/>
      <dgm:t>
        <a:bodyPr/>
        <a:lstStyle/>
        <a:p>
          <a:endParaRPr lang="en-US"/>
        </a:p>
      </dgm:t>
    </dgm:pt>
    <dgm:pt modelId="{AD84669E-4E5A-4BC9-8573-B44F756D3B2C}">
      <dgm:prSet/>
      <dgm:spPr/>
      <dgm:t>
        <a:bodyPr/>
        <a:lstStyle/>
        <a:p>
          <a:r>
            <a:rPr lang="en-US"/>
            <a:t>ID: Customer ID. Auto-generated. Primary key for customer’s present and past orders.</a:t>
          </a:r>
        </a:p>
      </dgm:t>
    </dgm:pt>
    <dgm:pt modelId="{AEEB712A-F21A-458A-9F01-8EC0A2812E4E}" type="parTrans" cxnId="{6BF0BEF8-E9E7-4D97-8E7C-FB623EAC3333}">
      <dgm:prSet/>
      <dgm:spPr/>
      <dgm:t>
        <a:bodyPr/>
        <a:lstStyle/>
        <a:p>
          <a:endParaRPr lang="en-US"/>
        </a:p>
      </dgm:t>
    </dgm:pt>
    <dgm:pt modelId="{4F3FACB4-F8C8-40B1-BE60-660B849FB31E}" type="sibTrans" cxnId="{6BF0BEF8-E9E7-4D97-8E7C-FB623EAC3333}">
      <dgm:prSet/>
      <dgm:spPr/>
      <dgm:t>
        <a:bodyPr/>
        <a:lstStyle/>
        <a:p>
          <a:endParaRPr lang="en-US"/>
        </a:p>
      </dgm:t>
    </dgm:pt>
    <dgm:pt modelId="{70FF08AC-495D-488C-A42A-DF0C850940EE}">
      <dgm:prSet/>
      <dgm:spPr/>
      <dgm:t>
        <a:bodyPr/>
        <a:lstStyle/>
        <a:p>
          <a:r>
            <a:rPr lang="en-US"/>
            <a:t>Name: Customer’s name for shipping purposes.</a:t>
          </a:r>
        </a:p>
      </dgm:t>
    </dgm:pt>
    <dgm:pt modelId="{72F25DF4-898B-4C3F-BDD8-13F10C298E01}" type="parTrans" cxnId="{7D00CA04-D2B8-4DBC-995A-1A329BB705AB}">
      <dgm:prSet/>
      <dgm:spPr/>
      <dgm:t>
        <a:bodyPr/>
        <a:lstStyle/>
        <a:p>
          <a:endParaRPr lang="en-US"/>
        </a:p>
      </dgm:t>
    </dgm:pt>
    <dgm:pt modelId="{ED8A8617-99CD-4B88-B027-0C8726546E64}" type="sibTrans" cxnId="{7D00CA04-D2B8-4DBC-995A-1A329BB705AB}">
      <dgm:prSet/>
      <dgm:spPr/>
      <dgm:t>
        <a:bodyPr/>
        <a:lstStyle/>
        <a:p>
          <a:endParaRPr lang="en-US"/>
        </a:p>
      </dgm:t>
    </dgm:pt>
    <dgm:pt modelId="{E738A262-BC8B-49B6-8458-E2A21387A4E5}">
      <dgm:prSet/>
      <dgm:spPr/>
      <dgm:t>
        <a:bodyPr/>
        <a:lstStyle/>
        <a:p>
          <a:r>
            <a:rPr lang="en-US"/>
            <a:t>Email: Email associated with account.</a:t>
          </a:r>
        </a:p>
      </dgm:t>
    </dgm:pt>
    <dgm:pt modelId="{4E940997-9E81-4C74-90C4-F5F7AF3F9CA4}" type="parTrans" cxnId="{F44F4E92-6D18-4888-BB52-966B7E405B46}">
      <dgm:prSet/>
      <dgm:spPr/>
      <dgm:t>
        <a:bodyPr/>
        <a:lstStyle/>
        <a:p>
          <a:endParaRPr lang="en-US"/>
        </a:p>
      </dgm:t>
    </dgm:pt>
    <dgm:pt modelId="{24D6CCFA-D714-442E-ACEE-116980F16F0A}" type="sibTrans" cxnId="{F44F4E92-6D18-4888-BB52-966B7E405B46}">
      <dgm:prSet/>
      <dgm:spPr/>
      <dgm:t>
        <a:bodyPr/>
        <a:lstStyle/>
        <a:p>
          <a:endParaRPr lang="en-US"/>
        </a:p>
      </dgm:t>
    </dgm:pt>
    <dgm:pt modelId="{436C25A3-572C-4D95-9C6F-5C4E3B919F4A}">
      <dgm:prSet/>
      <dgm:spPr/>
      <dgm:t>
        <a:bodyPr/>
        <a:lstStyle/>
        <a:p>
          <a:r>
            <a:rPr lang="en-US"/>
            <a:t>Address: Needed for delivery and confirming shipping address.</a:t>
          </a:r>
        </a:p>
      </dgm:t>
    </dgm:pt>
    <dgm:pt modelId="{A19B41F7-9242-4F06-80A0-94CB170DBA92}" type="parTrans" cxnId="{26A2259F-7BD9-4350-A57C-54C6168C2396}">
      <dgm:prSet/>
      <dgm:spPr/>
      <dgm:t>
        <a:bodyPr/>
        <a:lstStyle/>
        <a:p>
          <a:endParaRPr lang="en-US"/>
        </a:p>
      </dgm:t>
    </dgm:pt>
    <dgm:pt modelId="{F228BB32-AD1E-4103-BBA8-58C22625D635}" type="sibTrans" cxnId="{26A2259F-7BD9-4350-A57C-54C6168C2396}">
      <dgm:prSet/>
      <dgm:spPr/>
      <dgm:t>
        <a:bodyPr/>
        <a:lstStyle/>
        <a:p>
          <a:endParaRPr lang="en-US"/>
        </a:p>
      </dgm:t>
    </dgm:pt>
    <dgm:pt modelId="{A5F35009-6A6C-447D-BC83-DA5BF3A6BA70}">
      <dgm:prSet/>
      <dgm:spPr/>
      <dgm:t>
        <a:bodyPr/>
        <a:lstStyle/>
        <a:p>
          <a:r>
            <a:rPr lang="en-US"/>
            <a:t>Balance: Customer’s current balance. Cannot be negative!</a:t>
          </a:r>
        </a:p>
      </dgm:t>
    </dgm:pt>
    <dgm:pt modelId="{47D7B237-0D05-4BD7-AF4A-C2B3A6BEF105}" type="parTrans" cxnId="{800C37D1-F2D1-433B-8EE4-BD023984F51F}">
      <dgm:prSet/>
      <dgm:spPr/>
      <dgm:t>
        <a:bodyPr/>
        <a:lstStyle/>
        <a:p>
          <a:endParaRPr lang="en-US"/>
        </a:p>
      </dgm:t>
    </dgm:pt>
    <dgm:pt modelId="{2B93FC14-5C26-44CF-BD6C-8C3959475A4C}" type="sibTrans" cxnId="{800C37D1-F2D1-433B-8EE4-BD023984F51F}">
      <dgm:prSet/>
      <dgm:spPr/>
      <dgm:t>
        <a:bodyPr/>
        <a:lstStyle/>
        <a:p>
          <a:endParaRPr lang="en-US"/>
        </a:p>
      </dgm:t>
    </dgm:pt>
    <dgm:pt modelId="{3AAA1E85-B75E-4F6F-815E-467659A9C458}">
      <dgm:prSet/>
      <dgm:spPr/>
      <dgm:t>
        <a:bodyPr/>
        <a:lstStyle/>
        <a:p>
          <a:r>
            <a:rPr lang="en-US"/>
            <a:t>Invoice Total: Total amount the customer has spent through this API.</a:t>
          </a:r>
        </a:p>
      </dgm:t>
    </dgm:pt>
    <dgm:pt modelId="{8DF0CCA0-8744-4811-9B35-3C01AAAF6721}" type="parTrans" cxnId="{7D6F1104-9E4C-492F-B042-23AE37C08A1C}">
      <dgm:prSet/>
      <dgm:spPr/>
      <dgm:t>
        <a:bodyPr/>
        <a:lstStyle/>
        <a:p>
          <a:endParaRPr lang="en-US"/>
        </a:p>
      </dgm:t>
    </dgm:pt>
    <dgm:pt modelId="{BA2A83B6-9121-4C6B-B6AE-5B05F9FEACBE}" type="sibTrans" cxnId="{7D6F1104-9E4C-492F-B042-23AE37C08A1C}">
      <dgm:prSet/>
      <dgm:spPr/>
      <dgm:t>
        <a:bodyPr/>
        <a:lstStyle/>
        <a:p>
          <a:endParaRPr lang="en-US"/>
        </a:p>
      </dgm:t>
    </dgm:pt>
    <dgm:pt modelId="{1BC417B8-1B33-4DA9-8CB4-02F383F86BDE}" type="pres">
      <dgm:prSet presAssocID="{48931087-7969-42ED-BB1E-1367076956A9}" presName="Name0" presStyleCnt="0">
        <dgm:presLayoutVars>
          <dgm:dir/>
          <dgm:animLvl val="lvl"/>
          <dgm:resizeHandles val="exact"/>
        </dgm:presLayoutVars>
      </dgm:prSet>
      <dgm:spPr/>
    </dgm:pt>
    <dgm:pt modelId="{CD43EC91-0933-4355-8911-AA9A4DB5F405}" type="pres">
      <dgm:prSet presAssocID="{F8F6BF8A-A2C1-4F7B-AFB3-8EA2B1AD7458}" presName="linNode" presStyleCnt="0"/>
      <dgm:spPr/>
    </dgm:pt>
    <dgm:pt modelId="{6864082B-2CAB-42EA-A411-13983BDF80D6}" type="pres">
      <dgm:prSet presAssocID="{F8F6BF8A-A2C1-4F7B-AFB3-8EA2B1AD7458}" presName="parentText" presStyleLbl="node1" presStyleIdx="0" presStyleCnt="1">
        <dgm:presLayoutVars>
          <dgm:chMax val="1"/>
          <dgm:bulletEnabled val="1"/>
        </dgm:presLayoutVars>
      </dgm:prSet>
      <dgm:spPr/>
    </dgm:pt>
    <dgm:pt modelId="{AAB21772-D677-432E-97A2-C75C066AB6BD}" type="pres">
      <dgm:prSet presAssocID="{F8F6BF8A-A2C1-4F7B-AFB3-8EA2B1AD7458}" presName="descendantText" presStyleLbl="alignAccFollowNode1" presStyleIdx="0" presStyleCnt="1">
        <dgm:presLayoutVars>
          <dgm:bulletEnabled val="1"/>
        </dgm:presLayoutVars>
      </dgm:prSet>
      <dgm:spPr/>
    </dgm:pt>
  </dgm:ptLst>
  <dgm:cxnLst>
    <dgm:cxn modelId="{7D6F1104-9E4C-492F-B042-23AE37C08A1C}" srcId="{F8F6BF8A-A2C1-4F7B-AFB3-8EA2B1AD7458}" destId="{3AAA1E85-B75E-4F6F-815E-467659A9C458}" srcOrd="5" destOrd="0" parTransId="{8DF0CCA0-8744-4811-9B35-3C01AAAF6721}" sibTransId="{BA2A83B6-9121-4C6B-B6AE-5B05F9FEACBE}"/>
    <dgm:cxn modelId="{7D00CA04-D2B8-4DBC-995A-1A329BB705AB}" srcId="{F8F6BF8A-A2C1-4F7B-AFB3-8EA2B1AD7458}" destId="{70FF08AC-495D-488C-A42A-DF0C850940EE}" srcOrd="1" destOrd="0" parTransId="{72F25DF4-898B-4C3F-BDD8-13F10C298E01}" sibTransId="{ED8A8617-99CD-4B88-B027-0C8726546E64}"/>
    <dgm:cxn modelId="{47EE2113-849F-4FAA-A60D-AF58D44EF4C0}" type="presOf" srcId="{E738A262-BC8B-49B6-8458-E2A21387A4E5}" destId="{AAB21772-D677-432E-97A2-C75C066AB6BD}" srcOrd="0" destOrd="2" presId="urn:microsoft.com/office/officeart/2005/8/layout/vList5"/>
    <dgm:cxn modelId="{CE319413-5784-4B65-AE11-939CBA3E1FA8}" type="presOf" srcId="{48931087-7969-42ED-BB1E-1367076956A9}" destId="{1BC417B8-1B33-4DA9-8CB4-02F383F86BDE}" srcOrd="0" destOrd="0" presId="urn:microsoft.com/office/officeart/2005/8/layout/vList5"/>
    <dgm:cxn modelId="{F9425440-CE40-4BC4-9EFC-2C3FE69E283F}" type="presOf" srcId="{AD84669E-4E5A-4BC9-8573-B44F756D3B2C}" destId="{AAB21772-D677-432E-97A2-C75C066AB6BD}" srcOrd="0" destOrd="0" presId="urn:microsoft.com/office/officeart/2005/8/layout/vList5"/>
    <dgm:cxn modelId="{BAE35840-219F-4979-98E6-BB45E8DBB2C6}" type="presOf" srcId="{70FF08AC-495D-488C-A42A-DF0C850940EE}" destId="{AAB21772-D677-432E-97A2-C75C066AB6BD}" srcOrd="0" destOrd="1" presId="urn:microsoft.com/office/officeart/2005/8/layout/vList5"/>
    <dgm:cxn modelId="{D91AB460-4C5F-4C0F-AF7C-7EA216390FC9}" type="presOf" srcId="{A5F35009-6A6C-447D-BC83-DA5BF3A6BA70}" destId="{AAB21772-D677-432E-97A2-C75C066AB6BD}" srcOrd="0" destOrd="4" presId="urn:microsoft.com/office/officeart/2005/8/layout/vList5"/>
    <dgm:cxn modelId="{71133261-791C-4A71-B9B0-EE41F9162E48}" type="presOf" srcId="{3AAA1E85-B75E-4F6F-815E-467659A9C458}" destId="{AAB21772-D677-432E-97A2-C75C066AB6BD}" srcOrd="0" destOrd="5" presId="urn:microsoft.com/office/officeart/2005/8/layout/vList5"/>
    <dgm:cxn modelId="{3F732A79-0397-4987-BD0A-D20403740517}" type="presOf" srcId="{F8F6BF8A-A2C1-4F7B-AFB3-8EA2B1AD7458}" destId="{6864082B-2CAB-42EA-A411-13983BDF80D6}" srcOrd="0" destOrd="0" presId="urn:microsoft.com/office/officeart/2005/8/layout/vList5"/>
    <dgm:cxn modelId="{BF040D7E-447F-4F05-92E7-EE157D1319C2}" srcId="{48931087-7969-42ED-BB1E-1367076956A9}" destId="{F8F6BF8A-A2C1-4F7B-AFB3-8EA2B1AD7458}" srcOrd="0" destOrd="0" parTransId="{89EB2381-EE44-4D7B-9822-1DFFBD2D781D}" sibTransId="{83F0A8DF-5B8A-46B7-99F5-20662D9FEC8B}"/>
    <dgm:cxn modelId="{2B3A9483-ABA3-4384-A6A3-4A17C085BFA1}" type="presOf" srcId="{436C25A3-572C-4D95-9C6F-5C4E3B919F4A}" destId="{AAB21772-D677-432E-97A2-C75C066AB6BD}" srcOrd="0" destOrd="3" presId="urn:microsoft.com/office/officeart/2005/8/layout/vList5"/>
    <dgm:cxn modelId="{F44F4E92-6D18-4888-BB52-966B7E405B46}" srcId="{F8F6BF8A-A2C1-4F7B-AFB3-8EA2B1AD7458}" destId="{E738A262-BC8B-49B6-8458-E2A21387A4E5}" srcOrd="2" destOrd="0" parTransId="{4E940997-9E81-4C74-90C4-F5F7AF3F9CA4}" sibTransId="{24D6CCFA-D714-442E-ACEE-116980F16F0A}"/>
    <dgm:cxn modelId="{26A2259F-7BD9-4350-A57C-54C6168C2396}" srcId="{F8F6BF8A-A2C1-4F7B-AFB3-8EA2B1AD7458}" destId="{436C25A3-572C-4D95-9C6F-5C4E3B919F4A}" srcOrd="3" destOrd="0" parTransId="{A19B41F7-9242-4F06-80A0-94CB170DBA92}" sibTransId="{F228BB32-AD1E-4103-BBA8-58C22625D635}"/>
    <dgm:cxn modelId="{800C37D1-F2D1-433B-8EE4-BD023984F51F}" srcId="{F8F6BF8A-A2C1-4F7B-AFB3-8EA2B1AD7458}" destId="{A5F35009-6A6C-447D-BC83-DA5BF3A6BA70}" srcOrd="4" destOrd="0" parTransId="{47D7B237-0D05-4BD7-AF4A-C2B3A6BEF105}" sibTransId="{2B93FC14-5C26-44CF-BD6C-8C3959475A4C}"/>
    <dgm:cxn modelId="{6BF0BEF8-E9E7-4D97-8E7C-FB623EAC3333}" srcId="{F8F6BF8A-A2C1-4F7B-AFB3-8EA2B1AD7458}" destId="{AD84669E-4E5A-4BC9-8573-B44F756D3B2C}" srcOrd="0" destOrd="0" parTransId="{AEEB712A-F21A-458A-9F01-8EC0A2812E4E}" sibTransId="{4F3FACB4-F8C8-40B1-BE60-660B849FB31E}"/>
    <dgm:cxn modelId="{E3699181-7540-4F50-A0B9-5C4ADF67349A}" type="presParOf" srcId="{1BC417B8-1B33-4DA9-8CB4-02F383F86BDE}" destId="{CD43EC91-0933-4355-8911-AA9A4DB5F405}" srcOrd="0" destOrd="0" presId="urn:microsoft.com/office/officeart/2005/8/layout/vList5"/>
    <dgm:cxn modelId="{D31105E9-EA25-4452-BE71-C3AD4C0B49DB}" type="presParOf" srcId="{CD43EC91-0933-4355-8911-AA9A4DB5F405}" destId="{6864082B-2CAB-42EA-A411-13983BDF80D6}" srcOrd="0" destOrd="0" presId="urn:microsoft.com/office/officeart/2005/8/layout/vList5"/>
    <dgm:cxn modelId="{05F5F71C-2335-43BA-8259-526AA6AE6C21}" type="presParOf" srcId="{CD43EC91-0933-4355-8911-AA9A4DB5F405}" destId="{AAB21772-D677-432E-97A2-C75C066AB6BD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C7272AA-CA1B-4660-B1AA-FE9556BF797A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B3722B0-CB14-46FA-B209-0FC361B7EA8E}">
      <dgm:prSet/>
      <dgm:spPr/>
      <dgm:t>
        <a:bodyPr/>
        <a:lstStyle/>
        <a:p>
          <a:r>
            <a:rPr lang="en-US"/>
            <a:t>New Customer Model: Contains only the necessary information to create a new account.</a:t>
          </a:r>
        </a:p>
      </dgm:t>
    </dgm:pt>
    <dgm:pt modelId="{D794DF5C-F215-414C-9DA8-DCC9E3021BBB}" type="parTrans" cxnId="{70C6509A-50B1-4B73-8D87-E446EBF870BF}">
      <dgm:prSet/>
      <dgm:spPr/>
      <dgm:t>
        <a:bodyPr/>
        <a:lstStyle/>
        <a:p>
          <a:endParaRPr lang="en-US"/>
        </a:p>
      </dgm:t>
    </dgm:pt>
    <dgm:pt modelId="{4840FC82-D37D-4B08-9D5D-A9659EBCA4F5}" type="sibTrans" cxnId="{70C6509A-50B1-4B73-8D87-E446EBF870BF}">
      <dgm:prSet/>
      <dgm:spPr/>
      <dgm:t>
        <a:bodyPr/>
        <a:lstStyle/>
        <a:p>
          <a:endParaRPr lang="en-US"/>
        </a:p>
      </dgm:t>
    </dgm:pt>
    <dgm:pt modelId="{F6438386-E3CC-40A0-BB8E-05CCBB482ECE}">
      <dgm:prSet/>
      <dgm:spPr/>
      <dgm:t>
        <a:bodyPr/>
        <a:lstStyle/>
        <a:p>
          <a:r>
            <a:rPr lang="en-US" dirty="0"/>
            <a:t>Name</a:t>
          </a:r>
        </a:p>
      </dgm:t>
    </dgm:pt>
    <dgm:pt modelId="{A63C9E49-14C9-473B-8055-346CA2F4DF08}" type="parTrans" cxnId="{6EA15DC7-0B52-4360-98FD-113FC1DF856B}">
      <dgm:prSet/>
      <dgm:spPr/>
      <dgm:t>
        <a:bodyPr/>
        <a:lstStyle/>
        <a:p>
          <a:endParaRPr lang="en-US"/>
        </a:p>
      </dgm:t>
    </dgm:pt>
    <dgm:pt modelId="{FCA0B596-6D0F-43BA-8607-92C3990EF69B}" type="sibTrans" cxnId="{6EA15DC7-0B52-4360-98FD-113FC1DF856B}">
      <dgm:prSet/>
      <dgm:spPr/>
      <dgm:t>
        <a:bodyPr/>
        <a:lstStyle/>
        <a:p>
          <a:endParaRPr lang="en-US"/>
        </a:p>
      </dgm:t>
    </dgm:pt>
    <dgm:pt modelId="{F1273E2D-083A-4542-BF3A-DCD3A93DFF38}">
      <dgm:prSet/>
      <dgm:spPr/>
      <dgm:t>
        <a:bodyPr/>
        <a:lstStyle/>
        <a:p>
          <a:r>
            <a:rPr lang="en-US" dirty="0"/>
            <a:t>Email</a:t>
          </a:r>
        </a:p>
      </dgm:t>
    </dgm:pt>
    <dgm:pt modelId="{CF3C80AA-A504-48FC-A75B-D89613820827}" type="parTrans" cxnId="{0C45D709-B3C1-459E-B593-55AC4B50CEF8}">
      <dgm:prSet/>
      <dgm:spPr/>
      <dgm:t>
        <a:bodyPr/>
        <a:lstStyle/>
        <a:p>
          <a:endParaRPr lang="en-US"/>
        </a:p>
      </dgm:t>
    </dgm:pt>
    <dgm:pt modelId="{6DBB9F8F-39FA-4291-B70E-F6B44614D9A0}" type="sibTrans" cxnId="{0C45D709-B3C1-459E-B593-55AC4B50CEF8}">
      <dgm:prSet/>
      <dgm:spPr/>
      <dgm:t>
        <a:bodyPr/>
        <a:lstStyle/>
        <a:p>
          <a:endParaRPr lang="en-US"/>
        </a:p>
      </dgm:t>
    </dgm:pt>
    <dgm:pt modelId="{4ECC14EA-3EC0-4955-87AF-FD55CE4C2520}">
      <dgm:prSet/>
      <dgm:spPr/>
      <dgm:t>
        <a:bodyPr/>
        <a:lstStyle/>
        <a:p>
          <a:r>
            <a:rPr lang="en-US" dirty="0"/>
            <a:t>Address</a:t>
          </a:r>
        </a:p>
      </dgm:t>
    </dgm:pt>
    <dgm:pt modelId="{36CBC429-75DE-4628-926F-9A03EEEF0DE9}" type="parTrans" cxnId="{92DE09E8-C6D3-454F-96C1-7C6D5CA20959}">
      <dgm:prSet/>
      <dgm:spPr/>
      <dgm:t>
        <a:bodyPr/>
        <a:lstStyle/>
        <a:p>
          <a:endParaRPr lang="en-US"/>
        </a:p>
      </dgm:t>
    </dgm:pt>
    <dgm:pt modelId="{753FE903-241F-4696-A603-DFA26477EBDD}" type="sibTrans" cxnId="{92DE09E8-C6D3-454F-96C1-7C6D5CA20959}">
      <dgm:prSet/>
      <dgm:spPr/>
      <dgm:t>
        <a:bodyPr/>
        <a:lstStyle/>
        <a:p>
          <a:endParaRPr lang="en-US"/>
        </a:p>
      </dgm:t>
    </dgm:pt>
    <dgm:pt modelId="{9DED09BE-5866-4029-BE94-C1B50193C06E}">
      <dgm:prSet/>
      <dgm:spPr/>
      <dgm:t>
        <a:bodyPr/>
        <a:lstStyle/>
        <a:p>
          <a:r>
            <a:rPr lang="en-US" dirty="0"/>
            <a:t>Initial Balance</a:t>
          </a:r>
        </a:p>
      </dgm:t>
    </dgm:pt>
    <dgm:pt modelId="{B1A80D0D-1D13-465B-92E9-BAD39AA1A8C4}" type="parTrans" cxnId="{0BA103C2-B417-4C8B-8E21-A476BD1DF3D0}">
      <dgm:prSet/>
      <dgm:spPr/>
      <dgm:t>
        <a:bodyPr/>
        <a:lstStyle/>
        <a:p>
          <a:endParaRPr lang="en-US"/>
        </a:p>
      </dgm:t>
    </dgm:pt>
    <dgm:pt modelId="{7EC03028-2D40-4CBB-9C43-3A14174B6AD2}" type="sibTrans" cxnId="{0BA103C2-B417-4C8B-8E21-A476BD1DF3D0}">
      <dgm:prSet/>
      <dgm:spPr/>
      <dgm:t>
        <a:bodyPr/>
        <a:lstStyle/>
        <a:p>
          <a:endParaRPr lang="en-US"/>
        </a:p>
      </dgm:t>
    </dgm:pt>
    <dgm:pt modelId="{0DB91C72-25DD-405C-8D48-F1B9E9797751}">
      <dgm:prSet/>
      <dgm:spPr/>
      <dgm:t>
        <a:bodyPr/>
        <a:lstStyle/>
        <a:p>
          <a:r>
            <a:rPr lang="en-US" dirty="0"/>
            <a:t>Password</a:t>
          </a:r>
        </a:p>
      </dgm:t>
    </dgm:pt>
    <dgm:pt modelId="{CF6ACB72-5089-44CF-86AA-177B0D2D88D3}" type="parTrans" cxnId="{37E96B38-ADF6-472E-9D87-41EDB340B836}">
      <dgm:prSet/>
      <dgm:spPr/>
      <dgm:t>
        <a:bodyPr/>
        <a:lstStyle/>
        <a:p>
          <a:endParaRPr lang="en-US"/>
        </a:p>
      </dgm:t>
    </dgm:pt>
    <dgm:pt modelId="{1323E446-4093-444A-8E09-60283482A13F}" type="sibTrans" cxnId="{37E96B38-ADF6-472E-9D87-41EDB340B836}">
      <dgm:prSet/>
      <dgm:spPr/>
      <dgm:t>
        <a:bodyPr/>
        <a:lstStyle/>
        <a:p>
          <a:endParaRPr lang="en-US"/>
        </a:p>
      </dgm:t>
    </dgm:pt>
    <dgm:pt modelId="{F3988BD9-402E-40E9-AB98-5BD53123F33C}" type="pres">
      <dgm:prSet presAssocID="{1C7272AA-CA1B-4660-B1AA-FE9556BF797A}" presName="Name0" presStyleCnt="0">
        <dgm:presLayoutVars>
          <dgm:dir/>
          <dgm:animLvl val="lvl"/>
          <dgm:resizeHandles val="exact"/>
        </dgm:presLayoutVars>
      </dgm:prSet>
      <dgm:spPr/>
    </dgm:pt>
    <dgm:pt modelId="{C4526278-CBBC-4692-8887-E4E74D7BE94B}" type="pres">
      <dgm:prSet presAssocID="{5B3722B0-CB14-46FA-B209-0FC361B7EA8E}" presName="linNode" presStyleCnt="0"/>
      <dgm:spPr/>
    </dgm:pt>
    <dgm:pt modelId="{F82E0405-054A-4E0C-B4E7-263B8C5189EA}" type="pres">
      <dgm:prSet presAssocID="{5B3722B0-CB14-46FA-B209-0FC361B7EA8E}" presName="parentText" presStyleLbl="node1" presStyleIdx="0" presStyleCnt="1" custLinFactNeighborY="-6695">
        <dgm:presLayoutVars>
          <dgm:chMax val="1"/>
          <dgm:bulletEnabled val="1"/>
        </dgm:presLayoutVars>
      </dgm:prSet>
      <dgm:spPr/>
    </dgm:pt>
    <dgm:pt modelId="{ED2E4F54-1C97-442B-AFBC-0EF9985EB99E}" type="pres">
      <dgm:prSet presAssocID="{5B3722B0-CB14-46FA-B209-0FC361B7EA8E}" presName="descendantText" presStyleLbl="alignAccFollowNode1" presStyleIdx="0" presStyleCnt="1">
        <dgm:presLayoutVars>
          <dgm:bulletEnabled val="1"/>
        </dgm:presLayoutVars>
      </dgm:prSet>
      <dgm:spPr/>
    </dgm:pt>
  </dgm:ptLst>
  <dgm:cxnLst>
    <dgm:cxn modelId="{0C45D709-B3C1-459E-B593-55AC4B50CEF8}" srcId="{5B3722B0-CB14-46FA-B209-0FC361B7EA8E}" destId="{F1273E2D-083A-4542-BF3A-DCD3A93DFF38}" srcOrd="1" destOrd="0" parTransId="{CF3C80AA-A504-48FC-A75B-D89613820827}" sibTransId="{6DBB9F8F-39FA-4291-B70E-F6B44614D9A0}"/>
    <dgm:cxn modelId="{6E0D740E-D0F4-4C21-93D1-D240B99FB2B0}" type="presOf" srcId="{F6438386-E3CC-40A0-BB8E-05CCBB482ECE}" destId="{ED2E4F54-1C97-442B-AFBC-0EF9985EB99E}" srcOrd="0" destOrd="0" presId="urn:microsoft.com/office/officeart/2005/8/layout/vList5"/>
    <dgm:cxn modelId="{37E96B38-ADF6-472E-9D87-41EDB340B836}" srcId="{5B3722B0-CB14-46FA-B209-0FC361B7EA8E}" destId="{0DB91C72-25DD-405C-8D48-F1B9E9797751}" srcOrd="2" destOrd="0" parTransId="{CF6ACB72-5089-44CF-86AA-177B0D2D88D3}" sibTransId="{1323E446-4093-444A-8E09-60283482A13F}"/>
    <dgm:cxn modelId="{AB76673D-DDE0-4F6B-BC56-61AB3B362F39}" type="presOf" srcId="{4ECC14EA-3EC0-4955-87AF-FD55CE4C2520}" destId="{ED2E4F54-1C97-442B-AFBC-0EF9985EB99E}" srcOrd="0" destOrd="3" presId="urn:microsoft.com/office/officeart/2005/8/layout/vList5"/>
    <dgm:cxn modelId="{5CE44841-3E49-41A2-BCBF-8C9986CF8EEE}" type="presOf" srcId="{F1273E2D-083A-4542-BF3A-DCD3A93DFF38}" destId="{ED2E4F54-1C97-442B-AFBC-0EF9985EB99E}" srcOrd="0" destOrd="1" presId="urn:microsoft.com/office/officeart/2005/8/layout/vList5"/>
    <dgm:cxn modelId="{6A3A2654-73A9-4211-A8EB-B10561FB8465}" type="presOf" srcId="{9DED09BE-5866-4029-BE94-C1B50193C06E}" destId="{ED2E4F54-1C97-442B-AFBC-0EF9985EB99E}" srcOrd="0" destOrd="4" presId="urn:microsoft.com/office/officeart/2005/8/layout/vList5"/>
    <dgm:cxn modelId="{70C6509A-50B1-4B73-8D87-E446EBF870BF}" srcId="{1C7272AA-CA1B-4660-B1AA-FE9556BF797A}" destId="{5B3722B0-CB14-46FA-B209-0FC361B7EA8E}" srcOrd="0" destOrd="0" parTransId="{D794DF5C-F215-414C-9DA8-DCC9E3021BBB}" sibTransId="{4840FC82-D37D-4B08-9D5D-A9659EBCA4F5}"/>
    <dgm:cxn modelId="{5CD069A3-6BA5-4C0E-9F77-A0B2657DC342}" type="presOf" srcId="{0DB91C72-25DD-405C-8D48-F1B9E9797751}" destId="{ED2E4F54-1C97-442B-AFBC-0EF9985EB99E}" srcOrd="0" destOrd="2" presId="urn:microsoft.com/office/officeart/2005/8/layout/vList5"/>
    <dgm:cxn modelId="{0BA103C2-B417-4C8B-8E21-A476BD1DF3D0}" srcId="{5B3722B0-CB14-46FA-B209-0FC361B7EA8E}" destId="{9DED09BE-5866-4029-BE94-C1B50193C06E}" srcOrd="4" destOrd="0" parTransId="{B1A80D0D-1D13-465B-92E9-BAD39AA1A8C4}" sibTransId="{7EC03028-2D40-4CBB-9C43-3A14174B6AD2}"/>
    <dgm:cxn modelId="{6EA15DC7-0B52-4360-98FD-113FC1DF856B}" srcId="{5B3722B0-CB14-46FA-B209-0FC361B7EA8E}" destId="{F6438386-E3CC-40A0-BB8E-05CCBB482ECE}" srcOrd="0" destOrd="0" parTransId="{A63C9E49-14C9-473B-8055-346CA2F4DF08}" sibTransId="{FCA0B596-6D0F-43BA-8607-92C3990EF69B}"/>
    <dgm:cxn modelId="{5C4CCFD8-DAF5-44A2-9244-229A84798DAB}" type="presOf" srcId="{1C7272AA-CA1B-4660-B1AA-FE9556BF797A}" destId="{F3988BD9-402E-40E9-AB98-5BD53123F33C}" srcOrd="0" destOrd="0" presId="urn:microsoft.com/office/officeart/2005/8/layout/vList5"/>
    <dgm:cxn modelId="{92DE09E8-C6D3-454F-96C1-7C6D5CA20959}" srcId="{5B3722B0-CB14-46FA-B209-0FC361B7EA8E}" destId="{4ECC14EA-3EC0-4955-87AF-FD55CE4C2520}" srcOrd="3" destOrd="0" parTransId="{36CBC429-75DE-4628-926F-9A03EEEF0DE9}" sibTransId="{753FE903-241F-4696-A603-DFA26477EBDD}"/>
    <dgm:cxn modelId="{783D01F3-1AEF-4A6A-BC6C-2DAE345D316C}" type="presOf" srcId="{5B3722B0-CB14-46FA-B209-0FC361B7EA8E}" destId="{F82E0405-054A-4E0C-B4E7-263B8C5189EA}" srcOrd="0" destOrd="0" presId="urn:microsoft.com/office/officeart/2005/8/layout/vList5"/>
    <dgm:cxn modelId="{2CCE16CA-AECC-4F30-83B4-CD9D6C0D6CBC}" type="presParOf" srcId="{F3988BD9-402E-40E9-AB98-5BD53123F33C}" destId="{C4526278-CBBC-4692-8887-E4E74D7BE94B}" srcOrd="0" destOrd="0" presId="urn:microsoft.com/office/officeart/2005/8/layout/vList5"/>
    <dgm:cxn modelId="{8148290E-8086-4A83-AB5F-CB59A30FDED7}" type="presParOf" srcId="{C4526278-CBBC-4692-8887-E4E74D7BE94B}" destId="{F82E0405-054A-4E0C-B4E7-263B8C5189EA}" srcOrd="0" destOrd="0" presId="urn:microsoft.com/office/officeart/2005/8/layout/vList5"/>
    <dgm:cxn modelId="{1D1A7F0C-0F20-43BA-8C35-7CD93F68D62F}" type="presParOf" srcId="{C4526278-CBBC-4692-8887-E4E74D7BE94B}" destId="{ED2E4F54-1C97-442B-AFBC-0EF9985EB99E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C490E2E-26C6-4105-8E2D-45328DEECD6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C6F7316-CF5D-4E9F-8C15-164C26C518E4}">
      <dgm:prSet/>
      <dgm:spPr/>
      <dgm:t>
        <a:bodyPr/>
        <a:lstStyle/>
        <a:p>
          <a:r>
            <a:rPr lang="en-US"/>
            <a:t>Add Customer: Adds a customer to the database.</a:t>
          </a:r>
        </a:p>
      </dgm:t>
    </dgm:pt>
    <dgm:pt modelId="{894003EF-50B2-4353-AC69-AC9B05C7B6CE}" type="parTrans" cxnId="{DBB26CDB-3881-4FE0-80E0-EB6413A7E67E}">
      <dgm:prSet/>
      <dgm:spPr/>
      <dgm:t>
        <a:bodyPr/>
        <a:lstStyle/>
        <a:p>
          <a:endParaRPr lang="en-US"/>
        </a:p>
      </dgm:t>
    </dgm:pt>
    <dgm:pt modelId="{66219111-50B1-4E22-B7FB-DEBBF6245375}" type="sibTrans" cxnId="{DBB26CDB-3881-4FE0-80E0-EB6413A7E67E}">
      <dgm:prSet/>
      <dgm:spPr/>
      <dgm:t>
        <a:bodyPr/>
        <a:lstStyle/>
        <a:p>
          <a:endParaRPr lang="en-US"/>
        </a:p>
      </dgm:t>
    </dgm:pt>
    <dgm:pt modelId="{B21347C3-3304-49D2-8A99-D12B61B22C6E}">
      <dgm:prSet/>
      <dgm:spPr/>
      <dgm:t>
        <a:bodyPr/>
        <a:lstStyle/>
        <a:p>
          <a:r>
            <a:rPr lang="en-US"/>
            <a:t>List Customers: Lists all customers currently in the database.</a:t>
          </a:r>
        </a:p>
      </dgm:t>
    </dgm:pt>
    <dgm:pt modelId="{EF99F3E2-EAB8-448C-B096-53DA5FB01C6D}" type="parTrans" cxnId="{118DD38C-6D67-4B3F-9D16-738D439E4EA4}">
      <dgm:prSet/>
      <dgm:spPr/>
      <dgm:t>
        <a:bodyPr/>
        <a:lstStyle/>
        <a:p>
          <a:endParaRPr lang="en-US"/>
        </a:p>
      </dgm:t>
    </dgm:pt>
    <dgm:pt modelId="{A173DB10-66C5-4A1D-97B8-0C0C70624E9E}" type="sibTrans" cxnId="{118DD38C-6D67-4B3F-9D16-738D439E4EA4}">
      <dgm:prSet/>
      <dgm:spPr/>
      <dgm:t>
        <a:bodyPr/>
        <a:lstStyle/>
        <a:p>
          <a:endParaRPr lang="en-US"/>
        </a:p>
      </dgm:t>
    </dgm:pt>
    <dgm:pt modelId="{BC1C2D82-A523-4FA1-B59A-7CA6F5EB0A3B}">
      <dgm:prSet/>
      <dgm:spPr/>
      <dgm:t>
        <a:bodyPr/>
        <a:lstStyle/>
        <a:p>
          <a:r>
            <a:rPr lang="en-US"/>
            <a:t>Search Customer: Search for a customer based on ID.</a:t>
          </a:r>
        </a:p>
      </dgm:t>
    </dgm:pt>
    <dgm:pt modelId="{E946C84B-0B96-440C-B1DA-31ECD7447EA1}" type="parTrans" cxnId="{5ACF6EEA-DCD7-4E4E-B67B-ADBAAE1CE3FD}">
      <dgm:prSet/>
      <dgm:spPr/>
      <dgm:t>
        <a:bodyPr/>
        <a:lstStyle/>
        <a:p>
          <a:endParaRPr lang="en-US"/>
        </a:p>
      </dgm:t>
    </dgm:pt>
    <dgm:pt modelId="{E10D0237-7BA0-4814-ACF6-F51165EA9B8B}" type="sibTrans" cxnId="{5ACF6EEA-DCD7-4E4E-B67B-ADBAAE1CE3FD}">
      <dgm:prSet/>
      <dgm:spPr/>
      <dgm:t>
        <a:bodyPr/>
        <a:lstStyle/>
        <a:p>
          <a:endParaRPr lang="en-US"/>
        </a:p>
      </dgm:t>
    </dgm:pt>
    <dgm:pt modelId="{3431D194-CE4B-4C8D-BE92-6C7BE2D54A0B}">
      <dgm:prSet/>
      <dgm:spPr/>
      <dgm:t>
        <a:bodyPr/>
        <a:lstStyle/>
        <a:p>
          <a:r>
            <a:rPr lang="en-US" dirty="0"/>
            <a:t>Customer Invoice: Lists Customer’s orders, items associated with those orders, and the total amount spent by the customer per order and overall.</a:t>
          </a:r>
        </a:p>
      </dgm:t>
    </dgm:pt>
    <dgm:pt modelId="{53EAEB8C-FE03-48E2-A529-580EA072C098}" type="parTrans" cxnId="{67837C33-8074-4882-8FD8-0D0A7890B254}">
      <dgm:prSet/>
      <dgm:spPr/>
      <dgm:t>
        <a:bodyPr/>
        <a:lstStyle/>
        <a:p>
          <a:endParaRPr lang="en-US"/>
        </a:p>
      </dgm:t>
    </dgm:pt>
    <dgm:pt modelId="{03962441-A026-4FC4-B22A-A22A9CCDBED8}" type="sibTrans" cxnId="{67837C33-8074-4882-8FD8-0D0A7890B254}">
      <dgm:prSet/>
      <dgm:spPr/>
      <dgm:t>
        <a:bodyPr/>
        <a:lstStyle/>
        <a:p>
          <a:endParaRPr lang="en-US"/>
        </a:p>
      </dgm:t>
    </dgm:pt>
    <dgm:pt modelId="{0B4965E4-240C-46F1-BECD-98A0761CAA4D}">
      <dgm:prSet/>
      <dgm:spPr/>
      <dgm:t>
        <a:bodyPr/>
        <a:lstStyle/>
        <a:p>
          <a:r>
            <a:rPr lang="en-US"/>
            <a:t>Deposit Funds: Deposits funds into Customer’s balance.  </a:t>
          </a:r>
        </a:p>
      </dgm:t>
    </dgm:pt>
    <dgm:pt modelId="{A9325D5A-9477-4849-8C22-EC25AB5DCA9C}" type="parTrans" cxnId="{6189E7EC-9D09-4A48-807D-CDF2253B77E8}">
      <dgm:prSet/>
      <dgm:spPr/>
      <dgm:t>
        <a:bodyPr/>
        <a:lstStyle/>
        <a:p>
          <a:endParaRPr lang="en-US"/>
        </a:p>
      </dgm:t>
    </dgm:pt>
    <dgm:pt modelId="{82C56F41-2B12-4A9A-8084-684FA96FC62A}" type="sibTrans" cxnId="{6189E7EC-9D09-4A48-807D-CDF2253B77E8}">
      <dgm:prSet/>
      <dgm:spPr/>
      <dgm:t>
        <a:bodyPr/>
        <a:lstStyle/>
        <a:p>
          <a:endParaRPr lang="en-US"/>
        </a:p>
      </dgm:t>
    </dgm:pt>
    <dgm:pt modelId="{39B5C605-F21E-4CA3-9D60-3C3812832317}">
      <dgm:prSet/>
      <dgm:spPr/>
      <dgm:t>
        <a:bodyPr/>
        <a:lstStyle/>
        <a:p>
          <a:r>
            <a:rPr lang="en-US"/>
            <a:t>Delete: Removes the customer from the database.</a:t>
          </a:r>
        </a:p>
      </dgm:t>
    </dgm:pt>
    <dgm:pt modelId="{125D8B8C-787B-4C96-AABF-D30CBCB93EA4}" type="parTrans" cxnId="{3E027897-9D5E-448D-9A0C-179792D819CB}">
      <dgm:prSet/>
      <dgm:spPr/>
      <dgm:t>
        <a:bodyPr/>
        <a:lstStyle/>
        <a:p>
          <a:endParaRPr lang="en-US"/>
        </a:p>
      </dgm:t>
    </dgm:pt>
    <dgm:pt modelId="{D5BEF1E9-07B6-4DF3-95BB-E67EE90DB250}" type="sibTrans" cxnId="{3E027897-9D5E-448D-9A0C-179792D819CB}">
      <dgm:prSet/>
      <dgm:spPr/>
      <dgm:t>
        <a:bodyPr/>
        <a:lstStyle/>
        <a:p>
          <a:endParaRPr lang="en-US"/>
        </a:p>
      </dgm:t>
    </dgm:pt>
    <dgm:pt modelId="{E0E9F15C-624B-4E39-852C-FE088289227A}" type="pres">
      <dgm:prSet presAssocID="{2C490E2E-26C6-4105-8E2D-45328DEECD67}" presName="linear" presStyleCnt="0">
        <dgm:presLayoutVars>
          <dgm:animLvl val="lvl"/>
          <dgm:resizeHandles val="exact"/>
        </dgm:presLayoutVars>
      </dgm:prSet>
      <dgm:spPr/>
    </dgm:pt>
    <dgm:pt modelId="{A9242F90-88CA-4511-8D32-5979E469E984}" type="pres">
      <dgm:prSet presAssocID="{1C6F7316-CF5D-4E9F-8C15-164C26C518E4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7372C77E-0235-4D40-B4F9-C00995B9D1F9}" type="pres">
      <dgm:prSet presAssocID="{66219111-50B1-4E22-B7FB-DEBBF6245375}" presName="spacer" presStyleCnt="0"/>
      <dgm:spPr/>
    </dgm:pt>
    <dgm:pt modelId="{B1FB6BC3-240F-441D-94DC-B54F782C8295}" type="pres">
      <dgm:prSet presAssocID="{B21347C3-3304-49D2-8A99-D12B61B22C6E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FB3F0D6C-05F2-4628-B96F-2238FCFFBBF2}" type="pres">
      <dgm:prSet presAssocID="{A173DB10-66C5-4A1D-97B8-0C0C70624E9E}" presName="spacer" presStyleCnt="0"/>
      <dgm:spPr/>
    </dgm:pt>
    <dgm:pt modelId="{3281E7A4-B940-4227-97B1-5607A7B67938}" type="pres">
      <dgm:prSet presAssocID="{BC1C2D82-A523-4FA1-B59A-7CA6F5EB0A3B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C019E015-8CE7-4B77-8E4F-FE7568BD4CC1}" type="pres">
      <dgm:prSet presAssocID="{E10D0237-7BA0-4814-ACF6-F51165EA9B8B}" presName="spacer" presStyleCnt="0"/>
      <dgm:spPr/>
    </dgm:pt>
    <dgm:pt modelId="{0195853B-C98C-44D4-AD1A-576F40C10BB1}" type="pres">
      <dgm:prSet presAssocID="{3431D194-CE4B-4C8D-BE92-6C7BE2D54A0B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C454C5F1-73BE-4388-9B05-9269BAE3B6C5}" type="pres">
      <dgm:prSet presAssocID="{03962441-A026-4FC4-B22A-A22A9CCDBED8}" presName="spacer" presStyleCnt="0"/>
      <dgm:spPr/>
    </dgm:pt>
    <dgm:pt modelId="{CB375DDB-D600-4733-9FF9-CDA386B054DB}" type="pres">
      <dgm:prSet presAssocID="{0B4965E4-240C-46F1-BECD-98A0761CAA4D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34942EC6-8992-4DC2-8B7F-8B80EDE4DF6A}" type="pres">
      <dgm:prSet presAssocID="{82C56F41-2B12-4A9A-8084-684FA96FC62A}" presName="spacer" presStyleCnt="0"/>
      <dgm:spPr/>
    </dgm:pt>
    <dgm:pt modelId="{89931E49-FE9D-4F7D-97B2-1737E7C8FC92}" type="pres">
      <dgm:prSet presAssocID="{39B5C605-F21E-4CA3-9D60-3C3812832317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045B6704-401E-4FBD-BC43-01CF6171E769}" type="presOf" srcId="{2C490E2E-26C6-4105-8E2D-45328DEECD67}" destId="{E0E9F15C-624B-4E39-852C-FE088289227A}" srcOrd="0" destOrd="0" presId="urn:microsoft.com/office/officeart/2005/8/layout/vList2"/>
    <dgm:cxn modelId="{05EF3514-7AF8-42B6-8C10-0BE8A466DB00}" type="presOf" srcId="{3431D194-CE4B-4C8D-BE92-6C7BE2D54A0B}" destId="{0195853B-C98C-44D4-AD1A-576F40C10BB1}" srcOrd="0" destOrd="0" presId="urn:microsoft.com/office/officeart/2005/8/layout/vList2"/>
    <dgm:cxn modelId="{67837C33-8074-4882-8FD8-0D0A7890B254}" srcId="{2C490E2E-26C6-4105-8E2D-45328DEECD67}" destId="{3431D194-CE4B-4C8D-BE92-6C7BE2D54A0B}" srcOrd="3" destOrd="0" parTransId="{53EAEB8C-FE03-48E2-A529-580EA072C098}" sibTransId="{03962441-A026-4FC4-B22A-A22A9CCDBED8}"/>
    <dgm:cxn modelId="{91B37F46-A9D9-49A5-B2FB-1BDB6C585B30}" type="presOf" srcId="{1C6F7316-CF5D-4E9F-8C15-164C26C518E4}" destId="{A9242F90-88CA-4511-8D32-5979E469E984}" srcOrd="0" destOrd="0" presId="urn:microsoft.com/office/officeart/2005/8/layout/vList2"/>
    <dgm:cxn modelId="{CA181B73-CF50-41A2-92EA-8B36F77B09D5}" type="presOf" srcId="{39B5C605-F21E-4CA3-9D60-3C3812832317}" destId="{89931E49-FE9D-4F7D-97B2-1737E7C8FC92}" srcOrd="0" destOrd="0" presId="urn:microsoft.com/office/officeart/2005/8/layout/vList2"/>
    <dgm:cxn modelId="{118DD38C-6D67-4B3F-9D16-738D439E4EA4}" srcId="{2C490E2E-26C6-4105-8E2D-45328DEECD67}" destId="{B21347C3-3304-49D2-8A99-D12B61B22C6E}" srcOrd="1" destOrd="0" parTransId="{EF99F3E2-EAB8-448C-B096-53DA5FB01C6D}" sibTransId="{A173DB10-66C5-4A1D-97B8-0C0C70624E9E}"/>
    <dgm:cxn modelId="{3E027897-9D5E-448D-9A0C-179792D819CB}" srcId="{2C490E2E-26C6-4105-8E2D-45328DEECD67}" destId="{39B5C605-F21E-4CA3-9D60-3C3812832317}" srcOrd="5" destOrd="0" parTransId="{125D8B8C-787B-4C96-AABF-D30CBCB93EA4}" sibTransId="{D5BEF1E9-07B6-4DF3-95BB-E67EE90DB250}"/>
    <dgm:cxn modelId="{23C06BB5-D7E8-44AA-B485-9B054E20152F}" type="presOf" srcId="{0B4965E4-240C-46F1-BECD-98A0761CAA4D}" destId="{CB375DDB-D600-4733-9FF9-CDA386B054DB}" srcOrd="0" destOrd="0" presId="urn:microsoft.com/office/officeart/2005/8/layout/vList2"/>
    <dgm:cxn modelId="{DBB26CDB-3881-4FE0-80E0-EB6413A7E67E}" srcId="{2C490E2E-26C6-4105-8E2D-45328DEECD67}" destId="{1C6F7316-CF5D-4E9F-8C15-164C26C518E4}" srcOrd="0" destOrd="0" parTransId="{894003EF-50B2-4353-AC69-AC9B05C7B6CE}" sibTransId="{66219111-50B1-4E22-B7FB-DEBBF6245375}"/>
    <dgm:cxn modelId="{6F511EE8-7896-45C1-9717-C8C9F2DEF0D8}" type="presOf" srcId="{BC1C2D82-A523-4FA1-B59A-7CA6F5EB0A3B}" destId="{3281E7A4-B940-4227-97B1-5607A7B67938}" srcOrd="0" destOrd="0" presId="urn:microsoft.com/office/officeart/2005/8/layout/vList2"/>
    <dgm:cxn modelId="{5ACF6EEA-DCD7-4E4E-B67B-ADBAAE1CE3FD}" srcId="{2C490E2E-26C6-4105-8E2D-45328DEECD67}" destId="{BC1C2D82-A523-4FA1-B59A-7CA6F5EB0A3B}" srcOrd="2" destOrd="0" parTransId="{E946C84B-0B96-440C-B1DA-31ECD7447EA1}" sibTransId="{E10D0237-7BA0-4814-ACF6-F51165EA9B8B}"/>
    <dgm:cxn modelId="{6189E7EC-9D09-4A48-807D-CDF2253B77E8}" srcId="{2C490E2E-26C6-4105-8E2D-45328DEECD67}" destId="{0B4965E4-240C-46F1-BECD-98A0761CAA4D}" srcOrd="4" destOrd="0" parTransId="{A9325D5A-9477-4849-8C22-EC25AB5DCA9C}" sibTransId="{82C56F41-2B12-4A9A-8084-684FA96FC62A}"/>
    <dgm:cxn modelId="{B0D632FA-7AF8-4DC7-ACAD-35A54D2FFC77}" type="presOf" srcId="{B21347C3-3304-49D2-8A99-D12B61B22C6E}" destId="{B1FB6BC3-240F-441D-94DC-B54F782C8295}" srcOrd="0" destOrd="0" presId="urn:microsoft.com/office/officeart/2005/8/layout/vList2"/>
    <dgm:cxn modelId="{BCE4823C-538D-4FC1-85E0-140E0CCE39B1}" type="presParOf" srcId="{E0E9F15C-624B-4E39-852C-FE088289227A}" destId="{A9242F90-88CA-4511-8D32-5979E469E984}" srcOrd="0" destOrd="0" presId="urn:microsoft.com/office/officeart/2005/8/layout/vList2"/>
    <dgm:cxn modelId="{DA55E4A5-0BB3-4C17-9FD9-961F6A13843D}" type="presParOf" srcId="{E0E9F15C-624B-4E39-852C-FE088289227A}" destId="{7372C77E-0235-4D40-B4F9-C00995B9D1F9}" srcOrd="1" destOrd="0" presId="urn:microsoft.com/office/officeart/2005/8/layout/vList2"/>
    <dgm:cxn modelId="{18B13B27-065E-4D55-938E-F013C6206A68}" type="presParOf" srcId="{E0E9F15C-624B-4E39-852C-FE088289227A}" destId="{B1FB6BC3-240F-441D-94DC-B54F782C8295}" srcOrd="2" destOrd="0" presId="urn:microsoft.com/office/officeart/2005/8/layout/vList2"/>
    <dgm:cxn modelId="{57463B88-5DB0-4EA4-AC64-8C9997DDD974}" type="presParOf" srcId="{E0E9F15C-624B-4E39-852C-FE088289227A}" destId="{FB3F0D6C-05F2-4628-B96F-2238FCFFBBF2}" srcOrd="3" destOrd="0" presId="urn:microsoft.com/office/officeart/2005/8/layout/vList2"/>
    <dgm:cxn modelId="{6AA9A498-BF51-46FE-BC08-1DF8E087377F}" type="presParOf" srcId="{E0E9F15C-624B-4E39-852C-FE088289227A}" destId="{3281E7A4-B940-4227-97B1-5607A7B67938}" srcOrd="4" destOrd="0" presId="urn:microsoft.com/office/officeart/2005/8/layout/vList2"/>
    <dgm:cxn modelId="{E3B1EA85-E78D-481D-B5B7-664AB6276968}" type="presParOf" srcId="{E0E9F15C-624B-4E39-852C-FE088289227A}" destId="{C019E015-8CE7-4B77-8E4F-FE7568BD4CC1}" srcOrd="5" destOrd="0" presId="urn:microsoft.com/office/officeart/2005/8/layout/vList2"/>
    <dgm:cxn modelId="{A52A8778-3BC0-4913-AE09-9FAE3555ECE6}" type="presParOf" srcId="{E0E9F15C-624B-4E39-852C-FE088289227A}" destId="{0195853B-C98C-44D4-AD1A-576F40C10BB1}" srcOrd="6" destOrd="0" presId="urn:microsoft.com/office/officeart/2005/8/layout/vList2"/>
    <dgm:cxn modelId="{6478A0D6-FC2E-46B1-BE04-B110FB63EDAE}" type="presParOf" srcId="{E0E9F15C-624B-4E39-852C-FE088289227A}" destId="{C454C5F1-73BE-4388-9B05-9269BAE3B6C5}" srcOrd="7" destOrd="0" presId="urn:microsoft.com/office/officeart/2005/8/layout/vList2"/>
    <dgm:cxn modelId="{F75BA960-BFBF-42C7-979E-3F6C9AB0EA02}" type="presParOf" srcId="{E0E9F15C-624B-4E39-852C-FE088289227A}" destId="{CB375DDB-D600-4733-9FF9-CDA386B054DB}" srcOrd="8" destOrd="0" presId="urn:microsoft.com/office/officeart/2005/8/layout/vList2"/>
    <dgm:cxn modelId="{70CD41A3-FCCE-4853-A1DD-5AECAD801118}" type="presParOf" srcId="{E0E9F15C-624B-4E39-852C-FE088289227A}" destId="{34942EC6-8992-4DC2-8B7F-8B80EDE4DF6A}" srcOrd="9" destOrd="0" presId="urn:microsoft.com/office/officeart/2005/8/layout/vList2"/>
    <dgm:cxn modelId="{92413B0E-FFDE-48CB-AA84-D7FF35484398}" type="presParOf" srcId="{E0E9F15C-624B-4E39-852C-FE088289227A}" destId="{89931E49-FE9D-4F7D-97B2-1737E7C8FC92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8D790E8-7E75-46A3-A44D-27184E0CC723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BC8AF73-B788-43B8-8563-088AE695E4A3}">
      <dgm:prSet/>
      <dgm:spPr/>
      <dgm:t>
        <a:bodyPr/>
        <a:lstStyle/>
        <a:p>
          <a:r>
            <a:rPr lang="en-US" dirty="0"/>
            <a:t>Contains vital information pertaining to the order:</a:t>
          </a:r>
        </a:p>
      </dgm:t>
    </dgm:pt>
    <dgm:pt modelId="{068141FF-BC65-4C9A-9043-D0FE7FD98FE2}" type="parTrans" cxnId="{682C103C-9876-4EB3-800D-1CBFD19A312C}">
      <dgm:prSet/>
      <dgm:spPr/>
      <dgm:t>
        <a:bodyPr/>
        <a:lstStyle/>
        <a:p>
          <a:endParaRPr lang="en-US"/>
        </a:p>
      </dgm:t>
    </dgm:pt>
    <dgm:pt modelId="{9B9BA18C-1E6C-4516-8E2B-9B0DA8A945EE}" type="sibTrans" cxnId="{682C103C-9876-4EB3-800D-1CBFD19A312C}">
      <dgm:prSet/>
      <dgm:spPr/>
      <dgm:t>
        <a:bodyPr/>
        <a:lstStyle/>
        <a:p>
          <a:endParaRPr lang="en-US"/>
        </a:p>
      </dgm:t>
    </dgm:pt>
    <dgm:pt modelId="{8A8E8654-A459-45C2-A932-EDE063A41621}">
      <dgm:prSet/>
      <dgm:spPr/>
      <dgm:t>
        <a:bodyPr/>
        <a:lstStyle/>
        <a:p>
          <a:r>
            <a:rPr lang="en-US"/>
            <a:t>orderID: Primary key referenced by Ordered Items to be associated with a single order or “cart.”</a:t>
          </a:r>
        </a:p>
      </dgm:t>
    </dgm:pt>
    <dgm:pt modelId="{033F44E4-EC3C-4196-9494-EE1FF042EA43}" type="parTrans" cxnId="{0EC8E1DA-B3C1-45B0-B54E-D68A3A02FE87}">
      <dgm:prSet/>
      <dgm:spPr/>
      <dgm:t>
        <a:bodyPr/>
        <a:lstStyle/>
        <a:p>
          <a:endParaRPr lang="en-US"/>
        </a:p>
      </dgm:t>
    </dgm:pt>
    <dgm:pt modelId="{3B3751E9-4215-49CA-9B40-BA782034BCF3}" type="sibTrans" cxnId="{0EC8E1DA-B3C1-45B0-B54E-D68A3A02FE87}">
      <dgm:prSet/>
      <dgm:spPr/>
      <dgm:t>
        <a:bodyPr/>
        <a:lstStyle/>
        <a:p>
          <a:endParaRPr lang="en-US"/>
        </a:p>
      </dgm:t>
    </dgm:pt>
    <dgm:pt modelId="{3A8B4923-98FD-4001-BCD6-D3A91F9BB1E2}">
      <dgm:prSet/>
      <dgm:spPr/>
      <dgm:t>
        <a:bodyPr/>
        <a:lstStyle/>
        <a:p>
          <a:r>
            <a:rPr lang="en-US" dirty="0" err="1"/>
            <a:t>customerID</a:t>
          </a:r>
          <a:r>
            <a:rPr lang="en-US" dirty="0"/>
            <a:t>: Foreign key that references the customer for transaction and shipping.</a:t>
          </a:r>
        </a:p>
      </dgm:t>
    </dgm:pt>
    <dgm:pt modelId="{17D31D50-E4A3-4590-A181-F70F2E93CB4E}" type="parTrans" cxnId="{84DE88E2-6F66-4DA9-8235-96854BF104A7}">
      <dgm:prSet/>
      <dgm:spPr/>
      <dgm:t>
        <a:bodyPr/>
        <a:lstStyle/>
        <a:p>
          <a:endParaRPr lang="en-US"/>
        </a:p>
      </dgm:t>
    </dgm:pt>
    <dgm:pt modelId="{B69B47DA-1365-4F70-9594-85BCAB838925}" type="sibTrans" cxnId="{84DE88E2-6F66-4DA9-8235-96854BF104A7}">
      <dgm:prSet/>
      <dgm:spPr/>
      <dgm:t>
        <a:bodyPr/>
        <a:lstStyle/>
        <a:p>
          <a:endParaRPr lang="en-US"/>
        </a:p>
      </dgm:t>
    </dgm:pt>
    <dgm:pt modelId="{9EC7C4EC-124A-4753-9748-701CBDD9BA00}">
      <dgm:prSet/>
      <dgm:spPr/>
      <dgm:t>
        <a:bodyPr/>
        <a:lstStyle/>
        <a:p>
          <a:r>
            <a:rPr lang="en-US" dirty="0" err="1"/>
            <a:t>orderTotal</a:t>
          </a:r>
          <a:r>
            <a:rPr lang="en-US" dirty="0"/>
            <a:t>: Order total before tax is applied.</a:t>
          </a:r>
        </a:p>
      </dgm:t>
    </dgm:pt>
    <dgm:pt modelId="{78E52E87-0C5B-4363-8817-F241F0D4A1B7}" type="parTrans" cxnId="{50C31394-9A93-4E6B-B1E9-3E769C51139D}">
      <dgm:prSet/>
      <dgm:spPr/>
      <dgm:t>
        <a:bodyPr/>
        <a:lstStyle/>
        <a:p>
          <a:endParaRPr lang="en-US"/>
        </a:p>
      </dgm:t>
    </dgm:pt>
    <dgm:pt modelId="{807371B9-1912-4BE0-B0BD-46ED258B274A}" type="sibTrans" cxnId="{50C31394-9A93-4E6B-B1E9-3E769C51139D}">
      <dgm:prSet/>
      <dgm:spPr/>
      <dgm:t>
        <a:bodyPr/>
        <a:lstStyle/>
        <a:p>
          <a:endParaRPr lang="en-US"/>
        </a:p>
      </dgm:t>
    </dgm:pt>
    <dgm:pt modelId="{2B283069-D017-49B7-BA4E-4CE7C1401AE7}" type="pres">
      <dgm:prSet presAssocID="{28D790E8-7E75-46A3-A44D-27184E0CC723}" presName="Name0" presStyleCnt="0">
        <dgm:presLayoutVars>
          <dgm:dir/>
          <dgm:animLvl val="lvl"/>
          <dgm:resizeHandles val="exact"/>
        </dgm:presLayoutVars>
      </dgm:prSet>
      <dgm:spPr/>
    </dgm:pt>
    <dgm:pt modelId="{333B2E9D-940F-4B5F-BA0D-C3A3335085CC}" type="pres">
      <dgm:prSet presAssocID="{ABC8AF73-B788-43B8-8563-088AE695E4A3}" presName="linNode" presStyleCnt="0"/>
      <dgm:spPr/>
    </dgm:pt>
    <dgm:pt modelId="{FB0B5EC8-7587-4D5E-B4B5-CF68BCC17ACF}" type="pres">
      <dgm:prSet presAssocID="{ABC8AF73-B788-43B8-8563-088AE695E4A3}" presName="parentText" presStyleLbl="node1" presStyleIdx="0" presStyleCnt="1">
        <dgm:presLayoutVars>
          <dgm:chMax val="1"/>
          <dgm:bulletEnabled val="1"/>
        </dgm:presLayoutVars>
      </dgm:prSet>
      <dgm:spPr/>
    </dgm:pt>
    <dgm:pt modelId="{97218A88-7ABF-41BD-9F31-2A83C3714870}" type="pres">
      <dgm:prSet presAssocID="{ABC8AF73-B788-43B8-8563-088AE695E4A3}" presName="descendantText" presStyleLbl="alignAccFollowNode1" presStyleIdx="0" presStyleCnt="1">
        <dgm:presLayoutVars>
          <dgm:bulletEnabled val="1"/>
        </dgm:presLayoutVars>
      </dgm:prSet>
      <dgm:spPr/>
    </dgm:pt>
  </dgm:ptLst>
  <dgm:cxnLst>
    <dgm:cxn modelId="{48F19B38-DEF5-47A8-A5DE-3E5A1451750E}" type="presOf" srcId="{ABC8AF73-B788-43B8-8563-088AE695E4A3}" destId="{FB0B5EC8-7587-4D5E-B4B5-CF68BCC17ACF}" srcOrd="0" destOrd="0" presId="urn:microsoft.com/office/officeart/2005/8/layout/vList5"/>
    <dgm:cxn modelId="{682C103C-9876-4EB3-800D-1CBFD19A312C}" srcId="{28D790E8-7E75-46A3-A44D-27184E0CC723}" destId="{ABC8AF73-B788-43B8-8563-088AE695E4A3}" srcOrd="0" destOrd="0" parTransId="{068141FF-BC65-4C9A-9043-D0FE7FD98FE2}" sibTransId="{9B9BA18C-1E6C-4516-8E2B-9B0DA8A945EE}"/>
    <dgm:cxn modelId="{9B6F8E85-B162-44C2-8AB0-9744C69C293B}" type="presOf" srcId="{9EC7C4EC-124A-4753-9748-701CBDD9BA00}" destId="{97218A88-7ABF-41BD-9F31-2A83C3714870}" srcOrd="0" destOrd="2" presId="urn:microsoft.com/office/officeart/2005/8/layout/vList5"/>
    <dgm:cxn modelId="{7BB3158B-3047-4C61-801D-950FD2CF5C88}" type="presOf" srcId="{3A8B4923-98FD-4001-BCD6-D3A91F9BB1E2}" destId="{97218A88-7ABF-41BD-9F31-2A83C3714870}" srcOrd="0" destOrd="1" presId="urn:microsoft.com/office/officeart/2005/8/layout/vList5"/>
    <dgm:cxn modelId="{50C31394-9A93-4E6B-B1E9-3E769C51139D}" srcId="{ABC8AF73-B788-43B8-8563-088AE695E4A3}" destId="{9EC7C4EC-124A-4753-9748-701CBDD9BA00}" srcOrd="2" destOrd="0" parTransId="{78E52E87-0C5B-4363-8817-F241F0D4A1B7}" sibTransId="{807371B9-1912-4BE0-B0BD-46ED258B274A}"/>
    <dgm:cxn modelId="{514AFCC2-CA67-45D5-A1C8-E6A671E9DB23}" type="presOf" srcId="{8A8E8654-A459-45C2-A932-EDE063A41621}" destId="{97218A88-7ABF-41BD-9F31-2A83C3714870}" srcOrd="0" destOrd="0" presId="urn:microsoft.com/office/officeart/2005/8/layout/vList5"/>
    <dgm:cxn modelId="{0F546BD4-302F-4DF6-9BB0-29DA35DA1497}" type="presOf" srcId="{28D790E8-7E75-46A3-A44D-27184E0CC723}" destId="{2B283069-D017-49B7-BA4E-4CE7C1401AE7}" srcOrd="0" destOrd="0" presId="urn:microsoft.com/office/officeart/2005/8/layout/vList5"/>
    <dgm:cxn modelId="{0EC8E1DA-B3C1-45B0-B54E-D68A3A02FE87}" srcId="{ABC8AF73-B788-43B8-8563-088AE695E4A3}" destId="{8A8E8654-A459-45C2-A932-EDE063A41621}" srcOrd="0" destOrd="0" parTransId="{033F44E4-EC3C-4196-9494-EE1FF042EA43}" sibTransId="{3B3751E9-4215-49CA-9B40-BA782034BCF3}"/>
    <dgm:cxn modelId="{84DE88E2-6F66-4DA9-8235-96854BF104A7}" srcId="{ABC8AF73-B788-43B8-8563-088AE695E4A3}" destId="{3A8B4923-98FD-4001-BCD6-D3A91F9BB1E2}" srcOrd="1" destOrd="0" parTransId="{17D31D50-E4A3-4590-A181-F70F2E93CB4E}" sibTransId="{B69B47DA-1365-4F70-9594-85BCAB838925}"/>
    <dgm:cxn modelId="{1F45DDA5-FA88-4C36-A15F-93EC2EC4A7D4}" type="presParOf" srcId="{2B283069-D017-49B7-BA4E-4CE7C1401AE7}" destId="{333B2E9D-940F-4B5F-BA0D-C3A3335085CC}" srcOrd="0" destOrd="0" presId="urn:microsoft.com/office/officeart/2005/8/layout/vList5"/>
    <dgm:cxn modelId="{2C965F0C-B879-4B2F-A91F-3750EED7D247}" type="presParOf" srcId="{333B2E9D-940F-4B5F-BA0D-C3A3335085CC}" destId="{FB0B5EC8-7587-4D5E-B4B5-CF68BCC17ACF}" srcOrd="0" destOrd="0" presId="urn:microsoft.com/office/officeart/2005/8/layout/vList5"/>
    <dgm:cxn modelId="{E427E117-D0E7-44A7-A009-1064E9B92E2A}" type="presParOf" srcId="{333B2E9D-940F-4B5F-BA0D-C3A3335085CC}" destId="{97218A88-7ABF-41BD-9F31-2A83C371487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1574F80-FA00-4793-BD7A-CD17528C2150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08C776F-3869-4255-8ADB-CCFF774AD309}">
      <dgm:prSet/>
      <dgm:spPr/>
      <dgm:t>
        <a:bodyPr/>
        <a:lstStyle/>
        <a:p>
          <a:r>
            <a:rPr lang="en-US" dirty="0"/>
            <a:t>Contains vital information pertaining to the ordered item:</a:t>
          </a:r>
        </a:p>
      </dgm:t>
    </dgm:pt>
    <dgm:pt modelId="{18886B9C-6DC4-4EBF-86D7-DB8B0D096AFD}" type="parTrans" cxnId="{E068F6DB-A213-48DD-8D8E-1D82DCB0097F}">
      <dgm:prSet/>
      <dgm:spPr/>
      <dgm:t>
        <a:bodyPr/>
        <a:lstStyle/>
        <a:p>
          <a:endParaRPr lang="en-US"/>
        </a:p>
      </dgm:t>
    </dgm:pt>
    <dgm:pt modelId="{617F0829-EC72-43F4-AB78-5686E9CA777A}" type="sibTrans" cxnId="{E068F6DB-A213-48DD-8D8E-1D82DCB0097F}">
      <dgm:prSet/>
      <dgm:spPr/>
      <dgm:t>
        <a:bodyPr/>
        <a:lstStyle/>
        <a:p>
          <a:endParaRPr lang="en-US"/>
        </a:p>
      </dgm:t>
    </dgm:pt>
    <dgm:pt modelId="{82BF568C-DFF2-4A6E-AF75-861FF65137B9}">
      <dgm:prSet/>
      <dgm:spPr/>
      <dgm:t>
        <a:bodyPr/>
        <a:lstStyle/>
        <a:p>
          <a:r>
            <a:rPr lang="en-US" dirty="0" err="1"/>
            <a:t>orderID</a:t>
          </a:r>
          <a:r>
            <a:rPr lang="en-US" dirty="0"/>
            <a:t>: Foreign key references the Order the item is associated with.</a:t>
          </a:r>
        </a:p>
      </dgm:t>
    </dgm:pt>
    <dgm:pt modelId="{F7FB4B77-699B-407B-B0C4-EA6328A43BC9}" type="parTrans" cxnId="{F4905651-4CF4-4530-B05A-5145FE126344}">
      <dgm:prSet/>
      <dgm:spPr/>
      <dgm:t>
        <a:bodyPr/>
        <a:lstStyle/>
        <a:p>
          <a:endParaRPr lang="en-US"/>
        </a:p>
      </dgm:t>
    </dgm:pt>
    <dgm:pt modelId="{C8F65353-A745-40EB-B1A2-D06210EB5A22}" type="sibTrans" cxnId="{F4905651-4CF4-4530-B05A-5145FE126344}">
      <dgm:prSet/>
      <dgm:spPr/>
      <dgm:t>
        <a:bodyPr/>
        <a:lstStyle/>
        <a:p>
          <a:endParaRPr lang="en-US"/>
        </a:p>
      </dgm:t>
    </dgm:pt>
    <dgm:pt modelId="{E0AF0D1E-7200-4789-9176-8AADD6062A73}">
      <dgm:prSet/>
      <dgm:spPr/>
      <dgm:t>
        <a:bodyPr/>
        <a:lstStyle/>
        <a:p>
          <a:r>
            <a:rPr lang="en-US" dirty="0" err="1"/>
            <a:t>itemID</a:t>
          </a:r>
          <a:r>
            <a:rPr lang="en-US" dirty="0"/>
            <a:t>: Foreign key that references the stocked item ordered.</a:t>
          </a:r>
        </a:p>
      </dgm:t>
    </dgm:pt>
    <dgm:pt modelId="{C1FF86F4-CD35-47D2-B8C3-22F8996521D9}" type="parTrans" cxnId="{FDE398B8-C9FD-48D7-ADC7-56D3A519C686}">
      <dgm:prSet/>
      <dgm:spPr/>
      <dgm:t>
        <a:bodyPr/>
        <a:lstStyle/>
        <a:p>
          <a:endParaRPr lang="en-US"/>
        </a:p>
      </dgm:t>
    </dgm:pt>
    <dgm:pt modelId="{B4C85413-4EEA-4AB8-8CB8-3702EE127DF5}" type="sibTrans" cxnId="{FDE398B8-C9FD-48D7-ADC7-56D3A519C686}">
      <dgm:prSet/>
      <dgm:spPr/>
      <dgm:t>
        <a:bodyPr/>
        <a:lstStyle/>
        <a:p>
          <a:endParaRPr lang="en-US"/>
        </a:p>
      </dgm:t>
    </dgm:pt>
    <dgm:pt modelId="{24DD9833-DE09-4968-916C-8987E328FA7E}">
      <dgm:prSet/>
      <dgm:spPr/>
      <dgm:t>
        <a:bodyPr/>
        <a:lstStyle/>
        <a:p>
          <a:r>
            <a:rPr lang="en-US"/>
            <a:t>Amount: Amount of a stocked item that is ordered.</a:t>
          </a:r>
        </a:p>
      </dgm:t>
    </dgm:pt>
    <dgm:pt modelId="{184534DC-D3A6-4B65-B6D5-EAA69D019468}" type="parTrans" cxnId="{2200A0C4-25ED-440C-9572-912114B1D13E}">
      <dgm:prSet/>
      <dgm:spPr/>
      <dgm:t>
        <a:bodyPr/>
        <a:lstStyle/>
        <a:p>
          <a:endParaRPr lang="en-US"/>
        </a:p>
      </dgm:t>
    </dgm:pt>
    <dgm:pt modelId="{8F750FFF-94C5-4C16-ABE1-DBB5D53F5906}" type="sibTrans" cxnId="{2200A0C4-25ED-440C-9572-912114B1D13E}">
      <dgm:prSet/>
      <dgm:spPr/>
      <dgm:t>
        <a:bodyPr/>
        <a:lstStyle/>
        <a:p>
          <a:endParaRPr lang="en-US"/>
        </a:p>
      </dgm:t>
    </dgm:pt>
    <dgm:pt modelId="{EEA25FF4-47CC-460F-9107-C4E9B310FD9B}" type="pres">
      <dgm:prSet presAssocID="{C1574F80-FA00-4793-BD7A-CD17528C2150}" presName="Name0" presStyleCnt="0">
        <dgm:presLayoutVars>
          <dgm:dir/>
          <dgm:animLvl val="lvl"/>
          <dgm:resizeHandles val="exact"/>
        </dgm:presLayoutVars>
      </dgm:prSet>
      <dgm:spPr/>
    </dgm:pt>
    <dgm:pt modelId="{957355D8-5458-4F97-9705-6BCB76B91AB2}" type="pres">
      <dgm:prSet presAssocID="{508C776F-3869-4255-8ADB-CCFF774AD309}" presName="linNode" presStyleCnt="0"/>
      <dgm:spPr/>
    </dgm:pt>
    <dgm:pt modelId="{DBD756B6-7E64-46A3-B50D-95CBD98915FE}" type="pres">
      <dgm:prSet presAssocID="{508C776F-3869-4255-8ADB-CCFF774AD309}" presName="parentText" presStyleLbl="node1" presStyleIdx="0" presStyleCnt="1">
        <dgm:presLayoutVars>
          <dgm:chMax val="1"/>
          <dgm:bulletEnabled val="1"/>
        </dgm:presLayoutVars>
      </dgm:prSet>
      <dgm:spPr/>
    </dgm:pt>
    <dgm:pt modelId="{CE35B0D9-153B-48FE-A54C-2F1EC621CEC9}" type="pres">
      <dgm:prSet presAssocID="{508C776F-3869-4255-8ADB-CCFF774AD309}" presName="descendantText" presStyleLbl="alignAccFollowNode1" presStyleIdx="0" presStyleCnt="1">
        <dgm:presLayoutVars>
          <dgm:bulletEnabled val="1"/>
        </dgm:presLayoutVars>
      </dgm:prSet>
      <dgm:spPr/>
    </dgm:pt>
  </dgm:ptLst>
  <dgm:cxnLst>
    <dgm:cxn modelId="{F4905651-4CF4-4530-B05A-5145FE126344}" srcId="{508C776F-3869-4255-8ADB-CCFF774AD309}" destId="{82BF568C-DFF2-4A6E-AF75-861FF65137B9}" srcOrd="0" destOrd="0" parTransId="{F7FB4B77-699B-407B-B0C4-EA6328A43BC9}" sibTransId="{C8F65353-A745-40EB-B1A2-D06210EB5A22}"/>
    <dgm:cxn modelId="{86063E56-44F0-4CF4-9306-864B427C3156}" type="presOf" srcId="{E0AF0D1E-7200-4789-9176-8AADD6062A73}" destId="{CE35B0D9-153B-48FE-A54C-2F1EC621CEC9}" srcOrd="0" destOrd="1" presId="urn:microsoft.com/office/officeart/2005/8/layout/vList5"/>
    <dgm:cxn modelId="{BC2EE19D-77BB-480F-ADD0-2CEE4A81DD26}" type="presOf" srcId="{C1574F80-FA00-4793-BD7A-CD17528C2150}" destId="{EEA25FF4-47CC-460F-9107-C4E9B310FD9B}" srcOrd="0" destOrd="0" presId="urn:microsoft.com/office/officeart/2005/8/layout/vList5"/>
    <dgm:cxn modelId="{B791AAA0-5DF8-45A4-B9EF-33DCD61A70C0}" type="presOf" srcId="{24DD9833-DE09-4968-916C-8987E328FA7E}" destId="{CE35B0D9-153B-48FE-A54C-2F1EC621CEC9}" srcOrd="0" destOrd="2" presId="urn:microsoft.com/office/officeart/2005/8/layout/vList5"/>
    <dgm:cxn modelId="{2C1AAEB0-CF39-4161-80DC-A7CFF08954D9}" type="presOf" srcId="{82BF568C-DFF2-4A6E-AF75-861FF65137B9}" destId="{CE35B0D9-153B-48FE-A54C-2F1EC621CEC9}" srcOrd="0" destOrd="0" presId="urn:microsoft.com/office/officeart/2005/8/layout/vList5"/>
    <dgm:cxn modelId="{FDE398B8-C9FD-48D7-ADC7-56D3A519C686}" srcId="{508C776F-3869-4255-8ADB-CCFF774AD309}" destId="{E0AF0D1E-7200-4789-9176-8AADD6062A73}" srcOrd="1" destOrd="0" parTransId="{C1FF86F4-CD35-47D2-B8C3-22F8996521D9}" sibTransId="{B4C85413-4EEA-4AB8-8CB8-3702EE127DF5}"/>
    <dgm:cxn modelId="{2200A0C4-25ED-440C-9572-912114B1D13E}" srcId="{508C776F-3869-4255-8ADB-CCFF774AD309}" destId="{24DD9833-DE09-4968-916C-8987E328FA7E}" srcOrd="2" destOrd="0" parTransId="{184534DC-D3A6-4B65-B6D5-EAA69D019468}" sibTransId="{8F750FFF-94C5-4C16-ABE1-DBB5D53F5906}"/>
    <dgm:cxn modelId="{800255C8-2FA8-4B43-B9EA-FD4A341353C0}" type="presOf" srcId="{508C776F-3869-4255-8ADB-CCFF774AD309}" destId="{DBD756B6-7E64-46A3-B50D-95CBD98915FE}" srcOrd="0" destOrd="0" presId="urn:microsoft.com/office/officeart/2005/8/layout/vList5"/>
    <dgm:cxn modelId="{E068F6DB-A213-48DD-8D8E-1D82DCB0097F}" srcId="{C1574F80-FA00-4793-BD7A-CD17528C2150}" destId="{508C776F-3869-4255-8ADB-CCFF774AD309}" srcOrd="0" destOrd="0" parTransId="{18886B9C-6DC4-4EBF-86D7-DB8B0D096AFD}" sibTransId="{617F0829-EC72-43F4-AB78-5686E9CA777A}"/>
    <dgm:cxn modelId="{10E0B785-C83E-47D0-80C5-A2543D63C13F}" type="presParOf" srcId="{EEA25FF4-47CC-460F-9107-C4E9B310FD9B}" destId="{957355D8-5458-4F97-9705-6BCB76B91AB2}" srcOrd="0" destOrd="0" presId="urn:microsoft.com/office/officeart/2005/8/layout/vList5"/>
    <dgm:cxn modelId="{669B5315-E1B7-404D-A7B4-1DF80223E8BF}" type="presParOf" srcId="{957355D8-5458-4F97-9705-6BCB76B91AB2}" destId="{DBD756B6-7E64-46A3-B50D-95CBD98915FE}" srcOrd="0" destOrd="0" presId="urn:microsoft.com/office/officeart/2005/8/layout/vList5"/>
    <dgm:cxn modelId="{DE433C1F-9370-460A-8447-D2943E9843F2}" type="presParOf" srcId="{957355D8-5458-4F97-9705-6BCB76B91AB2}" destId="{CE35B0D9-153B-48FE-A54C-2F1EC621CEC9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D0EA2B4-55BE-4B46-979D-A520EDAAE2A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8DFAD62-8C31-45F3-8E75-4DB0DD3EDDD4}">
      <dgm:prSet/>
      <dgm:spPr/>
      <dgm:t>
        <a:bodyPr/>
        <a:lstStyle/>
        <a:p>
          <a:r>
            <a:rPr lang="en-US"/>
            <a:t>Search Order: Search for an order by ID.</a:t>
          </a:r>
        </a:p>
      </dgm:t>
    </dgm:pt>
    <dgm:pt modelId="{0671EB82-DD4E-4284-AC3B-B47794686DD3}" type="parTrans" cxnId="{A6ED503A-B1CD-40B9-8EA2-EB08E29AD6BD}">
      <dgm:prSet/>
      <dgm:spPr/>
      <dgm:t>
        <a:bodyPr/>
        <a:lstStyle/>
        <a:p>
          <a:endParaRPr lang="en-US"/>
        </a:p>
      </dgm:t>
    </dgm:pt>
    <dgm:pt modelId="{BB5A350D-92DC-482B-B94B-BC584DC34C80}" type="sibTrans" cxnId="{A6ED503A-B1CD-40B9-8EA2-EB08E29AD6BD}">
      <dgm:prSet/>
      <dgm:spPr/>
      <dgm:t>
        <a:bodyPr/>
        <a:lstStyle/>
        <a:p>
          <a:endParaRPr lang="en-US"/>
        </a:p>
      </dgm:t>
    </dgm:pt>
    <dgm:pt modelId="{06C06E6E-1CB3-45A0-8C6E-F38A97237AC2}">
      <dgm:prSet/>
      <dgm:spPr/>
      <dgm:t>
        <a:bodyPr/>
        <a:lstStyle/>
        <a:p>
          <a:r>
            <a:rPr lang="en-US" dirty="0"/>
            <a:t>Search Order (verbose): List an order and its associated items.</a:t>
          </a:r>
        </a:p>
      </dgm:t>
    </dgm:pt>
    <dgm:pt modelId="{20E100C4-CDB1-4473-84EA-CFA4F9C496D9}" type="parTrans" cxnId="{53A4355C-3568-409C-9C59-906E81998671}">
      <dgm:prSet/>
      <dgm:spPr/>
      <dgm:t>
        <a:bodyPr/>
        <a:lstStyle/>
        <a:p>
          <a:endParaRPr lang="en-US"/>
        </a:p>
      </dgm:t>
    </dgm:pt>
    <dgm:pt modelId="{A313AE11-D1AD-4D3D-8F1A-B6B159176718}" type="sibTrans" cxnId="{53A4355C-3568-409C-9C59-906E81998671}">
      <dgm:prSet/>
      <dgm:spPr/>
      <dgm:t>
        <a:bodyPr/>
        <a:lstStyle/>
        <a:p>
          <a:endParaRPr lang="en-US"/>
        </a:p>
      </dgm:t>
    </dgm:pt>
    <dgm:pt modelId="{236D5050-1F94-4BBD-AA18-BDCA4F73497C}">
      <dgm:prSet/>
      <dgm:spPr/>
      <dgm:t>
        <a:bodyPr/>
        <a:lstStyle/>
        <a:p>
          <a:r>
            <a:rPr lang="en-US"/>
            <a:t>Place Order: Places an order for a customer given they have sufficient funds.</a:t>
          </a:r>
        </a:p>
      </dgm:t>
    </dgm:pt>
    <dgm:pt modelId="{7D25B114-7161-4DD4-A23F-9E9F3B32AD9F}" type="parTrans" cxnId="{867FE337-DD08-466A-A34C-E50C886BC1D3}">
      <dgm:prSet/>
      <dgm:spPr/>
      <dgm:t>
        <a:bodyPr/>
        <a:lstStyle/>
        <a:p>
          <a:endParaRPr lang="en-US"/>
        </a:p>
      </dgm:t>
    </dgm:pt>
    <dgm:pt modelId="{DE6CE129-AB9B-4A2A-B7D9-E78779D3DCB3}" type="sibTrans" cxnId="{867FE337-DD08-466A-A34C-E50C886BC1D3}">
      <dgm:prSet/>
      <dgm:spPr/>
      <dgm:t>
        <a:bodyPr/>
        <a:lstStyle/>
        <a:p>
          <a:endParaRPr lang="en-US"/>
        </a:p>
      </dgm:t>
    </dgm:pt>
    <dgm:pt modelId="{98F5D62C-6165-40DB-BC0D-41DD9A724558}">
      <dgm:prSet/>
      <dgm:spPr/>
      <dgm:t>
        <a:bodyPr/>
        <a:lstStyle/>
        <a:p>
          <a:r>
            <a:rPr lang="en-US"/>
            <a:t>List Orders: Lists all orders currently in the database.</a:t>
          </a:r>
        </a:p>
      </dgm:t>
    </dgm:pt>
    <dgm:pt modelId="{8CA96FAC-50EB-4488-8438-F1FAB61A05EA}" type="parTrans" cxnId="{E9E4160A-3E29-482D-B2A8-DBD66345DFC0}">
      <dgm:prSet/>
      <dgm:spPr/>
      <dgm:t>
        <a:bodyPr/>
        <a:lstStyle/>
        <a:p>
          <a:endParaRPr lang="en-US"/>
        </a:p>
      </dgm:t>
    </dgm:pt>
    <dgm:pt modelId="{914CC27F-7403-4C6D-B577-E0D7DB84065E}" type="sibTrans" cxnId="{E9E4160A-3E29-482D-B2A8-DBD66345DFC0}">
      <dgm:prSet/>
      <dgm:spPr/>
      <dgm:t>
        <a:bodyPr/>
        <a:lstStyle/>
        <a:p>
          <a:endParaRPr lang="en-US"/>
        </a:p>
      </dgm:t>
    </dgm:pt>
    <dgm:pt modelId="{84D0E03F-5B90-4DFF-B336-142E5CB8D2C5}" type="pres">
      <dgm:prSet presAssocID="{AD0EA2B4-55BE-4B46-979D-A520EDAAE2A1}" presName="linear" presStyleCnt="0">
        <dgm:presLayoutVars>
          <dgm:animLvl val="lvl"/>
          <dgm:resizeHandles val="exact"/>
        </dgm:presLayoutVars>
      </dgm:prSet>
      <dgm:spPr/>
    </dgm:pt>
    <dgm:pt modelId="{40FC0504-073F-468B-975C-D62C132F0D5D}" type="pres">
      <dgm:prSet presAssocID="{98DFAD62-8C31-45F3-8E75-4DB0DD3EDDD4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62C65FC0-5081-40DB-9DC8-22AC844DF886}" type="pres">
      <dgm:prSet presAssocID="{BB5A350D-92DC-482B-B94B-BC584DC34C80}" presName="spacer" presStyleCnt="0"/>
      <dgm:spPr/>
    </dgm:pt>
    <dgm:pt modelId="{264E13BB-270F-45D5-B8C4-45B55230F36E}" type="pres">
      <dgm:prSet presAssocID="{06C06E6E-1CB3-45A0-8C6E-F38A97237AC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4C66B026-0B2E-4782-AE00-7CC829992DDA}" type="pres">
      <dgm:prSet presAssocID="{A313AE11-D1AD-4D3D-8F1A-B6B159176718}" presName="spacer" presStyleCnt="0"/>
      <dgm:spPr/>
    </dgm:pt>
    <dgm:pt modelId="{EB51B253-4603-47DE-9397-C6864AEA4B3D}" type="pres">
      <dgm:prSet presAssocID="{236D5050-1F94-4BBD-AA18-BDCA4F73497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A92758E6-9AB4-4D34-88E5-11AE4B98029F}" type="pres">
      <dgm:prSet presAssocID="{DE6CE129-AB9B-4A2A-B7D9-E78779D3DCB3}" presName="spacer" presStyleCnt="0"/>
      <dgm:spPr/>
    </dgm:pt>
    <dgm:pt modelId="{3BC369BE-9374-4857-ADA0-11838AD9EA19}" type="pres">
      <dgm:prSet presAssocID="{98F5D62C-6165-40DB-BC0D-41DD9A724558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E9E4160A-3E29-482D-B2A8-DBD66345DFC0}" srcId="{AD0EA2B4-55BE-4B46-979D-A520EDAAE2A1}" destId="{98F5D62C-6165-40DB-BC0D-41DD9A724558}" srcOrd="3" destOrd="0" parTransId="{8CA96FAC-50EB-4488-8438-F1FAB61A05EA}" sibTransId="{914CC27F-7403-4C6D-B577-E0D7DB84065E}"/>
    <dgm:cxn modelId="{861A2924-F7D3-4879-8082-F758B29B09E0}" type="presOf" srcId="{98F5D62C-6165-40DB-BC0D-41DD9A724558}" destId="{3BC369BE-9374-4857-ADA0-11838AD9EA19}" srcOrd="0" destOrd="0" presId="urn:microsoft.com/office/officeart/2005/8/layout/vList2"/>
    <dgm:cxn modelId="{867FE337-DD08-466A-A34C-E50C886BC1D3}" srcId="{AD0EA2B4-55BE-4B46-979D-A520EDAAE2A1}" destId="{236D5050-1F94-4BBD-AA18-BDCA4F73497C}" srcOrd="2" destOrd="0" parTransId="{7D25B114-7161-4DD4-A23F-9E9F3B32AD9F}" sibTransId="{DE6CE129-AB9B-4A2A-B7D9-E78779D3DCB3}"/>
    <dgm:cxn modelId="{A6ED503A-B1CD-40B9-8EA2-EB08E29AD6BD}" srcId="{AD0EA2B4-55BE-4B46-979D-A520EDAAE2A1}" destId="{98DFAD62-8C31-45F3-8E75-4DB0DD3EDDD4}" srcOrd="0" destOrd="0" parTransId="{0671EB82-DD4E-4284-AC3B-B47794686DD3}" sibTransId="{BB5A350D-92DC-482B-B94B-BC584DC34C80}"/>
    <dgm:cxn modelId="{53A4355C-3568-409C-9C59-906E81998671}" srcId="{AD0EA2B4-55BE-4B46-979D-A520EDAAE2A1}" destId="{06C06E6E-1CB3-45A0-8C6E-F38A97237AC2}" srcOrd="1" destOrd="0" parTransId="{20E100C4-CDB1-4473-84EA-CFA4F9C496D9}" sibTransId="{A313AE11-D1AD-4D3D-8F1A-B6B159176718}"/>
    <dgm:cxn modelId="{92997256-7B09-4B19-A7F3-54ED458A9951}" type="presOf" srcId="{AD0EA2B4-55BE-4B46-979D-A520EDAAE2A1}" destId="{84D0E03F-5B90-4DFF-B336-142E5CB8D2C5}" srcOrd="0" destOrd="0" presId="urn:microsoft.com/office/officeart/2005/8/layout/vList2"/>
    <dgm:cxn modelId="{ACFD158D-F921-47C9-9918-A202E4B0CEB4}" type="presOf" srcId="{06C06E6E-1CB3-45A0-8C6E-F38A97237AC2}" destId="{264E13BB-270F-45D5-B8C4-45B55230F36E}" srcOrd="0" destOrd="0" presId="urn:microsoft.com/office/officeart/2005/8/layout/vList2"/>
    <dgm:cxn modelId="{173C95BA-9E87-45DF-837A-7ACDB2AFA824}" type="presOf" srcId="{236D5050-1F94-4BBD-AA18-BDCA4F73497C}" destId="{EB51B253-4603-47DE-9397-C6864AEA4B3D}" srcOrd="0" destOrd="0" presId="urn:microsoft.com/office/officeart/2005/8/layout/vList2"/>
    <dgm:cxn modelId="{8A92ADEF-CE64-4A3A-91D5-413A6779BC35}" type="presOf" srcId="{98DFAD62-8C31-45F3-8E75-4DB0DD3EDDD4}" destId="{40FC0504-073F-468B-975C-D62C132F0D5D}" srcOrd="0" destOrd="0" presId="urn:microsoft.com/office/officeart/2005/8/layout/vList2"/>
    <dgm:cxn modelId="{2A340D2F-7EA1-48BB-AC94-466DA4587057}" type="presParOf" srcId="{84D0E03F-5B90-4DFF-B336-142E5CB8D2C5}" destId="{40FC0504-073F-468B-975C-D62C132F0D5D}" srcOrd="0" destOrd="0" presId="urn:microsoft.com/office/officeart/2005/8/layout/vList2"/>
    <dgm:cxn modelId="{1F3EA5F2-64B9-4D93-9F63-5EA29AFF8C2A}" type="presParOf" srcId="{84D0E03F-5B90-4DFF-B336-142E5CB8D2C5}" destId="{62C65FC0-5081-40DB-9DC8-22AC844DF886}" srcOrd="1" destOrd="0" presId="urn:microsoft.com/office/officeart/2005/8/layout/vList2"/>
    <dgm:cxn modelId="{37617DC7-F323-43D5-8590-D02CBB04F434}" type="presParOf" srcId="{84D0E03F-5B90-4DFF-B336-142E5CB8D2C5}" destId="{264E13BB-270F-45D5-B8C4-45B55230F36E}" srcOrd="2" destOrd="0" presId="urn:microsoft.com/office/officeart/2005/8/layout/vList2"/>
    <dgm:cxn modelId="{47AA7EF1-2A9D-40E6-8067-3C3F96DF69BE}" type="presParOf" srcId="{84D0E03F-5B90-4DFF-B336-142E5CB8D2C5}" destId="{4C66B026-0B2E-4782-AE00-7CC829992DDA}" srcOrd="3" destOrd="0" presId="urn:microsoft.com/office/officeart/2005/8/layout/vList2"/>
    <dgm:cxn modelId="{E0CA118C-7A2B-437A-AAC1-98481EC67A0B}" type="presParOf" srcId="{84D0E03F-5B90-4DFF-B336-142E5CB8D2C5}" destId="{EB51B253-4603-47DE-9397-C6864AEA4B3D}" srcOrd="4" destOrd="0" presId="urn:microsoft.com/office/officeart/2005/8/layout/vList2"/>
    <dgm:cxn modelId="{2A531B63-93F5-4561-AB4E-6281610F9C0B}" type="presParOf" srcId="{84D0E03F-5B90-4DFF-B336-142E5CB8D2C5}" destId="{A92758E6-9AB4-4D34-88E5-11AE4B98029F}" srcOrd="5" destOrd="0" presId="urn:microsoft.com/office/officeart/2005/8/layout/vList2"/>
    <dgm:cxn modelId="{8AA6ADEF-D16C-4149-9365-2D2DECD0D23F}" type="presParOf" srcId="{84D0E03F-5B90-4DFF-B336-142E5CB8D2C5}" destId="{3BC369BE-9374-4857-ADA0-11838AD9EA19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852F09-5FE3-484D-BAF8-D330E91D48BD}">
      <dsp:nvSpPr>
        <dsp:cNvPr id="0" name=""/>
        <dsp:cNvSpPr/>
      </dsp:nvSpPr>
      <dsp:spPr>
        <a:xfrm>
          <a:off x="3095243" y="637142"/>
          <a:ext cx="2307632" cy="2669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3499"/>
              </a:lnTo>
              <a:lnTo>
                <a:pt x="2307632" y="133499"/>
              </a:lnTo>
              <a:lnTo>
                <a:pt x="2307632" y="26699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273CAE-C786-45EA-B875-C7F6CAA2C94B}">
      <dsp:nvSpPr>
        <dsp:cNvPr id="0" name=""/>
        <dsp:cNvSpPr/>
      </dsp:nvSpPr>
      <dsp:spPr>
        <a:xfrm>
          <a:off x="3355885" y="1539852"/>
          <a:ext cx="190713" cy="14875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87564"/>
              </a:lnTo>
              <a:lnTo>
                <a:pt x="190713" y="148756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1FCF59-FACF-47BA-96C0-78334368FD57}">
      <dsp:nvSpPr>
        <dsp:cNvPr id="0" name=""/>
        <dsp:cNvSpPr/>
      </dsp:nvSpPr>
      <dsp:spPr>
        <a:xfrm>
          <a:off x="3355885" y="1539852"/>
          <a:ext cx="190713" cy="5848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4854"/>
              </a:lnTo>
              <a:lnTo>
                <a:pt x="190713" y="58485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1FF568-DC5E-4407-970A-10F4A3175C89}">
      <dsp:nvSpPr>
        <dsp:cNvPr id="0" name=""/>
        <dsp:cNvSpPr/>
      </dsp:nvSpPr>
      <dsp:spPr>
        <a:xfrm>
          <a:off x="3095243" y="637142"/>
          <a:ext cx="769210" cy="2669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3499"/>
              </a:lnTo>
              <a:lnTo>
                <a:pt x="769210" y="133499"/>
              </a:lnTo>
              <a:lnTo>
                <a:pt x="769210" y="26699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CB9660-FF3D-40D8-99F5-EEF8E3EDAD7E}">
      <dsp:nvSpPr>
        <dsp:cNvPr id="0" name=""/>
        <dsp:cNvSpPr/>
      </dsp:nvSpPr>
      <dsp:spPr>
        <a:xfrm>
          <a:off x="1817464" y="1539852"/>
          <a:ext cx="190713" cy="14875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87564"/>
              </a:lnTo>
              <a:lnTo>
                <a:pt x="190713" y="148756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369792-8154-4634-82CE-AE5EB5EB435D}">
      <dsp:nvSpPr>
        <dsp:cNvPr id="0" name=""/>
        <dsp:cNvSpPr/>
      </dsp:nvSpPr>
      <dsp:spPr>
        <a:xfrm>
          <a:off x="1817464" y="1539852"/>
          <a:ext cx="190713" cy="5848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4854"/>
              </a:lnTo>
              <a:lnTo>
                <a:pt x="190713" y="58485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6D6C86-FD04-495A-BC04-AA08004BF3FE}">
      <dsp:nvSpPr>
        <dsp:cNvPr id="0" name=""/>
        <dsp:cNvSpPr/>
      </dsp:nvSpPr>
      <dsp:spPr>
        <a:xfrm>
          <a:off x="2326033" y="637142"/>
          <a:ext cx="769210" cy="266998"/>
        </a:xfrm>
        <a:custGeom>
          <a:avLst/>
          <a:gdLst/>
          <a:ahLst/>
          <a:cxnLst/>
          <a:rect l="0" t="0" r="0" b="0"/>
          <a:pathLst>
            <a:path>
              <a:moveTo>
                <a:pt x="769210" y="0"/>
              </a:moveTo>
              <a:lnTo>
                <a:pt x="769210" y="133499"/>
              </a:lnTo>
              <a:lnTo>
                <a:pt x="0" y="133499"/>
              </a:lnTo>
              <a:lnTo>
                <a:pt x="0" y="26699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9B34B4-BA81-42BE-AA4E-4064DC7FF61E}">
      <dsp:nvSpPr>
        <dsp:cNvPr id="0" name=""/>
        <dsp:cNvSpPr/>
      </dsp:nvSpPr>
      <dsp:spPr>
        <a:xfrm>
          <a:off x="787611" y="637142"/>
          <a:ext cx="2307632" cy="266998"/>
        </a:xfrm>
        <a:custGeom>
          <a:avLst/>
          <a:gdLst/>
          <a:ahLst/>
          <a:cxnLst/>
          <a:rect l="0" t="0" r="0" b="0"/>
          <a:pathLst>
            <a:path>
              <a:moveTo>
                <a:pt x="2307632" y="0"/>
              </a:moveTo>
              <a:lnTo>
                <a:pt x="2307632" y="133499"/>
              </a:lnTo>
              <a:lnTo>
                <a:pt x="0" y="133499"/>
              </a:lnTo>
              <a:lnTo>
                <a:pt x="0" y="26699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AE58ED-C717-435F-A547-4BC7AFC5E51F}">
      <dsp:nvSpPr>
        <dsp:cNvPr id="0" name=""/>
        <dsp:cNvSpPr/>
      </dsp:nvSpPr>
      <dsp:spPr>
        <a:xfrm>
          <a:off x="2459532" y="1430"/>
          <a:ext cx="1271422" cy="6357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MC</a:t>
          </a:r>
        </a:p>
      </dsp:txBody>
      <dsp:txXfrm>
        <a:off x="2459532" y="1430"/>
        <a:ext cx="1271422" cy="635711"/>
      </dsp:txXfrm>
    </dsp:sp>
    <dsp:sp modelId="{646F6661-4115-4FC3-830A-672B0822649C}">
      <dsp:nvSpPr>
        <dsp:cNvPr id="0" name=""/>
        <dsp:cNvSpPr/>
      </dsp:nvSpPr>
      <dsp:spPr>
        <a:xfrm>
          <a:off x="151900" y="904141"/>
          <a:ext cx="1271422" cy="6357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Stock Details</a:t>
          </a:r>
        </a:p>
      </dsp:txBody>
      <dsp:txXfrm>
        <a:off x="151900" y="904141"/>
        <a:ext cx="1271422" cy="635711"/>
      </dsp:txXfrm>
    </dsp:sp>
    <dsp:sp modelId="{ECE3EDF7-66DE-4A9B-8F78-EA1D87046C1E}">
      <dsp:nvSpPr>
        <dsp:cNvPr id="0" name=""/>
        <dsp:cNvSpPr/>
      </dsp:nvSpPr>
      <dsp:spPr>
        <a:xfrm>
          <a:off x="1690321" y="904141"/>
          <a:ext cx="1271422" cy="6357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Customer Details</a:t>
          </a:r>
        </a:p>
      </dsp:txBody>
      <dsp:txXfrm>
        <a:off x="1690321" y="904141"/>
        <a:ext cx="1271422" cy="635711"/>
      </dsp:txXfrm>
    </dsp:sp>
    <dsp:sp modelId="{55212CE5-E596-457D-A84E-0AA3EB0067C1}">
      <dsp:nvSpPr>
        <dsp:cNvPr id="0" name=""/>
        <dsp:cNvSpPr/>
      </dsp:nvSpPr>
      <dsp:spPr>
        <a:xfrm>
          <a:off x="2008177" y="1806851"/>
          <a:ext cx="1271422" cy="6357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Current</a:t>
          </a:r>
        </a:p>
      </dsp:txBody>
      <dsp:txXfrm>
        <a:off x="2008177" y="1806851"/>
        <a:ext cx="1271422" cy="635711"/>
      </dsp:txXfrm>
    </dsp:sp>
    <dsp:sp modelId="{A968D24B-3C7D-4915-B5E7-D24C9B2AD2C2}">
      <dsp:nvSpPr>
        <dsp:cNvPr id="0" name=""/>
        <dsp:cNvSpPr/>
      </dsp:nvSpPr>
      <dsp:spPr>
        <a:xfrm>
          <a:off x="2008177" y="2709561"/>
          <a:ext cx="1271422" cy="6357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New</a:t>
          </a:r>
        </a:p>
      </dsp:txBody>
      <dsp:txXfrm>
        <a:off x="2008177" y="2709561"/>
        <a:ext cx="1271422" cy="635711"/>
      </dsp:txXfrm>
    </dsp:sp>
    <dsp:sp modelId="{10DF4584-1719-4937-9D2A-4786BFF647E5}">
      <dsp:nvSpPr>
        <dsp:cNvPr id="0" name=""/>
        <dsp:cNvSpPr/>
      </dsp:nvSpPr>
      <dsp:spPr>
        <a:xfrm>
          <a:off x="3228743" y="904141"/>
          <a:ext cx="1271422" cy="6357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Order Details</a:t>
          </a:r>
        </a:p>
      </dsp:txBody>
      <dsp:txXfrm>
        <a:off x="3228743" y="904141"/>
        <a:ext cx="1271422" cy="635711"/>
      </dsp:txXfrm>
    </dsp:sp>
    <dsp:sp modelId="{BDE338B5-32C9-447A-A217-E2061E9A9AC3}">
      <dsp:nvSpPr>
        <dsp:cNvPr id="0" name=""/>
        <dsp:cNvSpPr/>
      </dsp:nvSpPr>
      <dsp:spPr>
        <a:xfrm>
          <a:off x="3546599" y="1806851"/>
          <a:ext cx="1271422" cy="6357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Order Info</a:t>
          </a:r>
        </a:p>
      </dsp:txBody>
      <dsp:txXfrm>
        <a:off x="3546599" y="1806851"/>
        <a:ext cx="1271422" cy="635711"/>
      </dsp:txXfrm>
    </dsp:sp>
    <dsp:sp modelId="{634EC2C1-C9A0-449C-A174-09725E06523B}">
      <dsp:nvSpPr>
        <dsp:cNvPr id="0" name=""/>
        <dsp:cNvSpPr/>
      </dsp:nvSpPr>
      <dsp:spPr>
        <a:xfrm>
          <a:off x="3546599" y="2709561"/>
          <a:ext cx="1271422" cy="6357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Ordered Items</a:t>
          </a:r>
        </a:p>
      </dsp:txBody>
      <dsp:txXfrm>
        <a:off x="3546599" y="2709561"/>
        <a:ext cx="1271422" cy="635711"/>
      </dsp:txXfrm>
    </dsp:sp>
    <dsp:sp modelId="{2AFBF96D-47CA-44FE-9AA4-FF5BE34D1953}">
      <dsp:nvSpPr>
        <dsp:cNvPr id="0" name=""/>
        <dsp:cNvSpPr/>
      </dsp:nvSpPr>
      <dsp:spPr>
        <a:xfrm>
          <a:off x="4767165" y="904141"/>
          <a:ext cx="1271422" cy="6357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Diagnostics Log</a:t>
          </a:r>
        </a:p>
      </dsp:txBody>
      <dsp:txXfrm>
        <a:off x="4767165" y="904141"/>
        <a:ext cx="1271422" cy="635711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00FC0B-C413-4D38-ADDE-E52D6B44D3DC}">
      <dsp:nvSpPr>
        <dsp:cNvPr id="0" name=""/>
        <dsp:cNvSpPr/>
      </dsp:nvSpPr>
      <dsp:spPr>
        <a:xfrm rot="5400000">
          <a:off x="2883773" y="-205623"/>
          <a:ext cx="2954655" cy="410456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ID: Primary key for a logged event.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Message: Specific message describing the event.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Message Template: Template that receives specifics to describe the event.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Level: Minimum level of the event. Defaults to information (almost everything).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Timestamp: Describes exactly when the event occurred.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Exception: If an unhandled exception has occurred, the 	log is given the exception message in full.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Properties: Metadata pertaining to HTTP calls and 	variables applied to the message template.</a:t>
          </a:r>
        </a:p>
      </dsp:txBody>
      <dsp:txXfrm rot="-5400000">
        <a:off x="2308818" y="513566"/>
        <a:ext cx="3960331" cy="2666187"/>
      </dsp:txXfrm>
    </dsp:sp>
    <dsp:sp modelId="{D43DB9BB-15A2-4EAF-A658-496D939F11E0}">
      <dsp:nvSpPr>
        <dsp:cNvPr id="0" name=""/>
        <dsp:cNvSpPr/>
      </dsp:nvSpPr>
      <dsp:spPr>
        <a:xfrm>
          <a:off x="0" y="0"/>
          <a:ext cx="2308818" cy="36933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Diagnostic information concerning HTTP requests, controller routing, and exceptions.</a:t>
          </a:r>
        </a:p>
      </dsp:txBody>
      <dsp:txXfrm>
        <a:off x="112707" y="112707"/>
        <a:ext cx="2083404" cy="346790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76F6C1-914B-41BA-B98F-E46E0A2D787D}">
      <dsp:nvSpPr>
        <dsp:cNvPr id="0" name=""/>
        <dsp:cNvSpPr/>
      </dsp:nvSpPr>
      <dsp:spPr>
        <a:xfrm rot="5400000">
          <a:off x="4102869" y="-1307062"/>
          <a:ext cx="1600438" cy="461467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ID: Primary key for the item. Auto-generated.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Name: Given by the client.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Category: Given by client.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Price: USD.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Quantity: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Brand:</a:t>
          </a:r>
        </a:p>
      </dsp:txBody>
      <dsp:txXfrm rot="-5400000">
        <a:off x="2595753" y="278181"/>
        <a:ext cx="4536545" cy="1444184"/>
      </dsp:txXfrm>
    </dsp:sp>
    <dsp:sp modelId="{6707DC97-527B-4A9D-9484-D1DDACA540D4}">
      <dsp:nvSpPr>
        <dsp:cNvPr id="0" name=""/>
        <dsp:cNvSpPr/>
      </dsp:nvSpPr>
      <dsp:spPr>
        <a:xfrm>
          <a:off x="0" y="0"/>
          <a:ext cx="2595753" cy="200054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Contains vital information about stocked items for management and transactions.</a:t>
          </a:r>
        </a:p>
      </dsp:txBody>
      <dsp:txXfrm>
        <a:off x="97659" y="97659"/>
        <a:ext cx="2400435" cy="180523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A84E22-E233-4F45-A1BA-B6AB819495FC}">
      <dsp:nvSpPr>
        <dsp:cNvPr id="0" name=""/>
        <dsp:cNvSpPr/>
      </dsp:nvSpPr>
      <dsp:spPr>
        <a:xfrm>
          <a:off x="0" y="66639"/>
          <a:ext cx="8427884" cy="5405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Search Stock: Search for stocked item by ID.</a:t>
          </a:r>
        </a:p>
      </dsp:txBody>
      <dsp:txXfrm>
        <a:off x="26387" y="93026"/>
        <a:ext cx="8375110" cy="487766"/>
      </dsp:txXfrm>
    </dsp:sp>
    <dsp:sp modelId="{9126DEF6-3D7E-47A7-B4BA-0F98CAF4C400}">
      <dsp:nvSpPr>
        <dsp:cNvPr id="0" name=""/>
        <dsp:cNvSpPr/>
      </dsp:nvSpPr>
      <dsp:spPr>
        <a:xfrm>
          <a:off x="0" y="670539"/>
          <a:ext cx="8427884" cy="5405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List Stock: Lists all stocked items currently in the database.</a:t>
          </a:r>
        </a:p>
      </dsp:txBody>
      <dsp:txXfrm>
        <a:off x="26387" y="696926"/>
        <a:ext cx="8375110" cy="487766"/>
      </dsp:txXfrm>
    </dsp:sp>
    <dsp:sp modelId="{77D7835F-E153-4C77-AA50-DC1123F8EEA1}">
      <dsp:nvSpPr>
        <dsp:cNvPr id="0" name=""/>
        <dsp:cNvSpPr/>
      </dsp:nvSpPr>
      <dsp:spPr>
        <a:xfrm>
          <a:off x="0" y="1274439"/>
          <a:ext cx="8427884" cy="5405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Restock Item: Updates stock quantity given a restock amount.</a:t>
          </a:r>
        </a:p>
      </dsp:txBody>
      <dsp:txXfrm>
        <a:off x="26387" y="1300826"/>
        <a:ext cx="8375110" cy="487766"/>
      </dsp:txXfrm>
    </dsp:sp>
    <dsp:sp modelId="{103E5632-AB15-4076-A745-65A39294D32A}">
      <dsp:nvSpPr>
        <dsp:cNvPr id="0" name=""/>
        <dsp:cNvSpPr/>
      </dsp:nvSpPr>
      <dsp:spPr>
        <a:xfrm>
          <a:off x="0" y="1878339"/>
          <a:ext cx="8427884" cy="5405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Update Price: Changes the price of an item.</a:t>
          </a:r>
        </a:p>
      </dsp:txBody>
      <dsp:txXfrm>
        <a:off x="26387" y="1904726"/>
        <a:ext cx="8375110" cy="487766"/>
      </dsp:txXfrm>
    </dsp:sp>
    <dsp:sp modelId="{55D7E8A8-5922-47BC-8798-A90874B02746}">
      <dsp:nvSpPr>
        <dsp:cNvPr id="0" name=""/>
        <dsp:cNvSpPr/>
      </dsp:nvSpPr>
      <dsp:spPr>
        <a:xfrm>
          <a:off x="0" y="2482239"/>
          <a:ext cx="8427884" cy="5405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Delete Item: Delete an item from the database.</a:t>
          </a:r>
        </a:p>
      </dsp:txBody>
      <dsp:txXfrm>
        <a:off x="26387" y="2508626"/>
        <a:ext cx="8375110" cy="487766"/>
      </dsp:txXfrm>
    </dsp:sp>
    <dsp:sp modelId="{DD65FDA2-8CBD-45AB-87C2-46EF34559885}">
      <dsp:nvSpPr>
        <dsp:cNvPr id="0" name=""/>
        <dsp:cNvSpPr/>
      </dsp:nvSpPr>
      <dsp:spPr>
        <a:xfrm>
          <a:off x="0" y="3086139"/>
          <a:ext cx="8427884" cy="5405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Add Item: Add a stock item to the database.</a:t>
          </a:r>
        </a:p>
      </dsp:txBody>
      <dsp:txXfrm>
        <a:off x="26387" y="3112526"/>
        <a:ext cx="8375110" cy="48776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B21772-D677-432E-97A2-C75C066AB6BD}">
      <dsp:nvSpPr>
        <dsp:cNvPr id="0" name=""/>
        <dsp:cNvSpPr/>
      </dsp:nvSpPr>
      <dsp:spPr>
        <a:xfrm rot="5400000">
          <a:off x="5050344" y="-1637787"/>
          <a:ext cx="1895904" cy="564545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ID: Customer ID. Auto-generated. Primary key for customer’s present and past orders.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Name: Customer’s name for shipping purposes.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Email: Email associated with account.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Address: Needed for delivery and confirming shipping address.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Balance: Customer’s current balance. Cannot be negative!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Invoice Total: Total amount the customer has spent through this API.</a:t>
          </a:r>
        </a:p>
      </dsp:txBody>
      <dsp:txXfrm rot="-5400000">
        <a:off x="3175569" y="329538"/>
        <a:ext cx="5552905" cy="1710804"/>
      </dsp:txXfrm>
    </dsp:sp>
    <dsp:sp modelId="{6864082B-2CAB-42EA-A411-13983BDF80D6}">
      <dsp:nvSpPr>
        <dsp:cNvPr id="0" name=""/>
        <dsp:cNvSpPr/>
      </dsp:nvSpPr>
      <dsp:spPr>
        <a:xfrm>
          <a:off x="0" y="0"/>
          <a:ext cx="3175568" cy="2369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Customer API Model: Contains vital information for the customer without exposing their password.</a:t>
          </a:r>
        </a:p>
      </dsp:txBody>
      <dsp:txXfrm>
        <a:off x="115688" y="115688"/>
        <a:ext cx="2944192" cy="213850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2E4F54-1C97-442B-AFBC-0EF9985EB99E}">
      <dsp:nvSpPr>
        <dsp:cNvPr id="0" name=""/>
        <dsp:cNvSpPr/>
      </dsp:nvSpPr>
      <dsp:spPr>
        <a:xfrm rot="5400000">
          <a:off x="5447735" y="-2016703"/>
          <a:ext cx="1403460" cy="578773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Name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Email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Password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Address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Initial Balance</a:t>
          </a:r>
        </a:p>
      </dsp:txBody>
      <dsp:txXfrm rot="-5400000">
        <a:off x="3255600" y="243943"/>
        <a:ext cx="5719221" cy="1266438"/>
      </dsp:txXfrm>
    </dsp:sp>
    <dsp:sp modelId="{F82E0405-054A-4E0C-B4E7-263B8C5189EA}">
      <dsp:nvSpPr>
        <dsp:cNvPr id="0" name=""/>
        <dsp:cNvSpPr/>
      </dsp:nvSpPr>
      <dsp:spPr>
        <a:xfrm>
          <a:off x="0" y="0"/>
          <a:ext cx="3255599" cy="175432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New Customer Model: Contains only the necessary information to create a new account.</a:t>
          </a:r>
        </a:p>
      </dsp:txBody>
      <dsp:txXfrm>
        <a:off x="85639" y="85639"/>
        <a:ext cx="3084321" cy="158304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242F90-88CA-4511-8D32-5979E469E984}">
      <dsp:nvSpPr>
        <dsp:cNvPr id="0" name=""/>
        <dsp:cNvSpPr/>
      </dsp:nvSpPr>
      <dsp:spPr>
        <a:xfrm>
          <a:off x="0" y="57436"/>
          <a:ext cx="8369161" cy="51904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Add Customer: Adds a customer to the database.</a:t>
          </a:r>
        </a:p>
      </dsp:txBody>
      <dsp:txXfrm>
        <a:off x="25337" y="82773"/>
        <a:ext cx="8318487" cy="468367"/>
      </dsp:txXfrm>
    </dsp:sp>
    <dsp:sp modelId="{B1FB6BC3-240F-441D-94DC-B54F782C8295}">
      <dsp:nvSpPr>
        <dsp:cNvPr id="0" name=""/>
        <dsp:cNvSpPr/>
      </dsp:nvSpPr>
      <dsp:spPr>
        <a:xfrm>
          <a:off x="0" y="613917"/>
          <a:ext cx="8369161" cy="51904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List Customers: Lists all customers currently in the database.</a:t>
          </a:r>
        </a:p>
      </dsp:txBody>
      <dsp:txXfrm>
        <a:off x="25337" y="639254"/>
        <a:ext cx="8318487" cy="468367"/>
      </dsp:txXfrm>
    </dsp:sp>
    <dsp:sp modelId="{3281E7A4-B940-4227-97B1-5607A7B67938}">
      <dsp:nvSpPr>
        <dsp:cNvPr id="0" name=""/>
        <dsp:cNvSpPr/>
      </dsp:nvSpPr>
      <dsp:spPr>
        <a:xfrm>
          <a:off x="0" y="1170398"/>
          <a:ext cx="8369161" cy="51904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Search Customer: Search for a customer based on ID.</a:t>
          </a:r>
        </a:p>
      </dsp:txBody>
      <dsp:txXfrm>
        <a:off x="25337" y="1195735"/>
        <a:ext cx="8318487" cy="468367"/>
      </dsp:txXfrm>
    </dsp:sp>
    <dsp:sp modelId="{0195853B-C98C-44D4-AD1A-576F40C10BB1}">
      <dsp:nvSpPr>
        <dsp:cNvPr id="0" name=""/>
        <dsp:cNvSpPr/>
      </dsp:nvSpPr>
      <dsp:spPr>
        <a:xfrm>
          <a:off x="0" y="1726880"/>
          <a:ext cx="8369161" cy="51904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Customer Invoice: Lists Customer’s orders, items associated with those orders, and the total amount spent by the customer per order and overall.</a:t>
          </a:r>
        </a:p>
      </dsp:txBody>
      <dsp:txXfrm>
        <a:off x="25337" y="1752217"/>
        <a:ext cx="8318487" cy="468367"/>
      </dsp:txXfrm>
    </dsp:sp>
    <dsp:sp modelId="{CB375DDB-D600-4733-9FF9-CDA386B054DB}">
      <dsp:nvSpPr>
        <dsp:cNvPr id="0" name=""/>
        <dsp:cNvSpPr/>
      </dsp:nvSpPr>
      <dsp:spPr>
        <a:xfrm>
          <a:off x="0" y="2283361"/>
          <a:ext cx="8369161" cy="51904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Deposit Funds: Deposits funds into Customer’s balance.  </a:t>
          </a:r>
        </a:p>
      </dsp:txBody>
      <dsp:txXfrm>
        <a:off x="25337" y="2308698"/>
        <a:ext cx="8318487" cy="468367"/>
      </dsp:txXfrm>
    </dsp:sp>
    <dsp:sp modelId="{89931E49-FE9D-4F7D-97B2-1737E7C8FC92}">
      <dsp:nvSpPr>
        <dsp:cNvPr id="0" name=""/>
        <dsp:cNvSpPr/>
      </dsp:nvSpPr>
      <dsp:spPr>
        <a:xfrm>
          <a:off x="0" y="2839842"/>
          <a:ext cx="8369161" cy="51904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Delete: Removes the customer from the database.</a:t>
          </a:r>
        </a:p>
      </dsp:txBody>
      <dsp:txXfrm>
        <a:off x="25337" y="2865179"/>
        <a:ext cx="8318487" cy="46836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218A88-7ABF-41BD-9F31-2A83C3714870}">
      <dsp:nvSpPr>
        <dsp:cNvPr id="0" name=""/>
        <dsp:cNvSpPr/>
      </dsp:nvSpPr>
      <dsp:spPr>
        <a:xfrm rot="5400000">
          <a:off x="3659370" y="-1175119"/>
          <a:ext cx="1403460" cy="410456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orderID: Primary key referenced by Ordered Items to be associated with a single order or “cart.”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 err="1"/>
            <a:t>customerID</a:t>
          </a:r>
          <a:r>
            <a:rPr lang="en-US" sz="1300" kern="1200" dirty="0"/>
            <a:t>: Foreign key that references the customer for transaction and shipping.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 err="1"/>
            <a:t>orderTotal</a:t>
          </a:r>
          <a:r>
            <a:rPr lang="en-US" sz="1300" kern="1200" dirty="0"/>
            <a:t>: Order total before tax is applied.</a:t>
          </a:r>
        </a:p>
      </dsp:txBody>
      <dsp:txXfrm rot="-5400000">
        <a:off x="2308818" y="243944"/>
        <a:ext cx="4036054" cy="1266438"/>
      </dsp:txXfrm>
    </dsp:sp>
    <dsp:sp modelId="{FB0B5EC8-7587-4D5E-B4B5-CF68BCC17ACF}">
      <dsp:nvSpPr>
        <dsp:cNvPr id="0" name=""/>
        <dsp:cNvSpPr/>
      </dsp:nvSpPr>
      <dsp:spPr>
        <a:xfrm>
          <a:off x="0" y="0"/>
          <a:ext cx="2308818" cy="175432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Contains vital information pertaining to the order:</a:t>
          </a:r>
        </a:p>
      </dsp:txBody>
      <dsp:txXfrm>
        <a:off x="85639" y="85639"/>
        <a:ext cx="2137540" cy="158304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35B0D9-153B-48FE-A54C-2F1EC621CEC9}">
      <dsp:nvSpPr>
        <dsp:cNvPr id="0" name=""/>
        <dsp:cNvSpPr/>
      </dsp:nvSpPr>
      <dsp:spPr>
        <a:xfrm rot="5400000">
          <a:off x="3659370" y="-1175119"/>
          <a:ext cx="1403460" cy="410456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 err="1"/>
            <a:t>orderID</a:t>
          </a:r>
          <a:r>
            <a:rPr lang="en-US" sz="1300" kern="1200" dirty="0"/>
            <a:t>: Foreign key references the Order the item is associated with.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 err="1"/>
            <a:t>itemID</a:t>
          </a:r>
          <a:r>
            <a:rPr lang="en-US" sz="1300" kern="1200" dirty="0"/>
            <a:t>: Foreign key that references the stocked item ordered.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Amount: Amount of a stocked item that is ordered.</a:t>
          </a:r>
        </a:p>
      </dsp:txBody>
      <dsp:txXfrm rot="-5400000">
        <a:off x="2308818" y="243944"/>
        <a:ext cx="4036054" cy="1266438"/>
      </dsp:txXfrm>
    </dsp:sp>
    <dsp:sp modelId="{DBD756B6-7E64-46A3-B50D-95CBD98915FE}">
      <dsp:nvSpPr>
        <dsp:cNvPr id="0" name=""/>
        <dsp:cNvSpPr/>
      </dsp:nvSpPr>
      <dsp:spPr>
        <a:xfrm>
          <a:off x="0" y="0"/>
          <a:ext cx="2308818" cy="175432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Contains vital information pertaining to the ordered item:</a:t>
          </a:r>
        </a:p>
      </dsp:txBody>
      <dsp:txXfrm>
        <a:off x="85639" y="85639"/>
        <a:ext cx="2137540" cy="158304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FC0504-073F-468B-975C-D62C132F0D5D}">
      <dsp:nvSpPr>
        <dsp:cNvPr id="0" name=""/>
        <dsp:cNvSpPr/>
      </dsp:nvSpPr>
      <dsp:spPr>
        <a:xfrm>
          <a:off x="0" y="245342"/>
          <a:ext cx="8427884" cy="4176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Search Order: Search for an order by ID.</a:t>
          </a:r>
        </a:p>
      </dsp:txBody>
      <dsp:txXfrm>
        <a:off x="20390" y="265732"/>
        <a:ext cx="8387104" cy="376910"/>
      </dsp:txXfrm>
    </dsp:sp>
    <dsp:sp modelId="{264E13BB-270F-45D5-B8C4-45B55230F36E}">
      <dsp:nvSpPr>
        <dsp:cNvPr id="0" name=""/>
        <dsp:cNvSpPr/>
      </dsp:nvSpPr>
      <dsp:spPr>
        <a:xfrm>
          <a:off x="0" y="711992"/>
          <a:ext cx="8427884" cy="4176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Search Order (verbose): List an order and its associated items.</a:t>
          </a:r>
        </a:p>
      </dsp:txBody>
      <dsp:txXfrm>
        <a:off x="20390" y="732382"/>
        <a:ext cx="8387104" cy="376910"/>
      </dsp:txXfrm>
    </dsp:sp>
    <dsp:sp modelId="{EB51B253-4603-47DE-9397-C6864AEA4B3D}">
      <dsp:nvSpPr>
        <dsp:cNvPr id="0" name=""/>
        <dsp:cNvSpPr/>
      </dsp:nvSpPr>
      <dsp:spPr>
        <a:xfrm>
          <a:off x="0" y="1178642"/>
          <a:ext cx="8427884" cy="4176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Place Order: Places an order for a customer given they have sufficient funds.</a:t>
          </a:r>
        </a:p>
      </dsp:txBody>
      <dsp:txXfrm>
        <a:off x="20390" y="1199032"/>
        <a:ext cx="8387104" cy="376910"/>
      </dsp:txXfrm>
    </dsp:sp>
    <dsp:sp modelId="{3BC369BE-9374-4857-ADA0-11838AD9EA19}">
      <dsp:nvSpPr>
        <dsp:cNvPr id="0" name=""/>
        <dsp:cNvSpPr/>
      </dsp:nvSpPr>
      <dsp:spPr>
        <a:xfrm>
          <a:off x="0" y="1645292"/>
          <a:ext cx="8427884" cy="4176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List Orders: Lists all orders currently in the database.</a:t>
          </a:r>
        </a:p>
      </dsp:txBody>
      <dsp:txXfrm>
        <a:off x="20390" y="1665682"/>
        <a:ext cx="8387104" cy="3769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28068-AFBD-4979-B752-9EB6F90B1386}" type="datetimeFigureOut">
              <a:rPr lang="en-US" smtClean="0"/>
              <a:t>4/8/2022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39589-3E79-4C82-AA4A-FE78234FAA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anchor="b"/>
          <a:lstStyle>
            <a:lvl1pPr algn="l">
              <a:defRPr sz="5400" b="0" i="0" cap="none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4" y="1801368"/>
            <a:ext cx="4434840" cy="475488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Graphic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0" name="Graphic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0" y="3127248"/>
            <a:ext cx="5276088" cy="1124712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2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1848" y="4700016"/>
            <a:ext cx="5093208" cy="1197864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phic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1" name="Graphic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3" name="Graphic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118104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Graphic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9" name="Graphic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er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Graphic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" name="Graphic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Graphic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Graphic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510474"/>
          </a:xfrm>
        </p:spPr>
        <p:txBody>
          <a:bodyPr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Graphic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aphic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7" Type="http://schemas.openxmlformats.org/officeDocument/2006/relationships/image" Target="../media/image1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7" Type="http://schemas.openxmlformats.org/officeDocument/2006/relationships/image" Target="../media/image3.pn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1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.xml"/><Relationship Id="rId3" Type="http://schemas.openxmlformats.org/officeDocument/2006/relationships/diagramLayout" Target="../diagrams/layout4.xml"/><Relationship Id="rId7" Type="http://schemas.openxmlformats.org/officeDocument/2006/relationships/hyperlink" Target="mailto:Julian@gmail.com" TargetMode="External"/><Relationship Id="rId12" Type="http://schemas.microsoft.com/office/2007/relationships/diagramDrawing" Target="../diagrams/drawing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4.xml"/><Relationship Id="rId11" Type="http://schemas.openxmlformats.org/officeDocument/2006/relationships/diagramColors" Target="../diagrams/colors5.xml"/><Relationship Id="rId5" Type="http://schemas.openxmlformats.org/officeDocument/2006/relationships/diagramColors" Target="../diagrams/colors4.xml"/><Relationship Id="rId10" Type="http://schemas.openxmlformats.org/officeDocument/2006/relationships/diagramQuickStyle" Target="../diagrams/quickStyle5.xml"/><Relationship Id="rId4" Type="http://schemas.openxmlformats.org/officeDocument/2006/relationships/diagramQuickStyle" Target="../diagrams/quickStyle4.xml"/><Relationship Id="rId9" Type="http://schemas.openxmlformats.org/officeDocument/2006/relationships/diagramLayout" Target="../diagrams/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1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1905" y="-293615"/>
            <a:ext cx="9443151" cy="3429000"/>
          </a:xfrm>
        </p:spPr>
        <p:txBody>
          <a:bodyPr/>
          <a:lstStyle/>
          <a:p>
            <a:r>
              <a:rPr lang="en-US" sz="5400" spc="400" dirty="0">
                <a:solidFill>
                  <a:schemeClr val="bg1"/>
                </a:solidFill>
              </a:rPr>
              <a:t>Shopping App Web API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dirty="0">
                <a:solidFill>
                  <a:schemeClr val="bg1"/>
                </a:solidFill>
              </a:rPr>
              <a:t>Julian Metzger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642D58-1926-4709-BEF0-B45BE3D9869F}"/>
              </a:ext>
            </a:extLst>
          </p:cNvPr>
          <p:cNvSpPr txBox="1"/>
          <p:nvPr/>
        </p:nvSpPr>
        <p:spPr>
          <a:xfrm>
            <a:off x="792759" y="486561"/>
            <a:ext cx="24286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Orders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592DE9-FB00-4A42-BF15-87986F9B0670}"/>
              </a:ext>
            </a:extLst>
          </p:cNvPr>
          <p:cNvSpPr txBox="1"/>
          <p:nvPr/>
        </p:nvSpPr>
        <p:spPr>
          <a:xfrm>
            <a:off x="792759" y="1317072"/>
            <a:ext cx="7210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Database Table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BC885C87-362C-457B-978D-A2E120D90B6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47442072"/>
              </p:ext>
            </p:extLst>
          </p:nvPr>
        </p:nvGraphicFramePr>
        <p:xfrm>
          <a:off x="792759" y="2675591"/>
          <a:ext cx="6413384" cy="17543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1A008325-865E-4343-9AB9-9AECD7F8A1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577987"/>
              </p:ext>
            </p:extLst>
          </p:nvPr>
        </p:nvGraphicFramePr>
        <p:xfrm>
          <a:off x="792759" y="1686404"/>
          <a:ext cx="812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94287301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82879936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172247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orderID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customerID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orderTotal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7468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52.00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21399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93999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642D58-1926-4709-BEF0-B45BE3D9869F}"/>
              </a:ext>
            </a:extLst>
          </p:cNvPr>
          <p:cNvSpPr txBox="1"/>
          <p:nvPr/>
        </p:nvSpPr>
        <p:spPr>
          <a:xfrm>
            <a:off x="792759" y="486561"/>
            <a:ext cx="72104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Ordered Items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592DE9-FB00-4A42-BF15-87986F9B0670}"/>
              </a:ext>
            </a:extLst>
          </p:cNvPr>
          <p:cNvSpPr txBox="1"/>
          <p:nvPr/>
        </p:nvSpPr>
        <p:spPr>
          <a:xfrm>
            <a:off x="792759" y="1317072"/>
            <a:ext cx="7210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Database Table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F94C6E8D-097E-411B-AE15-4CC8429E64E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29343516"/>
              </p:ext>
            </p:extLst>
          </p:nvPr>
        </p:nvGraphicFramePr>
        <p:xfrm>
          <a:off x="792759" y="2646933"/>
          <a:ext cx="6413384" cy="17543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Table 9">
            <a:extLst>
              <a:ext uri="{FF2B5EF4-FFF2-40B4-BE49-F238E27FC236}">
                <a16:creationId xmlns:a16="http://schemas.microsoft.com/office/drawing/2014/main" id="{924D1CE0-B73B-4D46-A593-AD8CD18B27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276500"/>
              </p:ext>
            </p:extLst>
          </p:nvPr>
        </p:nvGraphicFramePr>
        <p:xfrm>
          <a:off x="792759" y="1657572"/>
          <a:ext cx="812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6120630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63922814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3757681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orderID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itemID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Amount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3809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2747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9304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Order Functions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BA5B9691-E408-4067-B6C6-28566CEE380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67009230"/>
              </p:ext>
            </p:extLst>
          </p:nvPr>
        </p:nvGraphicFramePr>
        <p:xfrm>
          <a:off x="998291" y="1518407"/>
          <a:ext cx="8427884" cy="2308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Placeholder 7" descr="mountains under the night sky just before dawn">
            <a:extLst>
              <a:ext uri="{FF2B5EF4-FFF2-40B4-BE49-F238E27FC236}">
                <a16:creationId xmlns:a16="http://schemas.microsoft.com/office/drawing/2014/main" id="{6C72CA9B-A600-4FDD-AB30-FC72070E807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71" r="71"/>
          <a:stretch/>
        </p:blipFill>
        <p:spPr>
          <a:xfrm>
            <a:off x="9426174" y="4033446"/>
            <a:ext cx="2824549" cy="2824554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8638517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642D58-1926-4709-BEF0-B45BE3D9869F}"/>
              </a:ext>
            </a:extLst>
          </p:cNvPr>
          <p:cNvSpPr txBox="1"/>
          <p:nvPr/>
        </p:nvSpPr>
        <p:spPr>
          <a:xfrm>
            <a:off x="792759" y="486561"/>
            <a:ext cx="72104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Log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592DE9-FB00-4A42-BF15-87986F9B0670}"/>
              </a:ext>
            </a:extLst>
          </p:cNvPr>
          <p:cNvSpPr txBox="1"/>
          <p:nvPr/>
        </p:nvSpPr>
        <p:spPr>
          <a:xfrm>
            <a:off x="792759" y="1317072"/>
            <a:ext cx="7210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Database Table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EA1A7C40-7AE8-4AE8-A2B8-03EF113E9F7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53772737"/>
              </p:ext>
            </p:extLst>
          </p:nvPr>
        </p:nvGraphicFramePr>
        <p:xfrm>
          <a:off x="792759" y="2585177"/>
          <a:ext cx="6413384" cy="36933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C138B98B-0805-4850-896E-17679DE4A01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2759" y="1720967"/>
            <a:ext cx="10925175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2545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mountains at sunset">
            <a:extLst>
              <a:ext uri="{FF2B5EF4-FFF2-40B4-BE49-F238E27FC236}">
                <a16:creationId xmlns:a16="http://schemas.microsoft.com/office/drawing/2014/main" id="{C82DA925-978C-48A9-98AD-0653B7A3D2D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/>
          <a:srcRect t="41" b="41"/>
          <a:stretch/>
        </p:blipFill>
        <p:spPr/>
      </p:pic>
      <p:pic>
        <p:nvPicPr>
          <p:cNvPr id="11" name="Picture Placeholder 10" descr="mountains at sunset">
            <a:extLst>
              <a:ext uri="{FF2B5EF4-FFF2-40B4-BE49-F238E27FC236}">
                <a16:creationId xmlns:a16="http://schemas.microsoft.com/office/drawing/2014/main" id="{E63B7C3F-04A4-43F6-881D-FA11061CBAF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/>
          <a:srcRect t="347" b="347"/>
          <a:stretch/>
        </p:blipFill>
        <p:spPr/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FF777B66-94CB-491C-AC6B-BDAC98E21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7501" y="585216"/>
            <a:ext cx="6389307" cy="2276856"/>
          </a:xfrm>
        </p:spPr>
        <p:txBody>
          <a:bodyPr/>
          <a:lstStyle/>
          <a:p>
            <a:r>
              <a:rPr lang="en-US" dirty="0"/>
              <a:t>On to the </a:t>
            </a:r>
            <a:r>
              <a:rPr lang="en-US" dirty="0" err="1"/>
              <a:t>ApI</a:t>
            </a:r>
            <a:r>
              <a:rPr lang="en-US" dirty="0"/>
              <a:t>!</a:t>
            </a:r>
          </a:p>
        </p:txBody>
      </p:sp>
      <p:pic>
        <p:nvPicPr>
          <p:cNvPr id="15" name="Picture Placeholder 14" descr="mountains under near dusk sky">
            <a:extLst>
              <a:ext uri="{FF2B5EF4-FFF2-40B4-BE49-F238E27FC236}">
                <a16:creationId xmlns:a16="http://schemas.microsoft.com/office/drawing/2014/main" id="{3D15FDC1-74B5-4FD8-BD17-0E2502C411A6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4"/>
          <a:srcRect l="16" r="16"/>
          <a:stretch/>
        </p:blipFill>
        <p:spPr/>
      </p:pic>
      <p:pic>
        <p:nvPicPr>
          <p:cNvPr id="13" name="Picture Placeholder 12" descr="mountains under the night sky just before dawn">
            <a:extLst>
              <a:ext uri="{FF2B5EF4-FFF2-40B4-BE49-F238E27FC236}">
                <a16:creationId xmlns:a16="http://schemas.microsoft.com/office/drawing/2014/main" id="{E02C4914-F076-4415-9C5D-A9BDB6CC6110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5"/>
          <a:srcRect t="108" b="108"/>
          <a:stretch/>
        </p:blipFill>
        <p:spPr/>
      </p:pic>
    </p:spTree>
    <p:extLst>
      <p:ext uri="{BB962C8B-B14F-4D97-AF65-F5344CB8AC3E}">
        <p14:creationId xmlns:p14="http://schemas.microsoft.com/office/powerpoint/2010/main" val="927313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spc="400" dirty="0">
                <a:solidFill>
                  <a:schemeClr val="bg1"/>
                </a:solidFill>
              </a:rPr>
              <a:t>Web API Objective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742205-A7DD-4EC5-AE92-B4B5B50D7934}"/>
              </a:ext>
            </a:extLst>
          </p:cNvPr>
          <p:cNvSpPr txBox="1"/>
          <p:nvPr/>
        </p:nvSpPr>
        <p:spPr>
          <a:xfrm>
            <a:off x="1476462" y="3438144"/>
            <a:ext cx="60947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Allow the client to manage their customers, customer orders, and the items that compose those orders.</a:t>
            </a:r>
          </a:p>
        </p:txBody>
      </p:sp>
    </p:spTree>
    <p:extLst>
      <p:ext uri="{BB962C8B-B14F-4D97-AF65-F5344CB8AC3E}">
        <p14:creationId xmlns:p14="http://schemas.microsoft.com/office/powerpoint/2010/main" val="422529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434970"/>
            <a:ext cx="12256316" cy="1284773"/>
          </a:xfrm>
        </p:spPr>
        <p:txBody>
          <a:bodyPr/>
          <a:lstStyle/>
          <a:p>
            <a:r>
              <a:rPr lang="en-US" dirty="0"/>
              <a:t>Technology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56CCBD-E37C-46EB-8332-F33AB4697844}"/>
              </a:ext>
            </a:extLst>
          </p:cNvPr>
          <p:cNvSpPr txBox="1"/>
          <p:nvPr/>
        </p:nvSpPr>
        <p:spPr>
          <a:xfrm>
            <a:off x="1166070" y="1809059"/>
            <a:ext cx="7315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.NET Framework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ADO.NET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Microsoft Visual Studio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Microsoft SQL Server Management Studio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Model Controller Design Pattern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Serilog</a:t>
            </a:r>
            <a:r>
              <a:rPr lang="en-US" dirty="0">
                <a:solidFill>
                  <a:schemeClr val="bg1"/>
                </a:solidFill>
              </a:rPr>
              <a:t> Diagnostics Log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615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Model Controller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9369184-5D0F-4201-B3AE-4383DE08F2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9948215"/>
              </p:ext>
            </p:extLst>
          </p:nvPr>
        </p:nvGraphicFramePr>
        <p:xfrm>
          <a:off x="850392" y="2825496"/>
          <a:ext cx="6190488" cy="33467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Placeholder 7" descr="mountains under the night sky just before dawn">
            <a:extLst>
              <a:ext uri="{FF2B5EF4-FFF2-40B4-BE49-F238E27FC236}">
                <a16:creationId xmlns:a16="http://schemas.microsoft.com/office/drawing/2014/main" id="{B53D1AAB-32B2-4F04-828F-AB1C758AF00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7"/>
          <a:srcRect l="71" r="71"/>
          <a:stretch/>
        </p:blipFill>
        <p:spPr/>
      </p:pic>
    </p:spTree>
    <p:extLst>
      <p:ext uri="{BB962C8B-B14F-4D97-AF65-F5344CB8AC3E}">
        <p14:creationId xmlns:p14="http://schemas.microsoft.com/office/powerpoint/2010/main" val="365334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681" y="793848"/>
            <a:ext cx="6190488" cy="1179576"/>
          </a:xfrm>
        </p:spPr>
        <p:txBody>
          <a:bodyPr/>
          <a:lstStyle/>
          <a:p>
            <a:r>
              <a:rPr lang="en-US" sz="5400" dirty="0"/>
              <a:t>ER Diagram</a:t>
            </a:r>
            <a:endParaRPr lang="en-US" dirty="0"/>
          </a:p>
        </p:txBody>
      </p:sp>
      <p:pic>
        <p:nvPicPr>
          <p:cNvPr id="8" name="Picture Placeholder 7" descr="mountains under the night sky just before dawn">
            <a:extLst>
              <a:ext uri="{FF2B5EF4-FFF2-40B4-BE49-F238E27FC236}">
                <a16:creationId xmlns:a16="http://schemas.microsoft.com/office/drawing/2014/main" id="{B53D1AAB-32B2-4F04-828F-AB1C758AF00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71" r="71"/>
          <a:stretch/>
        </p:blipFill>
        <p:spPr>
          <a:xfrm>
            <a:off x="7925040" y="2591032"/>
            <a:ext cx="4266960" cy="4266968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2333EB6-BF77-4AF6-9568-56A3174B22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681" y="1969069"/>
            <a:ext cx="6775820" cy="5510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399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642D58-1926-4709-BEF0-B45BE3D9869F}"/>
              </a:ext>
            </a:extLst>
          </p:cNvPr>
          <p:cNvSpPr txBox="1"/>
          <p:nvPr/>
        </p:nvSpPr>
        <p:spPr>
          <a:xfrm>
            <a:off x="792759" y="486561"/>
            <a:ext cx="20497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Stock</a:t>
            </a:r>
          </a:p>
        </p:txBody>
      </p:sp>
      <p:graphicFrame>
        <p:nvGraphicFramePr>
          <p:cNvPr id="17" name="Diagram 16">
            <a:extLst>
              <a:ext uri="{FF2B5EF4-FFF2-40B4-BE49-F238E27FC236}">
                <a16:creationId xmlns:a16="http://schemas.microsoft.com/office/drawing/2014/main" id="{AD0D367C-7324-453F-A948-FC378FC9E39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74156758"/>
              </p:ext>
            </p:extLst>
          </p:nvPr>
        </p:nvGraphicFramePr>
        <p:xfrm>
          <a:off x="792759" y="3362527"/>
          <a:ext cx="7210425" cy="20005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B11E7C8D-35D9-4C5D-B4F0-7BDD6DF13BBD}"/>
              </a:ext>
            </a:extLst>
          </p:cNvPr>
          <p:cNvSpPr txBox="1"/>
          <p:nvPr/>
        </p:nvSpPr>
        <p:spPr>
          <a:xfrm>
            <a:off x="792759" y="1342239"/>
            <a:ext cx="5495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Database table and Web API Model.</a:t>
            </a:r>
          </a:p>
        </p:txBody>
      </p:sp>
      <p:graphicFrame>
        <p:nvGraphicFramePr>
          <p:cNvPr id="19" name="Table 19">
            <a:extLst>
              <a:ext uri="{FF2B5EF4-FFF2-40B4-BE49-F238E27FC236}">
                <a16:creationId xmlns:a16="http://schemas.microsoft.com/office/drawing/2014/main" id="{D0734E03-0AAA-43EA-BEE6-9DE8F22719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8702735"/>
              </p:ext>
            </p:extLst>
          </p:nvPr>
        </p:nvGraphicFramePr>
        <p:xfrm>
          <a:off x="792759" y="1967343"/>
          <a:ext cx="812800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339526962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81944973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20372753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76826343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12218578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5853895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Quantity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4328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Burger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Fast Food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Carls</a:t>
                      </a:r>
                      <a:r>
                        <a:rPr lang="en-US" dirty="0"/>
                        <a:t> Jr.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48525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7882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Stock Functions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58CBB5B6-456B-4943-853F-F4C627887F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80942052"/>
              </p:ext>
            </p:extLst>
          </p:nvPr>
        </p:nvGraphicFramePr>
        <p:xfrm>
          <a:off x="998290" y="1518407"/>
          <a:ext cx="8427884" cy="36933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Placeholder 7" descr="mountains under the night sky just before dawn">
            <a:extLst>
              <a:ext uri="{FF2B5EF4-FFF2-40B4-BE49-F238E27FC236}">
                <a16:creationId xmlns:a16="http://schemas.microsoft.com/office/drawing/2014/main" id="{014BCB69-A1C7-48CA-ABBD-017E658D8A5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71" r="71"/>
          <a:stretch/>
        </p:blipFill>
        <p:spPr>
          <a:xfrm>
            <a:off x="9426174" y="4033446"/>
            <a:ext cx="2824549" cy="2824554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609731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642D58-1926-4709-BEF0-B45BE3D9869F}"/>
              </a:ext>
            </a:extLst>
          </p:cNvPr>
          <p:cNvSpPr txBox="1"/>
          <p:nvPr/>
        </p:nvSpPr>
        <p:spPr>
          <a:xfrm>
            <a:off x="792759" y="486561"/>
            <a:ext cx="39218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Customers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5DF914A2-B4EE-477E-BE09-7DA0D602CC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34375752"/>
              </p:ext>
            </p:extLst>
          </p:nvPr>
        </p:nvGraphicFramePr>
        <p:xfrm>
          <a:off x="792759" y="2668484"/>
          <a:ext cx="8821024" cy="23698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E592DE9-FB00-4A42-BF15-87986F9B0670}"/>
              </a:ext>
            </a:extLst>
          </p:cNvPr>
          <p:cNvSpPr txBox="1"/>
          <p:nvPr/>
        </p:nvSpPr>
        <p:spPr>
          <a:xfrm>
            <a:off x="792759" y="1317072"/>
            <a:ext cx="7210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Database Table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FEADF8F-266C-4AD4-A465-A208F86F22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5198415"/>
              </p:ext>
            </p:extLst>
          </p:nvPr>
        </p:nvGraphicFramePr>
        <p:xfrm>
          <a:off x="792759" y="1686404"/>
          <a:ext cx="10606484" cy="923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5212">
                  <a:extLst>
                    <a:ext uri="{9D8B030D-6E8A-4147-A177-3AD203B41FA5}">
                      <a16:colId xmlns:a16="http://schemas.microsoft.com/office/drawing/2014/main" val="248636573"/>
                    </a:ext>
                  </a:extLst>
                </a:gridCol>
                <a:gridCol w="1515212">
                  <a:extLst>
                    <a:ext uri="{9D8B030D-6E8A-4147-A177-3AD203B41FA5}">
                      <a16:colId xmlns:a16="http://schemas.microsoft.com/office/drawing/2014/main" val="4079440872"/>
                    </a:ext>
                  </a:extLst>
                </a:gridCol>
                <a:gridCol w="1515212">
                  <a:extLst>
                    <a:ext uri="{9D8B030D-6E8A-4147-A177-3AD203B41FA5}">
                      <a16:colId xmlns:a16="http://schemas.microsoft.com/office/drawing/2014/main" val="4046269450"/>
                    </a:ext>
                  </a:extLst>
                </a:gridCol>
                <a:gridCol w="1515212">
                  <a:extLst>
                    <a:ext uri="{9D8B030D-6E8A-4147-A177-3AD203B41FA5}">
                      <a16:colId xmlns:a16="http://schemas.microsoft.com/office/drawing/2014/main" val="1727475566"/>
                    </a:ext>
                  </a:extLst>
                </a:gridCol>
                <a:gridCol w="1515212">
                  <a:extLst>
                    <a:ext uri="{9D8B030D-6E8A-4147-A177-3AD203B41FA5}">
                      <a16:colId xmlns:a16="http://schemas.microsoft.com/office/drawing/2014/main" val="952036603"/>
                    </a:ext>
                  </a:extLst>
                </a:gridCol>
                <a:gridCol w="1515212">
                  <a:extLst>
                    <a:ext uri="{9D8B030D-6E8A-4147-A177-3AD203B41FA5}">
                      <a16:colId xmlns:a16="http://schemas.microsoft.com/office/drawing/2014/main" val="2645161378"/>
                    </a:ext>
                  </a:extLst>
                </a:gridCol>
                <a:gridCol w="1515212">
                  <a:extLst>
                    <a:ext uri="{9D8B030D-6E8A-4147-A177-3AD203B41FA5}">
                      <a16:colId xmlns:a16="http://schemas.microsoft.com/office/drawing/2014/main" val="2313040625"/>
                    </a:ext>
                  </a:extLst>
                </a:gridCol>
              </a:tblGrid>
              <a:tr h="413516">
                <a:tc>
                  <a:txBody>
                    <a:bodyPr/>
                    <a:lstStyle/>
                    <a:p>
                      <a:r>
                        <a:rPr lang="en-US" sz="14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Balance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Invoice 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8484524"/>
                  </a:ext>
                </a:extLst>
              </a:tr>
              <a:tr h="509814"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Julian Metzger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hlinkClick r:id="rId7"/>
                        </a:rPr>
                        <a:t>Julian@gmail.com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123 Memory Lane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42.00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164.00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0973696"/>
                  </a:ext>
                </a:extLst>
              </a:tr>
            </a:tbl>
          </a:graphicData>
        </a:graphic>
      </p:graphicFrame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28DFAA91-4143-4697-94AA-40CFDBE0F3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31929428"/>
              </p:ext>
            </p:extLst>
          </p:nvPr>
        </p:nvGraphicFramePr>
        <p:xfrm>
          <a:off x="792759" y="5097115"/>
          <a:ext cx="9043332" cy="17543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609290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Customer Functions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99241EE6-32F3-4F8F-9A2E-3A01DD5EEF5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01237869"/>
              </p:ext>
            </p:extLst>
          </p:nvPr>
        </p:nvGraphicFramePr>
        <p:xfrm>
          <a:off x="998290" y="1518407"/>
          <a:ext cx="8369161" cy="34163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Placeholder 7" descr="mountains under the night sky just before dawn">
            <a:extLst>
              <a:ext uri="{FF2B5EF4-FFF2-40B4-BE49-F238E27FC236}">
                <a16:creationId xmlns:a16="http://schemas.microsoft.com/office/drawing/2014/main" id="{BD6BA519-2179-48B9-81BD-99032D351AD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71" r="71"/>
          <a:stretch/>
        </p:blipFill>
        <p:spPr>
          <a:xfrm>
            <a:off x="9367451" y="4033446"/>
            <a:ext cx="2824549" cy="2824554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783914445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Univers" id="{605F9078-86F9-4258-A3E1-F8EFF02AE8CC}" vid="{4848699B-BB01-41E3-9EC4-3D97DFE529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{5AA860FD-172B-405F-A3C9-2AED5331781D}tf89338750_win32</Template>
  <TotalTime>396</TotalTime>
  <Words>675</Words>
  <Application>Microsoft Office PowerPoint</Application>
  <PresentationFormat>Widescreen</PresentationFormat>
  <Paragraphs>126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Univers</vt:lpstr>
      <vt:lpstr>GradientUnivers</vt:lpstr>
      <vt:lpstr>Shopping App Web API</vt:lpstr>
      <vt:lpstr>Web API Objective</vt:lpstr>
      <vt:lpstr>Technology</vt:lpstr>
      <vt:lpstr>Model Controller</vt:lpstr>
      <vt:lpstr>ER Diagram</vt:lpstr>
      <vt:lpstr>PowerPoint Presentation</vt:lpstr>
      <vt:lpstr>Stock Functions</vt:lpstr>
      <vt:lpstr>PowerPoint Presentation</vt:lpstr>
      <vt:lpstr>Customer Functions</vt:lpstr>
      <vt:lpstr>PowerPoint Presentation</vt:lpstr>
      <vt:lpstr>PowerPoint Presentation</vt:lpstr>
      <vt:lpstr>Order Functions</vt:lpstr>
      <vt:lpstr>PowerPoint Presentation</vt:lpstr>
      <vt:lpstr>On to the ApI!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Shopping App Web API</dc:title>
  <dc:creator>julian metzger</dc:creator>
  <cp:lastModifiedBy>julian metzger</cp:lastModifiedBy>
  <cp:revision>1</cp:revision>
  <dcterms:created xsi:type="dcterms:W3CDTF">2022-04-05T15:45:12Z</dcterms:created>
  <dcterms:modified xsi:type="dcterms:W3CDTF">2022-04-08T18:38:08Z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