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5" r:id="rId4"/>
    <p:sldMasterId id="2147483726"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Inter Tight Medium"/>
      <p:regular r:id="rId15"/>
      <p:bold r:id="rId16"/>
      <p:italic r:id="rId17"/>
      <p:boldItalic r:id="rId18"/>
    </p:embeddedFont>
    <p:embeddedFont>
      <p:font typeface="Inter SemiBold"/>
      <p:regular r:id="rId19"/>
      <p:bold r:id="rId20"/>
      <p:italic r:id="rId21"/>
      <p:boldItalic r:id="rId22"/>
    </p:embeddedFont>
    <p:embeddedFont>
      <p:font typeface="Inter Light"/>
      <p:regular r:id="rId23"/>
      <p:bold r:id="rId24"/>
      <p:italic r:id="rId25"/>
      <p:boldItalic r:id="rId26"/>
    </p:embeddedFont>
    <p:embeddedFont>
      <p:font typeface="Inter"/>
      <p:regular r:id="rId27"/>
      <p:bold r:id="rId28"/>
      <p:italic r:id="rId29"/>
      <p:boldItalic r:id="rId30"/>
    </p:embeddedFont>
    <p:embeddedFont>
      <p:font typeface="Inter Tight"/>
      <p:regular r:id="rId31"/>
      <p:bold r:id="rId32"/>
      <p:italic r:id="rId33"/>
      <p:boldItalic r:id="rId34"/>
    </p:embeddedFont>
    <p:embeddedFont>
      <p:font typeface="Inter Tight SemiBold"/>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nterSemiBold-bold.fntdata"/><Relationship Id="rId22" Type="http://schemas.openxmlformats.org/officeDocument/2006/relationships/font" Target="fonts/InterSemiBold-boldItalic.fntdata"/><Relationship Id="rId21" Type="http://schemas.openxmlformats.org/officeDocument/2006/relationships/font" Target="fonts/InterSemiBold-italic.fntdata"/><Relationship Id="rId24" Type="http://schemas.openxmlformats.org/officeDocument/2006/relationships/font" Target="fonts/InterLight-bold.fntdata"/><Relationship Id="rId23" Type="http://schemas.openxmlformats.org/officeDocument/2006/relationships/font" Target="fonts/InterLigh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InterLight-boldItalic.fntdata"/><Relationship Id="rId25" Type="http://schemas.openxmlformats.org/officeDocument/2006/relationships/font" Target="fonts/InterLight-italic.fntdata"/><Relationship Id="rId28" Type="http://schemas.openxmlformats.org/officeDocument/2006/relationships/font" Target="fonts/Inter-bold.fntdata"/><Relationship Id="rId27" Type="http://schemas.openxmlformats.org/officeDocument/2006/relationships/font" Target="fonts/Inter-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Inter-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InterTight-regular.fntdata"/><Relationship Id="rId30" Type="http://schemas.openxmlformats.org/officeDocument/2006/relationships/font" Target="fonts/Inter-boldItalic.fntdata"/><Relationship Id="rId11" Type="http://schemas.openxmlformats.org/officeDocument/2006/relationships/slide" Target="slides/slide5.xml"/><Relationship Id="rId33" Type="http://schemas.openxmlformats.org/officeDocument/2006/relationships/font" Target="fonts/InterTight-italic.fntdata"/><Relationship Id="rId10" Type="http://schemas.openxmlformats.org/officeDocument/2006/relationships/slide" Target="slides/slide4.xml"/><Relationship Id="rId32" Type="http://schemas.openxmlformats.org/officeDocument/2006/relationships/font" Target="fonts/InterTight-bold.fntdata"/><Relationship Id="rId13" Type="http://schemas.openxmlformats.org/officeDocument/2006/relationships/slide" Target="slides/slide7.xml"/><Relationship Id="rId35" Type="http://schemas.openxmlformats.org/officeDocument/2006/relationships/font" Target="fonts/InterTightSemiBold-regular.fntdata"/><Relationship Id="rId12" Type="http://schemas.openxmlformats.org/officeDocument/2006/relationships/slide" Target="slides/slide6.xml"/><Relationship Id="rId34" Type="http://schemas.openxmlformats.org/officeDocument/2006/relationships/font" Target="fonts/InterTight-boldItalic.fntdata"/><Relationship Id="rId15" Type="http://schemas.openxmlformats.org/officeDocument/2006/relationships/font" Target="fonts/InterTightMedium-regular.fntdata"/><Relationship Id="rId37" Type="http://schemas.openxmlformats.org/officeDocument/2006/relationships/font" Target="fonts/InterTightSemiBold-italic.fntdata"/><Relationship Id="rId14" Type="http://schemas.openxmlformats.org/officeDocument/2006/relationships/slide" Target="slides/slide8.xml"/><Relationship Id="rId36" Type="http://schemas.openxmlformats.org/officeDocument/2006/relationships/font" Target="fonts/InterTightSemiBold-bold.fntdata"/><Relationship Id="rId17" Type="http://schemas.openxmlformats.org/officeDocument/2006/relationships/font" Target="fonts/InterTightMedium-italic.fntdata"/><Relationship Id="rId16" Type="http://schemas.openxmlformats.org/officeDocument/2006/relationships/font" Target="fonts/InterTightMedium-bold.fntdata"/><Relationship Id="rId38" Type="http://schemas.openxmlformats.org/officeDocument/2006/relationships/font" Target="fonts/InterTightSemiBold-boldItalic.fntdata"/><Relationship Id="rId19" Type="http://schemas.openxmlformats.org/officeDocument/2006/relationships/font" Target="fonts/InterSemiBold-regular.fntdata"/><Relationship Id="rId18" Type="http://schemas.openxmlformats.org/officeDocument/2006/relationships/font" Target="fonts/InterTightMedium-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315f7ce8406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315f7ce8406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315f7ce8406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315f7ce8406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315f7ce8406_0_9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315f7ce8406_0_9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315f7ce8406_0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315f7ce8406_0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315f7ce8406_0_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315f7ce8406_0_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315f7ce8406_0_9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315f7ce8406_0_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315f7ce8406_0_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315f7ce8406_0_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318e2c51d3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318e2c51d3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grpSp>
        <p:nvGrpSpPr>
          <p:cNvPr id="10" name="Google Shape;10;p2"/>
          <p:cNvGrpSpPr/>
          <p:nvPr/>
        </p:nvGrpSpPr>
        <p:grpSpPr>
          <a:xfrm rot="299808">
            <a:off x="124383" y="-559521"/>
            <a:ext cx="8900029" cy="6258229"/>
            <a:chOff x="124223" y="-559280"/>
            <a:chExt cx="8900025" cy="6258226"/>
          </a:xfrm>
        </p:grpSpPr>
        <p:grpSp>
          <p:nvGrpSpPr>
            <p:cNvPr id="11" name="Google Shape;11;p2"/>
            <p:cNvGrpSpPr/>
            <p:nvPr/>
          </p:nvGrpSpPr>
          <p:grpSpPr>
            <a:xfrm>
              <a:off x="124223" y="-78561"/>
              <a:ext cx="8900025" cy="5296800"/>
              <a:chOff x="124223" y="-78561"/>
              <a:chExt cx="8900025" cy="5296800"/>
            </a:xfrm>
          </p:grpSpPr>
          <p:sp>
            <p:nvSpPr>
              <p:cNvPr id="12" name="Google Shape;12;p2"/>
              <p:cNvSpPr/>
              <p:nvPr/>
            </p:nvSpPr>
            <p:spPr>
              <a:xfrm rot="-1623">
                <a:off x="7117071" y="2014308"/>
                <a:ext cx="1906200" cy="1875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a:ea typeface="Inter Tight"/>
                  <a:cs typeface="Inter Tight"/>
                  <a:sym typeface="Inter Tight"/>
                </a:endParaRPr>
              </a:p>
            </p:txBody>
          </p:sp>
          <p:sp>
            <p:nvSpPr>
              <p:cNvPr id="13" name="Google Shape;13;p2"/>
              <p:cNvSpPr/>
              <p:nvPr/>
            </p:nvSpPr>
            <p:spPr>
              <a:xfrm flipH="1" rot="-1487">
                <a:off x="124823" y="-77211"/>
                <a:ext cx="6242101" cy="5294100"/>
              </a:xfrm>
              <a:prstGeom prst="snip1Rect">
                <a:avLst>
                  <a:gd fmla="val 42486"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SemiBold"/>
                  <a:ea typeface="Inter Tight SemiBold"/>
                  <a:cs typeface="Inter Tight SemiBold"/>
                  <a:sym typeface="Inter Tight SemiBold"/>
                </a:endParaRPr>
              </a:p>
            </p:txBody>
          </p:sp>
          <p:sp>
            <p:nvSpPr>
              <p:cNvPr id="14" name="Google Shape;14;p2"/>
              <p:cNvSpPr/>
              <p:nvPr/>
            </p:nvSpPr>
            <p:spPr>
              <a:xfrm flipH="1" rot="10798513">
                <a:off x="2781248" y="-76291"/>
                <a:ext cx="6242401" cy="5289900"/>
              </a:xfrm>
              <a:prstGeom prst="snip1Rect">
                <a:avLst>
                  <a:gd fmla="val 42496"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SemiBold"/>
                  <a:ea typeface="Inter Tight SemiBold"/>
                  <a:cs typeface="Inter Tight SemiBold"/>
                  <a:sym typeface="Inter Tight SemiBold"/>
                </a:endParaRPr>
              </a:p>
            </p:txBody>
          </p:sp>
          <p:sp>
            <p:nvSpPr>
              <p:cNvPr id="15" name="Google Shape;15;p2"/>
              <p:cNvSpPr/>
              <p:nvPr/>
            </p:nvSpPr>
            <p:spPr>
              <a:xfrm rot="-1623">
                <a:off x="125118" y="1250275"/>
                <a:ext cx="1906200" cy="1875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a:ea typeface="Inter Tight"/>
                  <a:cs typeface="Inter Tight"/>
                  <a:sym typeface="Inter Tight"/>
                </a:endParaRPr>
              </a:p>
            </p:txBody>
          </p:sp>
        </p:grpSp>
        <p:sp>
          <p:nvSpPr>
            <p:cNvPr id="16" name="Google Shape;16;p2"/>
            <p:cNvSpPr/>
            <p:nvPr/>
          </p:nvSpPr>
          <p:spPr>
            <a:xfrm rot="-4516116">
              <a:off x="314265" y="-331820"/>
              <a:ext cx="1871106" cy="183798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SemiBold"/>
                <a:ea typeface="Inter Tight SemiBold"/>
                <a:cs typeface="Inter Tight SemiBold"/>
                <a:sym typeface="Inter Tight SemiBold"/>
              </a:endParaRPr>
            </a:p>
          </p:txBody>
        </p:sp>
        <p:sp>
          <p:nvSpPr>
            <p:cNvPr id="17" name="Google Shape;17;p2"/>
            <p:cNvSpPr/>
            <p:nvPr/>
          </p:nvSpPr>
          <p:spPr>
            <a:xfrm rot="6283884">
              <a:off x="6963097" y="3633506"/>
              <a:ext cx="1871106" cy="183798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SemiBold"/>
                <a:ea typeface="Inter Tight SemiBold"/>
                <a:cs typeface="Inter Tight SemiBold"/>
                <a:sym typeface="Inter Tight SemiBold"/>
              </a:endParaRPr>
            </a:p>
          </p:txBody>
        </p:sp>
      </p:grpSp>
      <p:sp>
        <p:nvSpPr>
          <p:cNvPr id="18" name="Google Shape;18;p2"/>
          <p:cNvSpPr txBox="1"/>
          <p:nvPr>
            <p:ph type="ctrTitle"/>
          </p:nvPr>
        </p:nvSpPr>
        <p:spPr>
          <a:xfrm>
            <a:off x="1826325" y="1559575"/>
            <a:ext cx="5494800" cy="15699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SzPts val="5000"/>
              <a:buNone/>
              <a:defRPr sz="5000"/>
            </a:lvl1pPr>
            <a:lvl2pPr lvl="1">
              <a:lnSpc>
                <a:spcPct val="90000"/>
              </a:lnSpc>
              <a:spcBef>
                <a:spcPts val="0"/>
              </a:spcBef>
              <a:spcAft>
                <a:spcPts val="0"/>
              </a:spcAft>
              <a:buSzPts val="5000"/>
              <a:buNone/>
              <a:defRPr sz="5000"/>
            </a:lvl2pPr>
            <a:lvl3pPr lvl="2">
              <a:lnSpc>
                <a:spcPct val="90000"/>
              </a:lnSpc>
              <a:spcBef>
                <a:spcPts val="0"/>
              </a:spcBef>
              <a:spcAft>
                <a:spcPts val="0"/>
              </a:spcAft>
              <a:buSzPts val="5000"/>
              <a:buNone/>
              <a:defRPr sz="5000"/>
            </a:lvl3pPr>
            <a:lvl4pPr lvl="3">
              <a:lnSpc>
                <a:spcPct val="90000"/>
              </a:lnSpc>
              <a:spcBef>
                <a:spcPts val="0"/>
              </a:spcBef>
              <a:spcAft>
                <a:spcPts val="0"/>
              </a:spcAft>
              <a:buSzPts val="5000"/>
              <a:buNone/>
              <a:defRPr sz="5000"/>
            </a:lvl4pPr>
            <a:lvl5pPr lvl="4">
              <a:lnSpc>
                <a:spcPct val="90000"/>
              </a:lnSpc>
              <a:spcBef>
                <a:spcPts val="0"/>
              </a:spcBef>
              <a:spcAft>
                <a:spcPts val="0"/>
              </a:spcAft>
              <a:buSzPts val="5000"/>
              <a:buNone/>
              <a:defRPr sz="5000"/>
            </a:lvl5pPr>
            <a:lvl6pPr lvl="5">
              <a:lnSpc>
                <a:spcPct val="90000"/>
              </a:lnSpc>
              <a:spcBef>
                <a:spcPts val="0"/>
              </a:spcBef>
              <a:spcAft>
                <a:spcPts val="0"/>
              </a:spcAft>
              <a:buSzPts val="5000"/>
              <a:buNone/>
              <a:defRPr sz="5000"/>
            </a:lvl6pPr>
            <a:lvl7pPr lvl="6">
              <a:lnSpc>
                <a:spcPct val="90000"/>
              </a:lnSpc>
              <a:spcBef>
                <a:spcPts val="0"/>
              </a:spcBef>
              <a:spcAft>
                <a:spcPts val="0"/>
              </a:spcAft>
              <a:buSzPts val="5000"/>
              <a:buNone/>
              <a:defRPr sz="5000"/>
            </a:lvl7pPr>
            <a:lvl8pPr lvl="7">
              <a:lnSpc>
                <a:spcPct val="90000"/>
              </a:lnSpc>
              <a:spcBef>
                <a:spcPts val="0"/>
              </a:spcBef>
              <a:spcAft>
                <a:spcPts val="0"/>
              </a:spcAft>
              <a:buSzPts val="5000"/>
              <a:buNone/>
              <a:defRPr sz="5000"/>
            </a:lvl8pPr>
            <a:lvl9pPr lvl="8">
              <a:lnSpc>
                <a:spcPct val="90000"/>
              </a:lnSpc>
              <a:spcBef>
                <a:spcPts val="0"/>
              </a:spcBef>
              <a:spcAft>
                <a:spcPts val="0"/>
              </a:spcAft>
              <a:buSzPts val="5000"/>
              <a:buNone/>
              <a:defRPr sz="5000"/>
            </a:lvl9pPr>
          </a:lstStyle>
          <a:p/>
        </p:txBody>
      </p:sp>
      <p:sp>
        <p:nvSpPr>
          <p:cNvPr id="19" name="Google Shape;19;p2"/>
          <p:cNvSpPr txBox="1"/>
          <p:nvPr>
            <p:ph idx="1" type="subTitle"/>
          </p:nvPr>
        </p:nvSpPr>
        <p:spPr>
          <a:xfrm>
            <a:off x="1826325" y="3252475"/>
            <a:ext cx="5494800" cy="792600"/>
          </a:xfrm>
          <a:prstGeom prst="rect">
            <a:avLst/>
          </a:prstGeom>
        </p:spPr>
        <p:txBody>
          <a:bodyPr anchorCtr="0" anchor="t" bIns="91425" lIns="91425" spcFirstLastPara="1" rIns="91425" wrap="square" tIns="91425">
            <a:spAutoFit/>
          </a:bodyPr>
          <a:lstStyle>
            <a:lvl1pPr lvl="0">
              <a:spcBef>
                <a:spcPts val="0"/>
              </a:spcBef>
              <a:spcAft>
                <a:spcPts val="0"/>
              </a:spcAft>
              <a:buSzPts val="2500"/>
              <a:buFont typeface="Inter Tight Medium"/>
              <a:buNone/>
              <a:defRPr sz="2500">
                <a:latin typeface="Inter Tight Medium"/>
                <a:ea typeface="Inter Tight Medium"/>
                <a:cs typeface="Inter Tight Medium"/>
                <a:sym typeface="Inter Tight Medium"/>
              </a:defRPr>
            </a:lvl1pPr>
            <a:lvl2pPr lvl="1">
              <a:spcBef>
                <a:spcPts val="0"/>
              </a:spcBef>
              <a:spcAft>
                <a:spcPts val="0"/>
              </a:spcAft>
              <a:buSzPts val="2500"/>
              <a:buFont typeface="Inter Tight Medium"/>
              <a:buNone/>
              <a:defRPr sz="2500">
                <a:latin typeface="Inter Tight Medium"/>
                <a:ea typeface="Inter Tight Medium"/>
                <a:cs typeface="Inter Tight Medium"/>
                <a:sym typeface="Inter Tight Medium"/>
              </a:defRPr>
            </a:lvl2pPr>
            <a:lvl3pPr lvl="2">
              <a:spcBef>
                <a:spcPts val="0"/>
              </a:spcBef>
              <a:spcAft>
                <a:spcPts val="0"/>
              </a:spcAft>
              <a:buSzPts val="2500"/>
              <a:buFont typeface="Inter Tight Medium"/>
              <a:buNone/>
              <a:defRPr sz="2500">
                <a:latin typeface="Inter Tight Medium"/>
                <a:ea typeface="Inter Tight Medium"/>
                <a:cs typeface="Inter Tight Medium"/>
                <a:sym typeface="Inter Tight Medium"/>
              </a:defRPr>
            </a:lvl3pPr>
            <a:lvl4pPr lvl="3">
              <a:spcBef>
                <a:spcPts val="0"/>
              </a:spcBef>
              <a:spcAft>
                <a:spcPts val="0"/>
              </a:spcAft>
              <a:buSzPts val="2500"/>
              <a:buFont typeface="Inter Tight Medium"/>
              <a:buNone/>
              <a:defRPr sz="2500">
                <a:latin typeface="Inter Tight Medium"/>
                <a:ea typeface="Inter Tight Medium"/>
                <a:cs typeface="Inter Tight Medium"/>
                <a:sym typeface="Inter Tight Medium"/>
              </a:defRPr>
            </a:lvl4pPr>
            <a:lvl5pPr lvl="4">
              <a:spcBef>
                <a:spcPts val="0"/>
              </a:spcBef>
              <a:spcAft>
                <a:spcPts val="0"/>
              </a:spcAft>
              <a:buSzPts val="2500"/>
              <a:buFont typeface="Inter Tight Medium"/>
              <a:buNone/>
              <a:defRPr sz="2500">
                <a:latin typeface="Inter Tight Medium"/>
                <a:ea typeface="Inter Tight Medium"/>
                <a:cs typeface="Inter Tight Medium"/>
                <a:sym typeface="Inter Tight Medium"/>
              </a:defRPr>
            </a:lvl5pPr>
            <a:lvl6pPr lvl="5">
              <a:spcBef>
                <a:spcPts val="0"/>
              </a:spcBef>
              <a:spcAft>
                <a:spcPts val="0"/>
              </a:spcAft>
              <a:buSzPts val="2500"/>
              <a:buFont typeface="Inter Tight Medium"/>
              <a:buNone/>
              <a:defRPr sz="2500">
                <a:latin typeface="Inter Tight Medium"/>
                <a:ea typeface="Inter Tight Medium"/>
                <a:cs typeface="Inter Tight Medium"/>
                <a:sym typeface="Inter Tight Medium"/>
              </a:defRPr>
            </a:lvl6pPr>
            <a:lvl7pPr lvl="6">
              <a:spcBef>
                <a:spcPts val="0"/>
              </a:spcBef>
              <a:spcAft>
                <a:spcPts val="0"/>
              </a:spcAft>
              <a:buSzPts val="2500"/>
              <a:buFont typeface="Inter Tight Medium"/>
              <a:buNone/>
              <a:defRPr sz="2500">
                <a:latin typeface="Inter Tight Medium"/>
                <a:ea typeface="Inter Tight Medium"/>
                <a:cs typeface="Inter Tight Medium"/>
                <a:sym typeface="Inter Tight Medium"/>
              </a:defRPr>
            </a:lvl7pPr>
            <a:lvl8pPr lvl="7">
              <a:spcBef>
                <a:spcPts val="0"/>
              </a:spcBef>
              <a:spcAft>
                <a:spcPts val="0"/>
              </a:spcAft>
              <a:buSzPts val="2500"/>
              <a:buFont typeface="Inter Tight Medium"/>
              <a:buNone/>
              <a:defRPr sz="2500">
                <a:latin typeface="Inter Tight Medium"/>
                <a:ea typeface="Inter Tight Medium"/>
                <a:cs typeface="Inter Tight Medium"/>
                <a:sym typeface="Inter Tight Medium"/>
              </a:defRPr>
            </a:lvl8pPr>
            <a:lvl9pPr lvl="8">
              <a:spcBef>
                <a:spcPts val="0"/>
              </a:spcBef>
              <a:spcAft>
                <a:spcPts val="0"/>
              </a:spcAft>
              <a:buSzPts val="2500"/>
              <a:buFont typeface="Inter Tight Medium"/>
              <a:buNone/>
              <a:defRPr sz="2500">
                <a:latin typeface="Inter Tight Medium"/>
                <a:ea typeface="Inter Tight Medium"/>
                <a:cs typeface="Inter Tight Medium"/>
                <a:sym typeface="Inter Tight Medium"/>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51" name="Shape 51"/>
        <p:cNvGrpSpPr/>
        <p:nvPr/>
      </p:nvGrpSpPr>
      <p:grpSpPr>
        <a:xfrm>
          <a:off x="0" y="0"/>
          <a:ext cx="0" cy="0"/>
          <a:chOff x="0" y="0"/>
          <a:chExt cx="0" cy="0"/>
        </a:xfrm>
      </p:grpSpPr>
      <p:sp>
        <p:nvSpPr>
          <p:cNvPr id="52" name="Google Shape;5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sp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1"/>
          <p:cNvSpPr txBox="1"/>
          <p:nvPr>
            <p:ph idx="1" type="body"/>
          </p:nvPr>
        </p:nvSpPr>
        <p:spPr>
          <a:xfrm>
            <a:off x="311700" y="3152225"/>
            <a:ext cx="8520600" cy="1300800"/>
          </a:xfrm>
          <a:prstGeom prst="rect">
            <a:avLst/>
          </a:prstGeom>
        </p:spPr>
        <p:txBody>
          <a:bodyPr anchorCtr="0" anchor="t" bIns="91425" lIns="91425" spcFirstLastPara="1" rIns="91425" wrap="square" tIns="91425">
            <a:spAutoFit/>
          </a:bodyPr>
          <a:lstStyle>
            <a:lvl1pPr indent="-336550" lvl="0" marL="457200" algn="ctr">
              <a:spcBef>
                <a:spcPts val="0"/>
              </a:spcBef>
              <a:spcAft>
                <a:spcPts val="0"/>
              </a:spcAft>
              <a:buSzPts val="1700"/>
              <a:buChar char="●"/>
              <a:defRPr/>
            </a:lvl1pPr>
            <a:lvl2pPr indent="-336550" lvl="1" marL="914400" algn="ctr">
              <a:spcBef>
                <a:spcPts val="0"/>
              </a:spcBef>
              <a:spcAft>
                <a:spcPts val="0"/>
              </a:spcAft>
              <a:buSzPts val="1700"/>
              <a:buChar char="○"/>
              <a:defRPr/>
            </a:lvl2pPr>
            <a:lvl3pPr indent="-336550" lvl="2" marL="1371600" algn="ctr">
              <a:spcBef>
                <a:spcPts val="0"/>
              </a:spcBef>
              <a:spcAft>
                <a:spcPts val="0"/>
              </a:spcAft>
              <a:buSzPts val="1700"/>
              <a:buChar char="■"/>
              <a:defRPr/>
            </a:lvl3pPr>
            <a:lvl4pPr indent="-336550" lvl="3" marL="1828800" algn="ctr">
              <a:spcBef>
                <a:spcPts val="0"/>
              </a:spcBef>
              <a:spcAft>
                <a:spcPts val="0"/>
              </a:spcAft>
              <a:buSzPts val="1700"/>
              <a:buChar char="●"/>
              <a:defRPr/>
            </a:lvl4pPr>
            <a:lvl5pPr indent="-336550" lvl="4" marL="2286000" algn="ctr">
              <a:spcBef>
                <a:spcPts val="0"/>
              </a:spcBef>
              <a:spcAft>
                <a:spcPts val="0"/>
              </a:spcAft>
              <a:buSzPts val="1700"/>
              <a:buChar char="○"/>
              <a:defRPr/>
            </a:lvl5pPr>
            <a:lvl6pPr indent="-336550" lvl="5" marL="2743200" algn="ctr">
              <a:spcBef>
                <a:spcPts val="0"/>
              </a:spcBef>
              <a:spcAft>
                <a:spcPts val="0"/>
              </a:spcAft>
              <a:buSzPts val="1700"/>
              <a:buChar char="■"/>
              <a:defRPr/>
            </a:lvl6pPr>
            <a:lvl7pPr indent="-336550" lvl="6" marL="3200400" algn="ctr">
              <a:spcBef>
                <a:spcPts val="0"/>
              </a:spcBef>
              <a:spcAft>
                <a:spcPts val="0"/>
              </a:spcAft>
              <a:buSzPts val="1700"/>
              <a:buChar char="●"/>
              <a:defRPr/>
            </a:lvl7pPr>
            <a:lvl8pPr indent="-336550" lvl="7" marL="3657600" algn="ctr">
              <a:spcBef>
                <a:spcPts val="0"/>
              </a:spcBef>
              <a:spcAft>
                <a:spcPts val="0"/>
              </a:spcAft>
              <a:buSzPts val="1700"/>
              <a:buChar char="○"/>
              <a:defRPr/>
            </a:lvl8pPr>
            <a:lvl9pPr indent="-336550" lvl="8" marL="4114800" algn="ctr">
              <a:spcBef>
                <a:spcPts val="0"/>
              </a:spcBef>
              <a:spcAft>
                <a:spcPts val="0"/>
              </a:spcAft>
              <a:buSzPts val="1700"/>
              <a:buChar char="■"/>
              <a:defRPr/>
            </a:lvl9pPr>
          </a:lstStyle>
          <a:p/>
        </p:txBody>
      </p:sp>
      <p:sp>
        <p:nvSpPr>
          <p:cNvPr id="54" name="Google Shape;54;p11"/>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55" name="Shape 55"/>
        <p:cNvGrpSpPr/>
        <p:nvPr/>
      </p:nvGrpSpPr>
      <p:grpSpPr>
        <a:xfrm>
          <a:off x="0" y="0"/>
          <a:ext cx="0" cy="0"/>
          <a:chOff x="0" y="0"/>
          <a:chExt cx="0" cy="0"/>
        </a:xfrm>
      </p:grpSpPr>
      <p:sp>
        <p:nvSpPr>
          <p:cNvPr id="56" name="Google Shape;56;p12"/>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7" name="Shape 57"/>
        <p:cNvGrpSpPr/>
        <p:nvPr/>
      </p:nvGrpSpPr>
      <p:grpSpPr>
        <a:xfrm>
          <a:off x="0" y="0"/>
          <a:ext cx="0" cy="0"/>
          <a:chOff x="0" y="0"/>
          <a:chExt cx="0" cy="0"/>
        </a:xfrm>
      </p:grpSpPr>
      <p:sp>
        <p:nvSpPr>
          <p:cNvPr id="58" name="Google Shape;58;p13"/>
          <p:cNvSpPr txBox="1"/>
          <p:nvPr>
            <p:ph type="title"/>
          </p:nvPr>
        </p:nvSpPr>
        <p:spPr>
          <a:xfrm>
            <a:off x="677325" y="1832775"/>
            <a:ext cx="3217200" cy="1484100"/>
          </a:xfrm>
          <a:prstGeom prst="rect">
            <a:avLst/>
          </a:prstGeom>
        </p:spPr>
        <p:txBody>
          <a:bodyPr anchorCtr="0" anchor="ctr" bIns="91425" lIns="91425" spcFirstLastPara="1" rIns="91425" wrap="square" tIns="91425">
            <a:spAutoFit/>
          </a:bodyPr>
          <a:lstStyle>
            <a:lvl1pPr lvl="0">
              <a:spcBef>
                <a:spcPts val="0"/>
              </a:spcBef>
              <a:spcAft>
                <a:spcPts val="0"/>
              </a:spcAft>
              <a:buSzPts val="4200"/>
              <a:buNone/>
              <a:defRPr sz="4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9" name="Google Shape;59;p13"/>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1" name="Google Shape;61;p1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2" name="Google Shape;62;p1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3" name="Google Shape;63;p1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4" name="Google Shape;64;p1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5" name="Google Shape;65;p1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8" name="Google Shape;68;p14"/>
          <p:cNvSpPr txBox="1"/>
          <p:nvPr>
            <p:ph idx="1" type="body"/>
          </p:nvPr>
        </p:nvSpPr>
        <p:spPr>
          <a:xfrm>
            <a:off x="311700" y="1152475"/>
            <a:ext cx="4473900" cy="34164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69" name="Google Shape;69;p14"/>
          <p:cNvSpPr/>
          <p:nvPr>
            <p:ph idx="2" type="pic"/>
          </p:nvPr>
        </p:nvSpPr>
        <p:spPr>
          <a:xfrm>
            <a:off x="4992024" y="1152775"/>
            <a:ext cx="3840300" cy="3416400"/>
          </a:xfrm>
          <a:prstGeom prst="rect">
            <a:avLst/>
          </a:prstGeom>
          <a:noFill/>
          <a:ln>
            <a:noFill/>
          </a:ln>
        </p:spPr>
      </p:sp>
      <p:sp>
        <p:nvSpPr>
          <p:cNvPr id="70" name="Google Shape;70;p14"/>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71" name="Shape 71"/>
        <p:cNvGrpSpPr/>
        <p:nvPr/>
      </p:nvGrpSpPr>
      <p:grpSpPr>
        <a:xfrm>
          <a:off x="0" y="0"/>
          <a:ext cx="0" cy="0"/>
          <a:chOff x="0" y="0"/>
          <a:chExt cx="0" cy="0"/>
        </a:xfrm>
      </p:grpSpPr>
      <p:sp>
        <p:nvSpPr>
          <p:cNvPr id="72" name="Google Shape;72;p15"/>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5"/>
          <p:cNvSpPr txBox="1"/>
          <p:nvPr>
            <p:ph type="title"/>
          </p:nvPr>
        </p:nvSpPr>
        <p:spPr>
          <a:xfrm>
            <a:off x="483175" y="450025"/>
            <a:ext cx="8184600" cy="758100"/>
          </a:xfrm>
          <a:prstGeom prst="rect">
            <a:avLst/>
          </a:prstGeom>
        </p:spPr>
        <p:txBody>
          <a:bodyPr anchorCtr="0" anchor="ctr" bIns="91425" lIns="91425" spcFirstLastPara="1" rIns="91425" wrap="square" tIns="91425">
            <a:sp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4" name="Google Shape;74;p15"/>
          <p:cNvSpPr txBox="1"/>
          <p:nvPr>
            <p:ph idx="1" type="body"/>
          </p:nvPr>
        </p:nvSpPr>
        <p:spPr>
          <a:xfrm>
            <a:off x="483150" y="2237788"/>
            <a:ext cx="36198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75" name="Google Shape;75;p15"/>
          <p:cNvSpPr txBox="1"/>
          <p:nvPr>
            <p:ph idx="2" type="body"/>
          </p:nvPr>
        </p:nvSpPr>
        <p:spPr>
          <a:xfrm>
            <a:off x="5048000" y="2237788"/>
            <a:ext cx="36198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76" name="Google Shape;76;p1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7" name="Google Shape;77;p1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78" name="Shape 78"/>
        <p:cNvGrpSpPr/>
        <p:nvPr/>
      </p:nvGrpSpPr>
      <p:grpSpPr>
        <a:xfrm>
          <a:off x="0" y="0"/>
          <a:ext cx="0" cy="0"/>
          <a:chOff x="0" y="0"/>
          <a:chExt cx="0" cy="0"/>
        </a:xfrm>
      </p:grpSpPr>
      <p:sp>
        <p:nvSpPr>
          <p:cNvPr id="79" name="Google Shape;79;p16"/>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0" name="Google Shape;80;p16"/>
          <p:cNvSpPr txBox="1"/>
          <p:nvPr>
            <p:ph idx="1" type="body"/>
          </p:nvPr>
        </p:nvSpPr>
        <p:spPr>
          <a:xfrm>
            <a:off x="483175" y="2417500"/>
            <a:ext cx="24555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81" name="Google Shape;81;p16"/>
          <p:cNvSpPr txBox="1"/>
          <p:nvPr>
            <p:ph idx="2" type="body"/>
          </p:nvPr>
        </p:nvSpPr>
        <p:spPr>
          <a:xfrm>
            <a:off x="3347725" y="2417500"/>
            <a:ext cx="24555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82" name="Google Shape;82;p16"/>
          <p:cNvSpPr txBox="1"/>
          <p:nvPr>
            <p:ph idx="3" type="body"/>
          </p:nvPr>
        </p:nvSpPr>
        <p:spPr>
          <a:xfrm>
            <a:off x="6212275" y="2417500"/>
            <a:ext cx="24555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83" name="Google Shape;83;p16"/>
          <p:cNvSpPr txBox="1"/>
          <p:nvPr>
            <p:ph type="title"/>
          </p:nvPr>
        </p:nvSpPr>
        <p:spPr>
          <a:xfrm>
            <a:off x="483175" y="450025"/>
            <a:ext cx="8184600" cy="758100"/>
          </a:xfrm>
          <a:prstGeom prst="rect">
            <a:avLst/>
          </a:prstGeom>
        </p:spPr>
        <p:txBody>
          <a:bodyPr anchorCtr="0" anchor="ctr" bIns="91425" lIns="91425" spcFirstLastPara="1" rIns="91425" wrap="square" tIns="91425">
            <a:sp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4" name="Google Shape;84;p1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5" name="Google Shape;85;p1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6" name="Google Shape;86;p1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87" name="Shape 87"/>
        <p:cNvGrpSpPr/>
        <p:nvPr/>
      </p:nvGrpSpPr>
      <p:grpSpPr>
        <a:xfrm>
          <a:off x="0" y="0"/>
          <a:ext cx="0" cy="0"/>
          <a:chOff x="0" y="0"/>
          <a:chExt cx="0" cy="0"/>
        </a:xfrm>
      </p:grpSpPr>
      <p:sp>
        <p:nvSpPr>
          <p:cNvPr id="88" name="Google Shape;88;p17"/>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9" name="Google Shape;89;p17"/>
          <p:cNvSpPr txBox="1"/>
          <p:nvPr>
            <p:ph idx="1" type="body"/>
          </p:nvPr>
        </p:nvSpPr>
        <p:spPr>
          <a:xfrm>
            <a:off x="366725" y="1759093"/>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90" name="Google Shape;90;p17"/>
          <p:cNvSpPr txBox="1"/>
          <p:nvPr>
            <p:ph idx="2" type="body"/>
          </p:nvPr>
        </p:nvSpPr>
        <p:spPr>
          <a:xfrm>
            <a:off x="4938725" y="1759093"/>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91" name="Google Shape;91;p17"/>
          <p:cNvSpPr txBox="1"/>
          <p:nvPr>
            <p:ph idx="3" type="body"/>
          </p:nvPr>
        </p:nvSpPr>
        <p:spPr>
          <a:xfrm>
            <a:off x="366750" y="3648575"/>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92" name="Google Shape;92;p17"/>
          <p:cNvSpPr txBox="1"/>
          <p:nvPr>
            <p:ph idx="4" type="body"/>
          </p:nvPr>
        </p:nvSpPr>
        <p:spPr>
          <a:xfrm>
            <a:off x="4938750" y="3648575"/>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93" name="Google Shape;93;p17"/>
          <p:cNvSpPr txBox="1"/>
          <p:nvPr>
            <p:ph type="title"/>
          </p:nvPr>
        </p:nvSpPr>
        <p:spPr>
          <a:xfrm>
            <a:off x="366750" y="450025"/>
            <a:ext cx="8184600" cy="758100"/>
          </a:xfrm>
          <a:prstGeom prst="rect">
            <a:avLst/>
          </a:prstGeom>
        </p:spPr>
        <p:txBody>
          <a:bodyPr anchorCtr="0" anchor="ctr" bIns="91425" lIns="91425" spcFirstLastPara="1" rIns="91425" wrap="square" tIns="91425">
            <a:sp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94" name="Google Shape;94;p1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5" name="Google Shape;95;p1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6" name="Google Shape;96;p1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7" name="Google Shape;97;p1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0" name="Google Shape;100;p18"/>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02" name="Shape 102"/>
        <p:cNvGrpSpPr/>
        <p:nvPr/>
      </p:nvGrpSpPr>
      <p:grpSpPr>
        <a:xfrm>
          <a:off x="0" y="0"/>
          <a:ext cx="0" cy="0"/>
          <a:chOff x="0" y="0"/>
          <a:chExt cx="0" cy="0"/>
        </a:xfrm>
      </p:grpSpPr>
      <p:sp>
        <p:nvSpPr>
          <p:cNvPr id="103" name="Google Shape;103;p19"/>
          <p:cNvSpPr txBox="1"/>
          <p:nvPr>
            <p:ph idx="1" type="body"/>
          </p:nvPr>
        </p:nvSpPr>
        <p:spPr>
          <a:xfrm>
            <a:off x="311700" y="4080225"/>
            <a:ext cx="4027500" cy="9261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4" name="Google Shape;104;p19"/>
          <p:cNvSpPr/>
          <p:nvPr>
            <p:ph idx="2" type="pic"/>
          </p:nvPr>
        </p:nvSpPr>
        <p:spPr>
          <a:xfrm>
            <a:off x="4804825" y="1133300"/>
            <a:ext cx="4027500" cy="2392800"/>
          </a:xfrm>
          <a:prstGeom prst="rect">
            <a:avLst/>
          </a:prstGeom>
          <a:noFill/>
          <a:ln>
            <a:noFill/>
          </a:ln>
        </p:spPr>
      </p:sp>
      <p:sp>
        <p:nvSpPr>
          <p:cNvPr id="105" name="Google Shape;105;p19"/>
          <p:cNvSpPr/>
          <p:nvPr>
            <p:ph idx="3" type="pic"/>
          </p:nvPr>
        </p:nvSpPr>
        <p:spPr>
          <a:xfrm>
            <a:off x="311725" y="1133300"/>
            <a:ext cx="4027500" cy="2392800"/>
          </a:xfrm>
          <a:prstGeom prst="rect">
            <a:avLst/>
          </a:prstGeom>
          <a:noFill/>
          <a:ln>
            <a:noFill/>
          </a:ln>
        </p:spPr>
      </p:sp>
      <p:sp>
        <p:nvSpPr>
          <p:cNvPr id="106" name="Google Shape;106;p19"/>
          <p:cNvSpPr txBox="1"/>
          <p:nvPr>
            <p:ph idx="4" type="body"/>
          </p:nvPr>
        </p:nvSpPr>
        <p:spPr>
          <a:xfrm>
            <a:off x="4804825" y="4080225"/>
            <a:ext cx="4027500" cy="9261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8" name="Google Shape;108;p19"/>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9" name="Google Shape;109;p1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0" name="Google Shape;110;p1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11" name="Shape 111"/>
        <p:cNvGrpSpPr/>
        <p:nvPr/>
      </p:nvGrpSpPr>
      <p:grpSpPr>
        <a:xfrm>
          <a:off x="0" y="0"/>
          <a:ext cx="0" cy="0"/>
          <a:chOff x="0" y="0"/>
          <a:chExt cx="0" cy="0"/>
        </a:xfrm>
      </p:grpSpPr>
      <p:sp>
        <p:nvSpPr>
          <p:cNvPr id="112" name="Google Shape;112;p20"/>
          <p:cNvSpPr txBox="1"/>
          <p:nvPr>
            <p:ph idx="1" type="body"/>
          </p:nvPr>
        </p:nvSpPr>
        <p:spPr>
          <a:xfrm>
            <a:off x="311700"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3" name="Google Shape;113;p20"/>
          <p:cNvSpPr/>
          <p:nvPr>
            <p:ph idx="2" type="pic"/>
          </p:nvPr>
        </p:nvSpPr>
        <p:spPr>
          <a:xfrm>
            <a:off x="6205225" y="1128325"/>
            <a:ext cx="2627100" cy="2273100"/>
          </a:xfrm>
          <a:prstGeom prst="rect">
            <a:avLst/>
          </a:prstGeom>
          <a:noFill/>
          <a:ln>
            <a:noFill/>
          </a:ln>
        </p:spPr>
      </p:sp>
      <p:sp>
        <p:nvSpPr>
          <p:cNvPr id="114" name="Google Shape;114;p20"/>
          <p:cNvSpPr/>
          <p:nvPr>
            <p:ph idx="3" type="pic"/>
          </p:nvPr>
        </p:nvSpPr>
        <p:spPr>
          <a:xfrm>
            <a:off x="311725" y="1128325"/>
            <a:ext cx="2627100" cy="2273100"/>
          </a:xfrm>
          <a:prstGeom prst="rect">
            <a:avLst/>
          </a:prstGeom>
          <a:noFill/>
          <a:ln>
            <a:noFill/>
          </a:ln>
        </p:spPr>
      </p:sp>
      <p:sp>
        <p:nvSpPr>
          <p:cNvPr id="115" name="Google Shape;115;p20"/>
          <p:cNvSpPr txBox="1"/>
          <p:nvPr>
            <p:ph idx="4" type="body"/>
          </p:nvPr>
        </p:nvSpPr>
        <p:spPr>
          <a:xfrm>
            <a:off x="6205225"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6" name="Google Shape;116;p20"/>
          <p:cNvSpPr/>
          <p:nvPr>
            <p:ph idx="5" type="pic"/>
          </p:nvPr>
        </p:nvSpPr>
        <p:spPr>
          <a:xfrm>
            <a:off x="3255250" y="1128325"/>
            <a:ext cx="2627100" cy="2273100"/>
          </a:xfrm>
          <a:prstGeom prst="rect">
            <a:avLst/>
          </a:prstGeom>
          <a:noFill/>
          <a:ln>
            <a:noFill/>
          </a:ln>
        </p:spPr>
      </p:sp>
      <p:sp>
        <p:nvSpPr>
          <p:cNvPr id="117" name="Google Shape;117;p20"/>
          <p:cNvSpPr txBox="1"/>
          <p:nvPr>
            <p:ph idx="6" type="body"/>
          </p:nvPr>
        </p:nvSpPr>
        <p:spPr>
          <a:xfrm>
            <a:off x="3255250"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8" name="Google Shape;118;p20"/>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20"/>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0" name="Google Shape;120;p2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21" name="Google Shape;121;p2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22" name="Google Shape;122;p2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20" name="Shape 20"/>
        <p:cNvGrpSpPr/>
        <p:nvPr/>
      </p:nvGrpSpPr>
      <p:grpSpPr>
        <a:xfrm>
          <a:off x="0" y="0"/>
          <a:ext cx="0" cy="0"/>
          <a:chOff x="0" y="0"/>
          <a:chExt cx="0" cy="0"/>
        </a:xfrm>
      </p:grpSpPr>
      <p:sp>
        <p:nvSpPr>
          <p:cNvPr id="21" name="Google Shape;21;p3"/>
          <p:cNvSpPr txBox="1"/>
          <p:nvPr>
            <p:ph type="title"/>
          </p:nvPr>
        </p:nvSpPr>
        <p:spPr>
          <a:xfrm>
            <a:off x="311700" y="2150850"/>
            <a:ext cx="8520600" cy="841800"/>
          </a:xfrm>
          <a:prstGeom prst="rect">
            <a:avLst/>
          </a:prstGeom>
        </p:spPr>
        <p:txBody>
          <a:bodyPr anchorCtr="0" anchor="ctr" bIns="91425" lIns="91425" spcFirstLastPara="1" rIns="91425" wrap="square" tIns="91425">
            <a:sp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 name="Google Shape;22;p3"/>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23" name="Shape 123"/>
        <p:cNvGrpSpPr/>
        <p:nvPr/>
      </p:nvGrpSpPr>
      <p:grpSpPr>
        <a:xfrm>
          <a:off x="0" y="0"/>
          <a:ext cx="0" cy="0"/>
          <a:chOff x="0" y="0"/>
          <a:chExt cx="0" cy="0"/>
        </a:xfrm>
      </p:grpSpPr>
      <p:sp>
        <p:nvSpPr>
          <p:cNvPr id="124" name="Google Shape;124;p21"/>
          <p:cNvSpPr/>
          <p:nvPr>
            <p:ph idx="2" type="pic"/>
          </p:nvPr>
        </p:nvSpPr>
        <p:spPr>
          <a:xfrm>
            <a:off x="311700" y="445025"/>
            <a:ext cx="8520600" cy="4218300"/>
          </a:xfrm>
          <a:prstGeom prst="rect">
            <a:avLst/>
          </a:prstGeom>
          <a:noFill/>
          <a:ln>
            <a:noFill/>
          </a:ln>
        </p:spPr>
      </p:sp>
      <p:sp>
        <p:nvSpPr>
          <p:cNvPr id="125" name="Google Shape;125;p21"/>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26" name="Shape 126"/>
        <p:cNvGrpSpPr/>
        <p:nvPr/>
      </p:nvGrpSpPr>
      <p:grpSpPr>
        <a:xfrm>
          <a:off x="0" y="0"/>
          <a:ext cx="0" cy="0"/>
          <a:chOff x="0" y="0"/>
          <a:chExt cx="0" cy="0"/>
        </a:xfrm>
      </p:grpSpPr>
      <p:sp>
        <p:nvSpPr>
          <p:cNvPr id="127" name="Google Shape;127;p22"/>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8" name="Google Shape;128;p22"/>
          <p:cNvSpPr/>
          <p:nvPr>
            <p:ph idx="2" type="pic"/>
          </p:nvPr>
        </p:nvSpPr>
        <p:spPr>
          <a:xfrm>
            <a:off x="3389600" y="118913"/>
            <a:ext cx="1643700" cy="1535100"/>
          </a:xfrm>
          <a:prstGeom prst="rect">
            <a:avLst/>
          </a:prstGeom>
          <a:noFill/>
          <a:ln>
            <a:noFill/>
          </a:ln>
        </p:spPr>
      </p:sp>
      <p:sp>
        <p:nvSpPr>
          <p:cNvPr id="129" name="Google Shape;129;p22"/>
          <p:cNvSpPr/>
          <p:nvPr>
            <p:ph idx="3" type="pic"/>
          </p:nvPr>
        </p:nvSpPr>
        <p:spPr>
          <a:xfrm>
            <a:off x="5195935" y="118913"/>
            <a:ext cx="1643700" cy="1535100"/>
          </a:xfrm>
          <a:prstGeom prst="rect">
            <a:avLst/>
          </a:prstGeom>
          <a:noFill/>
          <a:ln>
            <a:noFill/>
          </a:ln>
        </p:spPr>
      </p:sp>
      <p:sp>
        <p:nvSpPr>
          <p:cNvPr id="130" name="Google Shape;130;p22"/>
          <p:cNvSpPr/>
          <p:nvPr>
            <p:ph idx="4" type="pic"/>
          </p:nvPr>
        </p:nvSpPr>
        <p:spPr>
          <a:xfrm>
            <a:off x="7002270" y="118913"/>
            <a:ext cx="1643700" cy="1535100"/>
          </a:xfrm>
          <a:prstGeom prst="rect">
            <a:avLst/>
          </a:prstGeom>
          <a:noFill/>
          <a:ln>
            <a:noFill/>
          </a:ln>
        </p:spPr>
      </p:sp>
      <p:sp>
        <p:nvSpPr>
          <p:cNvPr id="131" name="Google Shape;131;p22"/>
          <p:cNvSpPr/>
          <p:nvPr>
            <p:ph idx="5" type="pic"/>
          </p:nvPr>
        </p:nvSpPr>
        <p:spPr>
          <a:xfrm>
            <a:off x="3389588" y="1804212"/>
            <a:ext cx="1643700" cy="1535100"/>
          </a:xfrm>
          <a:prstGeom prst="rect">
            <a:avLst/>
          </a:prstGeom>
          <a:noFill/>
          <a:ln>
            <a:noFill/>
          </a:ln>
        </p:spPr>
      </p:sp>
      <p:sp>
        <p:nvSpPr>
          <p:cNvPr id="132" name="Google Shape;132;p22"/>
          <p:cNvSpPr/>
          <p:nvPr>
            <p:ph idx="6" type="pic"/>
          </p:nvPr>
        </p:nvSpPr>
        <p:spPr>
          <a:xfrm>
            <a:off x="5195922" y="1804212"/>
            <a:ext cx="1643700" cy="1535100"/>
          </a:xfrm>
          <a:prstGeom prst="rect">
            <a:avLst/>
          </a:prstGeom>
          <a:noFill/>
          <a:ln>
            <a:noFill/>
          </a:ln>
        </p:spPr>
      </p:sp>
      <p:sp>
        <p:nvSpPr>
          <p:cNvPr id="133" name="Google Shape;133;p22"/>
          <p:cNvSpPr/>
          <p:nvPr>
            <p:ph idx="7" type="pic"/>
          </p:nvPr>
        </p:nvSpPr>
        <p:spPr>
          <a:xfrm>
            <a:off x="7002257" y="1804212"/>
            <a:ext cx="1643700" cy="1535100"/>
          </a:xfrm>
          <a:prstGeom prst="rect">
            <a:avLst/>
          </a:prstGeom>
          <a:noFill/>
          <a:ln>
            <a:noFill/>
          </a:ln>
        </p:spPr>
      </p:sp>
      <p:sp>
        <p:nvSpPr>
          <p:cNvPr id="134" name="Google Shape;134;p2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5" name="Google Shape;135;p22"/>
          <p:cNvSpPr/>
          <p:nvPr>
            <p:ph idx="8" type="pic"/>
          </p:nvPr>
        </p:nvSpPr>
        <p:spPr>
          <a:xfrm>
            <a:off x="3389588" y="3489487"/>
            <a:ext cx="1643700" cy="1535100"/>
          </a:xfrm>
          <a:prstGeom prst="rect">
            <a:avLst/>
          </a:prstGeom>
          <a:noFill/>
          <a:ln>
            <a:noFill/>
          </a:ln>
        </p:spPr>
      </p:sp>
      <p:sp>
        <p:nvSpPr>
          <p:cNvPr id="136" name="Google Shape;136;p22"/>
          <p:cNvSpPr/>
          <p:nvPr>
            <p:ph idx="9" type="pic"/>
          </p:nvPr>
        </p:nvSpPr>
        <p:spPr>
          <a:xfrm>
            <a:off x="5195922" y="3489487"/>
            <a:ext cx="1643700" cy="1535100"/>
          </a:xfrm>
          <a:prstGeom prst="rect">
            <a:avLst/>
          </a:prstGeom>
          <a:noFill/>
          <a:ln>
            <a:noFill/>
          </a:ln>
        </p:spPr>
      </p:sp>
      <p:sp>
        <p:nvSpPr>
          <p:cNvPr id="137" name="Google Shape;137;p2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type="secHead">
  <p:cSld name="SECTION_HEADER">
    <p:bg>
      <p:bgPr>
        <a:solidFill>
          <a:schemeClr val="lt1"/>
        </a:solidFill>
      </p:bgPr>
    </p:bg>
    <p:spTree>
      <p:nvGrpSpPr>
        <p:cNvPr id="138" name="Shape 138"/>
        <p:cNvGrpSpPr/>
        <p:nvPr/>
      </p:nvGrpSpPr>
      <p:grpSpPr>
        <a:xfrm>
          <a:off x="0" y="0"/>
          <a:ext cx="0" cy="0"/>
          <a:chOff x="0" y="0"/>
          <a:chExt cx="0" cy="0"/>
        </a:xfrm>
      </p:grpSpPr>
      <p:grpSp>
        <p:nvGrpSpPr>
          <p:cNvPr id="139" name="Google Shape;139;p23"/>
          <p:cNvGrpSpPr/>
          <p:nvPr/>
        </p:nvGrpSpPr>
        <p:grpSpPr>
          <a:xfrm>
            <a:off x="75" y="256675"/>
            <a:ext cx="3798141" cy="1190474"/>
            <a:chOff x="75" y="256675"/>
            <a:chExt cx="3798141" cy="1190474"/>
          </a:xfrm>
        </p:grpSpPr>
        <p:sp>
          <p:nvSpPr>
            <p:cNvPr id="140" name="Google Shape;140;p23"/>
            <p:cNvSpPr/>
            <p:nvPr/>
          </p:nvSpPr>
          <p:spPr>
            <a:xfrm flipH="1" rot="10800000">
              <a:off x="75" y="256675"/>
              <a:ext cx="3798000" cy="1190400"/>
            </a:xfrm>
            <a:prstGeom prst="snip1Rect">
              <a:avLst>
                <a:gd fmla="val 3510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
          <p:nvSpPr>
            <p:cNvPr id="141" name="Google Shape;141;p23"/>
            <p:cNvSpPr/>
            <p:nvPr/>
          </p:nvSpPr>
          <p:spPr>
            <a:xfrm flipH="1" rot="-10795068">
              <a:off x="3380016" y="1028349"/>
              <a:ext cx="418200" cy="418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a:ea typeface="Inter Tight"/>
                  <a:cs typeface="Inter Tight"/>
                  <a:sym typeface="Inter Tight"/>
                </a:rPr>
                <a:t> </a:t>
              </a:r>
              <a:endParaRPr>
                <a:solidFill>
                  <a:schemeClr val="lt2"/>
                </a:solidFill>
                <a:latin typeface="Inter Tight"/>
                <a:ea typeface="Inter Tight"/>
                <a:cs typeface="Inter Tight"/>
                <a:sym typeface="Inter Tight"/>
              </a:endParaRPr>
            </a:p>
          </p:txBody>
        </p:sp>
      </p:grpSp>
      <p:sp>
        <p:nvSpPr>
          <p:cNvPr id="142" name="Google Shape;142;p23"/>
          <p:cNvSpPr txBox="1"/>
          <p:nvPr>
            <p:ph type="title"/>
          </p:nvPr>
        </p:nvSpPr>
        <p:spPr>
          <a:xfrm>
            <a:off x="333925" y="544250"/>
            <a:ext cx="3039900" cy="721200"/>
          </a:xfrm>
          <a:prstGeom prst="rect">
            <a:avLst/>
          </a:prstGeom>
        </p:spPr>
        <p:txBody>
          <a:bodyPr anchorCtr="0" anchor="t" bIns="91425" lIns="91425" spcFirstLastPara="1" rIns="91425" wrap="square" tIns="91425">
            <a:sp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143" name="Google Shape;143;p23"/>
          <p:cNvSpPr txBox="1"/>
          <p:nvPr>
            <p:ph idx="1" type="subTitle"/>
          </p:nvPr>
        </p:nvSpPr>
        <p:spPr>
          <a:xfrm>
            <a:off x="1149126" y="2348550"/>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4" name="Google Shape;144;p23"/>
          <p:cNvSpPr txBox="1"/>
          <p:nvPr>
            <p:ph idx="2" type="subTitle"/>
          </p:nvPr>
        </p:nvSpPr>
        <p:spPr>
          <a:xfrm>
            <a:off x="1149126" y="2802869"/>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5" name="Google Shape;145;p23"/>
          <p:cNvSpPr txBox="1"/>
          <p:nvPr>
            <p:ph idx="3" type="subTitle"/>
          </p:nvPr>
        </p:nvSpPr>
        <p:spPr>
          <a:xfrm>
            <a:off x="1149126" y="3257187"/>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6" name="Google Shape;146;p23"/>
          <p:cNvSpPr txBox="1"/>
          <p:nvPr>
            <p:ph idx="4" type="subTitle"/>
          </p:nvPr>
        </p:nvSpPr>
        <p:spPr>
          <a:xfrm>
            <a:off x="1149126" y="3711506"/>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7" name="Google Shape;147;p23"/>
          <p:cNvSpPr txBox="1"/>
          <p:nvPr>
            <p:ph idx="5" type="subTitle"/>
          </p:nvPr>
        </p:nvSpPr>
        <p:spPr>
          <a:xfrm>
            <a:off x="1149126" y="4165824"/>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8" name="Google Shape;148;p23"/>
          <p:cNvSpPr txBox="1"/>
          <p:nvPr>
            <p:ph idx="6" type="subTitle"/>
          </p:nvPr>
        </p:nvSpPr>
        <p:spPr>
          <a:xfrm>
            <a:off x="5327851" y="2348550"/>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9" name="Google Shape;149;p23"/>
          <p:cNvSpPr txBox="1"/>
          <p:nvPr>
            <p:ph idx="7" type="subTitle"/>
          </p:nvPr>
        </p:nvSpPr>
        <p:spPr>
          <a:xfrm>
            <a:off x="5327851" y="2802869"/>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50" name="Google Shape;150;p23"/>
          <p:cNvSpPr txBox="1"/>
          <p:nvPr>
            <p:ph idx="8" type="subTitle"/>
          </p:nvPr>
        </p:nvSpPr>
        <p:spPr>
          <a:xfrm>
            <a:off x="5327851" y="3257187"/>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51" name="Google Shape;151;p23"/>
          <p:cNvSpPr txBox="1"/>
          <p:nvPr>
            <p:ph idx="9" type="subTitle"/>
          </p:nvPr>
        </p:nvSpPr>
        <p:spPr>
          <a:xfrm>
            <a:off x="5327851" y="3711506"/>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52" name="Google Shape;152;p23"/>
          <p:cNvSpPr txBox="1"/>
          <p:nvPr>
            <p:ph idx="13" type="subTitle"/>
          </p:nvPr>
        </p:nvSpPr>
        <p:spPr>
          <a:xfrm>
            <a:off x="5327851" y="4165824"/>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s" type="tx">
  <p:cSld name="TITLE_AND_BODY">
    <p:bg>
      <p:bgPr>
        <a:solidFill>
          <a:schemeClr val="lt1"/>
        </a:solidFill>
      </p:bgPr>
    </p:bg>
    <p:spTree>
      <p:nvGrpSpPr>
        <p:cNvPr id="153" name="Shape 153"/>
        <p:cNvGrpSpPr/>
        <p:nvPr/>
      </p:nvGrpSpPr>
      <p:grpSpPr>
        <a:xfrm>
          <a:off x="0" y="0"/>
          <a:ext cx="0" cy="0"/>
          <a:chOff x="0" y="0"/>
          <a:chExt cx="0" cy="0"/>
        </a:xfrm>
      </p:grpSpPr>
      <p:sp>
        <p:nvSpPr>
          <p:cNvPr id="154" name="Google Shape;154;p24"/>
          <p:cNvSpPr/>
          <p:nvPr>
            <p:ph idx="2" type="pic"/>
          </p:nvPr>
        </p:nvSpPr>
        <p:spPr>
          <a:xfrm rot="299990">
            <a:off x="716131" y="2331244"/>
            <a:ext cx="3686628" cy="2455534"/>
          </a:xfrm>
          <a:prstGeom prst="snip1Rect">
            <a:avLst>
              <a:gd fmla="val 16667" name="adj"/>
            </a:avLst>
          </a:prstGeom>
          <a:noFill/>
          <a:ln>
            <a:noFill/>
          </a:ln>
        </p:spPr>
      </p:sp>
      <p:sp>
        <p:nvSpPr>
          <p:cNvPr id="155" name="Google Shape;155;p24"/>
          <p:cNvSpPr/>
          <p:nvPr>
            <p:ph idx="3" type="pic"/>
          </p:nvPr>
        </p:nvSpPr>
        <p:spPr>
          <a:xfrm rot="-300269">
            <a:off x="4741294" y="2331368"/>
            <a:ext cx="3686654" cy="2455534"/>
          </a:xfrm>
          <a:prstGeom prst="snip1Rect">
            <a:avLst>
              <a:gd fmla="val 16667" name="adj"/>
            </a:avLst>
          </a:prstGeom>
          <a:noFill/>
          <a:ln>
            <a:noFill/>
          </a:ln>
        </p:spPr>
      </p:sp>
      <p:sp>
        <p:nvSpPr>
          <p:cNvPr id="156" name="Google Shape;156;p24"/>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7" name="Google Shape;157;p24"/>
          <p:cNvSpPr txBox="1"/>
          <p:nvPr>
            <p:ph idx="1" type="body"/>
          </p:nvPr>
        </p:nvSpPr>
        <p:spPr>
          <a:xfrm>
            <a:off x="333925" y="1163150"/>
            <a:ext cx="8475600" cy="7080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158" name="Google Shape;158;p24"/>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lgn="r">
              <a:buNone/>
              <a:defRPr/>
            </a:lvl1pPr>
            <a:lvl2pPr lvl="1" rtl="0" algn="r">
              <a:buNone/>
              <a:defRPr/>
            </a:lvl2pPr>
            <a:lvl3pPr lvl="2" rtl="0" algn="r">
              <a:buNone/>
              <a:defRPr/>
            </a:lvl3pPr>
            <a:lvl4pPr lvl="3" rtl="0" algn="r">
              <a:buNone/>
              <a:defRPr/>
            </a:lvl4pPr>
            <a:lvl5pPr lvl="4" rtl="0" algn="r">
              <a:buNone/>
              <a:defRPr/>
            </a:lvl5pPr>
            <a:lvl6pPr lvl="5" rtl="0" algn="r">
              <a:buNone/>
              <a:defRPr/>
            </a:lvl6pPr>
            <a:lvl7pPr lvl="6" rtl="0" algn="r">
              <a:buNone/>
              <a:defRPr/>
            </a:lvl7pPr>
            <a:lvl8pPr lvl="7" rtl="0" algn="r">
              <a:buNone/>
              <a:defRPr/>
            </a:lvl8pPr>
            <a:lvl9pPr lvl="8" rtl="0" algn="r">
              <a:buNone/>
              <a:defRPr/>
            </a:lvl9pPr>
          </a:lstStyle>
          <a:p>
            <a:pPr indent="0" lvl="0" marL="0" rtl="0" algn="r">
              <a:spcBef>
                <a:spcPts val="0"/>
              </a:spcBef>
              <a:spcAft>
                <a:spcPts val="0"/>
              </a:spcAft>
              <a:buNone/>
            </a:pPr>
            <a:fld id="{00000000-1234-1234-1234-123412341234}" type="slidenum">
              <a:rPr lang="en"/>
              <a:t>‹#›</a:t>
            </a:fld>
            <a:endParaRPr/>
          </a:p>
        </p:txBody>
      </p:sp>
      <p:sp>
        <p:nvSpPr>
          <p:cNvPr id="159" name="Google Shape;159;p24"/>
          <p:cNvSpPr txBox="1"/>
          <p:nvPr>
            <p:ph idx="4"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160" name="Google Shape;160;p24"/>
          <p:cNvSpPr txBox="1"/>
          <p:nvPr>
            <p:ph idx="5"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p:cSld name="TITLE_AND_BODY_1">
    <p:bg>
      <p:bgPr>
        <a:solidFill>
          <a:schemeClr val="lt1"/>
        </a:solidFill>
      </p:bgPr>
    </p:bg>
    <p:spTree>
      <p:nvGrpSpPr>
        <p:cNvPr id="161" name="Shape 161"/>
        <p:cNvGrpSpPr/>
        <p:nvPr/>
      </p:nvGrpSpPr>
      <p:grpSpPr>
        <a:xfrm>
          <a:off x="0" y="0"/>
          <a:ext cx="0" cy="0"/>
          <a:chOff x="0" y="0"/>
          <a:chExt cx="0" cy="0"/>
        </a:xfrm>
      </p:grpSpPr>
      <p:sp>
        <p:nvSpPr>
          <p:cNvPr id="162" name="Google Shape;162;p25"/>
          <p:cNvSpPr/>
          <p:nvPr>
            <p:ph idx="2" type="pic"/>
          </p:nvPr>
        </p:nvSpPr>
        <p:spPr>
          <a:xfrm rot="299990">
            <a:off x="716131" y="2331244"/>
            <a:ext cx="3686628" cy="2455534"/>
          </a:xfrm>
          <a:prstGeom prst="snip1Rect">
            <a:avLst>
              <a:gd fmla="val 16667" name="adj"/>
            </a:avLst>
          </a:prstGeom>
          <a:noFill/>
          <a:ln>
            <a:noFill/>
          </a:ln>
        </p:spPr>
      </p:sp>
      <p:sp>
        <p:nvSpPr>
          <p:cNvPr id="163" name="Google Shape;163;p25"/>
          <p:cNvSpPr/>
          <p:nvPr>
            <p:ph idx="3" type="pic"/>
          </p:nvPr>
        </p:nvSpPr>
        <p:spPr>
          <a:xfrm rot="-300269">
            <a:off x="4741294" y="2331368"/>
            <a:ext cx="3686654" cy="2455534"/>
          </a:xfrm>
          <a:prstGeom prst="snip1Rect">
            <a:avLst>
              <a:gd fmla="val 16667" name="adj"/>
            </a:avLst>
          </a:prstGeom>
          <a:noFill/>
          <a:ln>
            <a:noFill/>
          </a:ln>
        </p:spPr>
      </p:sp>
      <p:sp>
        <p:nvSpPr>
          <p:cNvPr id="164" name="Google Shape;164;p25"/>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5" name="Google Shape;165;p25"/>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lgn="r">
              <a:buNone/>
              <a:defRPr/>
            </a:lvl1pPr>
            <a:lvl2pPr lvl="1" rtl="0" algn="r">
              <a:buNone/>
              <a:defRPr/>
            </a:lvl2pPr>
            <a:lvl3pPr lvl="2" rtl="0" algn="r">
              <a:buNone/>
              <a:defRPr/>
            </a:lvl3pPr>
            <a:lvl4pPr lvl="3" rtl="0" algn="r">
              <a:buNone/>
              <a:defRPr/>
            </a:lvl4pPr>
            <a:lvl5pPr lvl="4" rtl="0" algn="r">
              <a:buNone/>
              <a:defRPr/>
            </a:lvl5pPr>
            <a:lvl6pPr lvl="5" rtl="0" algn="r">
              <a:buNone/>
              <a:defRPr/>
            </a:lvl6pPr>
            <a:lvl7pPr lvl="6" rtl="0" algn="r">
              <a:buNone/>
              <a:defRPr/>
            </a:lvl7pPr>
            <a:lvl8pPr lvl="7" rtl="0" algn="r">
              <a:buNone/>
              <a:defRPr/>
            </a:lvl8pPr>
            <a:lvl9pPr lvl="8" rtl="0" algn="r">
              <a:buNone/>
              <a:defRPr/>
            </a:lvl9pPr>
          </a:lstStyle>
          <a:p>
            <a:pPr indent="0" lvl="0" marL="0" rtl="0" algn="r">
              <a:spcBef>
                <a:spcPts val="0"/>
              </a:spcBef>
              <a:spcAft>
                <a:spcPts val="0"/>
              </a:spcAft>
              <a:buNone/>
            </a:pPr>
            <a:fld id="{00000000-1234-1234-1234-123412341234}" type="slidenum">
              <a:rPr lang="en"/>
              <a:t>‹#›</a:t>
            </a:fld>
            <a:endParaRPr/>
          </a:p>
        </p:txBody>
      </p:sp>
      <p:sp>
        <p:nvSpPr>
          <p:cNvPr id="166" name="Google Shape;166;p25"/>
          <p:cNvSpPr txBox="1"/>
          <p:nvPr>
            <p:ph idx="1" type="subTitle"/>
          </p:nvPr>
        </p:nvSpPr>
        <p:spPr>
          <a:xfrm>
            <a:off x="381082" y="1182925"/>
            <a:ext cx="41490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167" name="Google Shape;167;p25"/>
          <p:cNvSpPr txBox="1"/>
          <p:nvPr>
            <p:ph idx="4" type="body"/>
          </p:nvPr>
        </p:nvSpPr>
        <p:spPr>
          <a:xfrm>
            <a:off x="381082" y="1521627"/>
            <a:ext cx="41490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68" name="Google Shape;168;p25"/>
          <p:cNvSpPr txBox="1"/>
          <p:nvPr>
            <p:ph idx="5" type="subTitle"/>
          </p:nvPr>
        </p:nvSpPr>
        <p:spPr>
          <a:xfrm>
            <a:off x="4566932" y="1182925"/>
            <a:ext cx="41490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169" name="Google Shape;169;p25"/>
          <p:cNvSpPr txBox="1"/>
          <p:nvPr>
            <p:ph idx="6" type="body"/>
          </p:nvPr>
        </p:nvSpPr>
        <p:spPr>
          <a:xfrm>
            <a:off x="4566932" y="1521627"/>
            <a:ext cx="41490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70" name="Google Shape;170;p25"/>
          <p:cNvSpPr txBox="1"/>
          <p:nvPr>
            <p:ph idx="7"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171" name="Google Shape;171;p25"/>
          <p:cNvSpPr txBox="1"/>
          <p:nvPr>
            <p:ph idx="8"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type="twoColTx">
  <p:cSld name="TITLE_AND_TWO_COLUMNS">
    <p:bg>
      <p:bgPr>
        <a:solidFill>
          <a:schemeClr val="lt1"/>
        </a:solidFill>
      </p:bgPr>
    </p:bg>
    <p:spTree>
      <p:nvGrpSpPr>
        <p:cNvPr id="172" name="Shape 172"/>
        <p:cNvGrpSpPr/>
        <p:nvPr/>
      </p:nvGrpSpPr>
      <p:grpSpPr>
        <a:xfrm>
          <a:off x="0" y="0"/>
          <a:ext cx="0" cy="0"/>
          <a:chOff x="0" y="0"/>
          <a:chExt cx="0" cy="0"/>
        </a:xfrm>
      </p:grpSpPr>
      <p:grpSp>
        <p:nvGrpSpPr>
          <p:cNvPr id="173" name="Google Shape;173;p26"/>
          <p:cNvGrpSpPr/>
          <p:nvPr/>
        </p:nvGrpSpPr>
        <p:grpSpPr>
          <a:xfrm>
            <a:off x="0" y="-444900"/>
            <a:ext cx="9144000" cy="5588500"/>
            <a:chOff x="0" y="-444900"/>
            <a:chExt cx="9144000" cy="5588500"/>
          </a:xfrm>
        </p:grpSpPr>
        <p:grpSp>
          <p:nvGrpSpPr>
            <p:cNvPr id="174" name="Google Shape;174;p26"/>
            <p:cNvGrpSpPr/>
            <p:nvPr/>
          </p:nvGrpSpPr>
          <p:grpSpPr>
            <a:xfrm>
              <a:off x="0" y="100"/>
              <a:ext cx="9144000" cy="5143500"/>
              <a:chOff x="0" y="100"/>
              <a:chExt cx="9144000" cy="5143500"/>
            </a:xfrm>
          </p:grpSpPr>
          <p:sp>
            <p:nvSpPr>
              <p:cNvPr id="175" name="Google Shape;175;p26"/>
              <p:cNvSpPr/>
              <p:nvPr/>
            </p:nvSpPr>
            <p:spPr>
              <a:xfrm>
                <a:off x="0" y="100"/>
                <a:ext cx="9144000" cy="5143500"/>
              </a:xfrm>
              <a:prstGeom prst="snip1Rect">
                <a:avLst>
                  <a:gd fmla="val 40868"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176" name="Google Shape;176;p26"/>
              <p:cNvSpPr/>
              <p:nvPr/>
            </p:nvSpPr>
            <p:spPr>
              <a:xfrm rot="10800000">
                <a:off x="7036475" y="1219850"/>
                <a:ext cx="2107500" cy="186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grpSp>
        <p:sp>
          <p:nvSpPr>
            <p:cNvPr id="177" name="Google Shape;177;p26"/>
            <p:cNvSpPr/>
            <p:nvPr/>
          </p:nvSpPr>
          <p:spPr>
            <a:xfrm flipH="1" rot="4500068">
              <a:off x="7230762" y="-248045"/>
              <a:ext cx="1723726" cy="1714991"/>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grpSp>
      <p:sp>
        <p:nvSpPr>
          <p:cNvPr id="178" name="Google Shape;178;p26"/>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79" name="Google Shape;179;p26"/>
          <p:cNvSpPr txBox="1"/>
          <p:nvPr>
            <p:ph type="title"/>
          </p:nvPr>
        </p:nvSpPr>
        <p:spPr>
          <a:xfrm>
            <a:off x="2479675" y="1637413"/>
            <a:ext cx="4184700" cy="572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180" name="Google Shape;180;p26"/>
          <p:cNvSpPr txBox="1"/>
          <p:nvPr>
            <p:ph idx="1" type="body"/>
          </p:nvPr>
        </p:nvSpPr>
        <p:spPr>
          <a:xfrm>
            <a:off x="2479675" y="2291377"/>
            <a:ext cx="4184700" cy="22881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Clr>
                <a:schemeClr val="lt1"/>
              </a:buClr>
              <a:buSzPts val="1700"/>
              <a:buChar char="●"/>
              <a:defRPr>
                <a:solidFill>
                  <a:schemeClr val="lt1"/>
                </a:solidFill>
              </a:defRPr>
            </a:lvl1pPr>
            <a:lvl2pPr indent="-336550" lvl="1" marL="914400">
              <a:spcBef>
                <a:spcPts val="0"/>
              </a:spcBef>
              <a:spcAft>
                <a:spcPts val="0"/>
              </a:spcAft>
              <a:buClr>
                <a:schemeClr val="lt1"/>
              </a:buClr>
              <a:buSzPts val="1700"/>
              <a:buChar char="○"/>
              <a:defRPr>
                <a:solidFill>
                  <a:schemeClr val="lt1"/>
                </a:solidFill>
              </a:defRPr>
            </a:lvl2pPr>
            <a:lvl3pPr indent="-336550" lvl="2" marL="1371600">
              <a:spcBef>
                <a:spcPts val="0"/>
              </a:spcBef>
              <a:spcAft>
                <a:spcPts val="0"/>
              </a:spcAft>
              <a:buClr>
                <a:schemeClr val="lt1"/>
              </a:buClr>
              <a:buSzPts val="1700"/>
              <a:buChar char="■"/>
              <a:defRPr>
                <a:solidFill>
                  <a:schemeClr val="lt1"/>
                </a:solidFill>
              </a:defRPr>
            </a:lvl3pPr>
            <a:lvl4pPr indent="-336550" lvl="3" marL="1828800">
              <a:spcBef>
                <a:spcPts val="0"/>
              </a:spcBef>
              <a:spcAft>
                <a:spcPts val="0"/>
              </a:spcAft>
              <a:buClr>
                <a:schemeClr val="lt1"/>
              </a:buClr>
              <a:buSzPts val="1700"/>
              <a:buChar char="●"/>
              <a:defRPr>
                <a:solidFill>
                  <a:schemeClr val="lt1"/>
                </a:solidFill>
              </a:defRPr>
            </a:lvl4pPr>
            <a:lvl5pPr indent="-336550" lvl="4" marL="2286000">
              <a:spcBef>
                <a:spcPts val="0"/>
              </a:spcBef>
              <a:spcAft>
                <a:spcPts val="0"/>
              </a:spcAft>
              <a:buClr>
                <a:schemeClr val="lt1"/>
              </a:buClr>
              <a:buSzPts val="1700"/>
              <a:buChar char="○"/>
              <a:defRPr>
                <a:solidFill>
                  <a:schemeClr val="lt1"/>
                </a:solidFill>
              </a:defRPr>
            </a:lvl5pPr>
            <a:lvl6pPr indent="-336550" lvl="5" marL="2743200">
              <a:spcBef>
                <a:spcPts val="0"/>
              </a:spcBef>
              <a:spcAft>
                <a:spcPts val="0"/>
              </a:spcAft>
              <a:buClr>
                <a:schemeClr val="lt1"/>
              </a:buClr>
              <a:buSzPts val="1700"/>
              <a:buChar char="■"/>
              <a:defRPr>
                <a:solidFill>
                  <a:schemeClr val="lt1"/>
                </a:solidFill>
              </a:defRPr>
            </a:lvl6pPr>
            <a:lvl7pPr indent="-336550" lvl="6" marL="3200400">
              <a:spcBef>
                <a:spcPts val="0"/>
              </a:spcBef>
              <a:spcAft>
                <a:spcPts val="0"/>
              </a:spcAft>
              <a:buClr>
                <a:schemeClr val="lt1"/>
              </a:buClr>
              <a:buSzPts val="1700"/>
              <a:buChar char="●"/>
              <a:defRPr>
                <a:solidFill>
                  <a:schemeClr val="lt1"/>
                </a:solidFill>
              </a:defRPr>
            </a:lvl7pPr>
            <a:lvl8pPr indent="-336550" lvl="7" marL="3657600">
              <a:spcBef>
                <a:spcPts val="0"/>
              </a:spcBef>
              <a:spcAft>
                <a:spcPts val="0"/>
              </a:spcAft>
              <a:buClr>
                <a:schemeClr val="lt1"/>
              </a:buClr>
              <a:buSzPts val="1700"/>
              <a:buChar char="○"/>
              <a:defRPr>
                <a:solidFill>
                  <a:schemeClr val="lt1"/>
                </a:solidFill>
              </a:defRPr>
            </a:lvl8pPr>
            <a:lvl9pPr indent="-336550" lvl="8" marL="4114800">
              <a:spcBef>
                <a:spcPts val="0"/>
              </a:spcBef>
              <a:spcAft>
                <a:spcPts val="0"/>
              </a:spcAft>
              <a:buClr>
                <a:schemeClr val="lt1"/>
              </a:buClr>
              <a:buSzPts val="1700"/>
              <a:buChar char="■"/>
              <a:defRPr>
                <a:solidFill>
                  <a:schemeClr val="lt1"/>
                </a:solidFill>
              </a:defRPr>
            </a:lvl9pPr>
          </a:lstStyle>
          <a:p/>
        </p:txBody>
      </p:sp>
      <p:sp>
        <p:nvSpPr>
          <p:cNvPr id="181" name="Google Shape;181;p26"/>
          <p:cNvSpPr txBox="1"/>
          <p:nvPr>
            <p:ph idx="2"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182" name="Google Shape;182;p26"/>
          <p:cNvSpPr txBox="1"/>
          <p:nvPr>
            <p:ph idx="3"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type="titleOnly">
  <p:cSld name="TITLE_ONLY">
    <p:bg>
      <p:bgPr>
        <a:solidFill>
          <a:schemeClr val="lt1"/>
        </a:solidFill>
      </p:bgPr>
    </p:bg>
    <p:spTree>
      <p:nvGrpSpPr>
        <p:cNvPr id="183" name="Shape 183"/>
        <p:cNvGrpSpPr/>
        <p:nvPr/>
      </p:nvGrpSpPr>
      <p:grpSpPr>
        <a:xfrm>
          <a:off x="0" y="0"/>
          <a:ext cx="0" cy="0"/>
          <a:chOff x="0" y="0"/>
          <a:chExt cx="0" cy="0"/>
        </a:xfrm>
      </p:grpSpPr>
      <p:sp>
        <p:nvSpPr>
          <p:cNvPr id="184" name="Google Shape;184;p27"/>
          <p:cNvSpPr/>
          <p:nvPr>
            <p:ph idx="2" type="pic"/>
          </p:nvPr>
        </p:nvSpPr>
        <p:spPr>
          <a:xfrm rot="299866">
            <a:off x="764484" y="2679783"/>
            <a:ext cx="1938771" cy="1938771"/>
          </a:xfrm>
          <a:prstGeom prst="snip1Rect">
            <a:avLst>
              <a:gd fmla="val 16667" name="adj"/>
            </a:avLst>
          </a:prstGeom>
          <a:noFill/>
          <a:ln>
            <a:noFill/>
          </a:ln>
        </p:spPr>
      </p:sp>
      <p:sp>
        <p:nvSpPr>
          <p:cNvPr id="185" name="Google Shape;185;p27"/>
          <p:cNvSpPr/>
          <p:nvPr>
            <p:ph idx="3" type="pic"/>
          </p:nvPr>
        </p:nvSpPr>
        <p:spPr>
          <a:xfrm rot="-299913">
            <a:off x="3602840" y="2620826"/>
            <a:ext cx="1938472" cy="1938472"/>
          </a:xfrm>
          <a:prstGeom prst="snip1Rect">
            <a:avLst>
              <a:gd fmla="val 16667" name="adj"/>
            </a:avLst>
          </a:prstGeom>
          <a:noFill/>
          <a:ln>
            <a:noFill/>
          </a:ln>
        </p:spPr>
      </p:sp>
      <p:sp>
        <p:nvSpPr>
          <p:cNvPr id="186" name="Google Shape;186;p27"/>
          <p:cNvSpPr/>
          <p:nvPr>
            <p:ph idx="4" type="pic"/>
          </p:nvPr>
        </p:nvSpPr>
        <p:spPr>
          <a:xfrm rot="299913">
            <a:off x="6440891" y="2679947"/>
            <a:ext cx="1938472" cy="1938472"/>
          </a:xfrm>
          <a:prstGeom prst="snip1Rect">
            <a:avLst>
              <a:gd fmla="val 16667" name="adj"/>
            </a:avLst>
          </a:prstGeom>
          <a:noFill/>
          <a:ln>
            <a:noFill/>
          </a:ln>
        </p:spPr>
      </p:sp>
      <p:sp>
        <p:nvSpPr>
          <p:cNvPr id="187" name="Google Shape;187;p27"/>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88" name="Google Shape;188;p27"/>
          <p:cNvSpPr txBox="1"/>
          <p:nvPr>
            <p:ph idx="1" type="subTitle"/>
          </p:nvPr>
        </p:nvSpPr>
        <p:spPr>
          <a:xfrm>
            <a:off x="381063" y="1182922"/>
            <a:ext cx="27054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189" name="Google Shape;189;p27"/>
          <p:cNvSpPr txBox="1"/>
          <p:nvPr>
            <p:ph idx="5" type="body"/>
          </p:nvPr>
        </p:nvSpPr>
        <p:spPr>
          <a:xfrm>
            <a:off x="381063" y="1521625"/>
            <a:ext cx="27054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90" name="Google Shape;190;p27"/>
          <p:cNvSpPr txBox="1"/>
          <p:nvPr>
            <p:ph idx="6" type="subTitle"/>
          </p:nvPr>
        </p:nvSpPr>
        <p:spPr>
          <a:xfrm>
            <a:off x="3219300" y="1182922"/>
            <a:ext cx="27054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191" name="Google Shape;191;p27"/>
          <p:cNvSpPr txBox="1"/>
          <p:nvPr>
            <p:ph idx="7" type="body"/>
          </p:nvPr>
        </p:nvSpPr>
        <p:spPr>
          <a:xfrm>
            <a:off x="3219300" y="1521625"/>
            <a:ext cx="27054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92" name="Google Shape;192;p27"/>
          <p:cNvSpPr txBox="1"/>
          <p:nvPr>
            <p:ph idx="8" type="subTitle"/>
          </p:nvPr>
        </p:nvSpPr>
        <p:spPr>
          <a:xfrm>
            <a:off x="6057538" y="1182922"/>
            <a:ext cx="27054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193" name="Google Shape;193;p27"/>
          <p:cNvSpPr txBox="1"/>
          <p:nvPr>
            <p:ph idx="9" type="body"/>
          </p:nvPr>
        </p:nvSpPr>
        <p:spPr>
          <a:xfrm>
            <a:off x="6057538" y="1521625"/>
            <a:ext cx="27054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94" name="Google Shape;194;p27"/>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5" name="Google Shape;195;p27"/>
          <p:cNvSpPr txBox="1"/>
          <p:nvPr>
            <p:ph idx="1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196" name="Google Shape;196;p27"/>
          <p:cNvSpPr txBox="1"/>
          <p:nvPr>
            <p:ph idx="1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 1">
  <p:cSld name="ONE_COLUMN_TEXT">
    <p:bg>
      <p:bgPr>
        <a:solidFill>
          <a:schemeClr val="lt1"/>
        </a:solidFill>
      </p:bgPr>
    </p:bg>
    <p:spTree>
      <p:nvGrpSpPr>
        <p:cNvPr id="197" name="Shape 197"/>
        <p:cNvGrpSpPr/>
        <p:nvPr/>
      </p:nvGrpSpPr>
      <p:grpSpPr>
        <a:xfrm>
          <a:off x="0" y="0"/>
          <a:ext cx="0" cy="0"/>
          <a:chOff x="0" y="0"/>
          <a:chExt cx="0" cy="0"/>
        </a:xfrm>
      </p:grpSpPr>
      <p:sp>
        <p:nvSpPr>
          <p:cNvPr id="198" name="Google Shape;198;p28"/>
          <p:cNvSpPr/>
          <p:nvPr>
            <p:ph idx="2" type="pic"/>
          </p:nvPr>
        </p:nvSpPr>
        <p:spPr>
          <a:xfrm>
            <a:off x="434125" y="2147825"/>
            <a:ext cx="8275200" cy="2679300"/>
          </a:xfrm>
          <a:prstGeom prst="snip1Rect">
            <a:avLst>
              <a:gd fmla="val 29467" name="adj"/>
            </a:avLst>
          </a:prstGeom>
          <a:noFill/>
          <a:ln>
            <a:noFill/>
          </a:ln>
        </p:spPr>
      </p:sp>
      <p:sp>
        <p:nvSpPr>
          <p:cNvPr id="199" name="Google Shape;199;p28"/>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00" name="Google Shape;200;p28"/>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1" name="Google Shape;201;p28"/>
          <p:cNvSpPr txBox="1"/>
          <p:nvPr>
            <p:ph idx="1" type="body"/>
          </p:nvPr>
        </p:nvSpPr>
        <p:spPr>
          <a:xfrm>
            <a:off x="333925" y="1163150"/>
            <a:ext cx="8475600" cy="7080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202" name="Google Shape;202;p28"/>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03" name="Google Shape;203;p28"/>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extLst>
    <p:ext uri="{DCECCB84-F9BA-43D5-87BE-67443E8EF086}">
      <p15:sldGuideLst>
        <p15:guide id="1" pos="273">
          <p15:clr>
            <a:srgbClr val="E46962"/>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active pop-up left">
  <p:cSld name="ONE_COLUMN_TEXT_1">
    <p:bg>
      <p:bgPr>
        <a:solidFill>
          <a:schemeClr val="lt1"/>
        </a:solidFill>
      </p:bgPr>
    </p:bg>
    <p:spTree>
      <p:nvGrpSpPr>
        <p:cNvPr id="204" name="Shape 204"/>
        <p:cNvGrpSpPr/>
        <p:nvPr/>
      </p:nvGrpSpPr>
      <p:grpSpPr>
        <a:xfrm>
          <a:off x="0" y="0"/>
          <a:ext cx="0" cy="0"/>
          <a:chOff x="0" y="0"/>
          <a:chExt cx="0" cy="0"/>
        </a:xfrm>
      </p:grpSpPr>
      <p:grpSp>
        <p:nvGrpSpPr>
          <p:cNvPr id="205" name="Google Shape;205;p29"/>
          <p:cNvGrpSpPr/>
          <p:nvPr/>
        </p:nvGrpSpPr>
        <p:grpSpPr>
          <a:xfrm>
            <a:off x="433788" y="1202208"/>
            <a:ext cx="2632899" cy="904617"/>
            <a:chOff x="433788" y="1202208"/>
            <a:chExt cx="2632899" cy="904617"/>
          </a:xfrm>
        </p:grpSpPr>
        <p:sp>
          <p:nvSpPr>
            <p:cNvPr id="206" name="Google Shape;206;p29"/>
            <p:cNvSpPr/>
            <p:nvPr/>
          </p:nvSpPr>
          <p:spPr>
            <a:xfrm>
              <a:off x="433788" y="1202325"/>
              <a:ext cx="2632800" cy="904500"/>
            </a:xfrm>
            <a:prstGeom prst="snip1Rect">
              <a:avLst>
                <a:gd fmla="val 3510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
          <p:nvSpPr>
            <p:cNvPr id="207" name="Google Shape;207;p29"/>
            <p:cNvSpPr/>
            <p:nvPr/>
          </p:nvSpPr>
          <p:spPr>
            <a:xfrm rot="-6523">
              <a:off x="2750486" y="1202508"/>
              <a:ext cx="316201" cy="318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a:ea typeface="Inter Tight"/>
                  <a:cs typeface="Inter Tight"/>
                  <a:sym typeface="Inter Tight"/>
                </a:rPr>
                <a:t> </a:t>
              </a:r>
              <a:endParaRPr>
                <a:solidFill>
                  <a:schemeClr val="lt2"/>
                </a:solidFill>
                <a:latin typeface="Inter Tight"/>
                <a:ea typeface="Inter Tight"/>
                <a:cs typeface="Inter Tight"/>
                <a:sym typeface="Inter Tight"/>
              </a:endParaRPr>
            </a:p>
          </p:txBody>
        </p:sp>
      </p:grpSp>
      <p:sp>
        <p:nvSpPr>
          <p:cNvPr id="208" name="Google Shape;208;p29"/>
          <p:cNvSpPr txBox="1"/>
          <p:nvPr>
            <p:ph idx="1" type="subTitle"/>
          </p:nvPr>
        </p:nvSpPr>
        <p:spPr>
          <a:xfrm>
            <a:off x="437000" y="1202200"/>
            <a:ext cx="2322900" cy="354000"/>
          </a:xfrm>
          <a:prstGeom prst="rect">
            <a:avLst/>
          </a:prstGeom>
        </p:spPr>
        <p:txBody>
          <a:bodyPr anchorCtr="0" anchor="t" bIns="91425" lIns="91425" spcFirstLastPara="1" rIns="91425" wrap="square" tIns="91425">
            <a:spAutoFit/>
          </a:bodyPr>
          <a:lstStyle>
            <a:lvl1pPr lvl="0">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1pPr>
            <a:lvl2pPr lvl="1">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2pPr>
            <a:lvl3pPr lvl="2">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3pPr>
            <a:lvl4pPr lvl="3">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4pPr>
            <a:lvl5pPr lvl="4">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5pPr>
            <a:lvl6pPr lvl="5">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6pPr>
            <a:lvl7pPr lvl="6">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7pPr>
            <a:lvl8pPr lvl="7">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8pPr>
            <a:lvl9pPr lvl="8">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9pPr>
          </a:lstStyle>
          <a:p/>
        </p:txBody>
      </p:sp>
      <p:sp>
        <p:nvSpPr>
          <p:cNvPr id="209" name="Google Shape;209;p29"/>
          <p:cNvSpPr txBox="1"/>
          <p:nvPr>
            <p:ph idx="2" type="body"/>
          </p:nvPr>
        </p:nvSpPr>
        <p:spPr>
          <a:xfrm>
            <a:off x="437000" y="1460325"/>
            <a:ext cx="26328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210" name="Google Shape;210;p29"/>
          <p:cNvSpPr/>
          <p:nvPr>
            <p:ph idx="3" type="pic"/>
          </p:nvPr>
        </p:nvSpPr>
        <p:spPr>
          <a:xfrm>
            <a:off x="434125" y="2147825"/>
            <a:ext cx="8275200" cy="2679300"/>
          </a:xfrm>
          <a:prstGeom prst="snip1Rect">
            <a:avLst>
              <a:gd fmla="val 29467" name="adj"/>
            </a:avLst>
          </a:prstGeom>
          <a:noFill/>
          <a:ln>
            <a:noFill/>
          </a:ln>
        </p:spPr>
      </p:sp>
      <p:sp>
        <p:nvSpPr>
          <p:cNvPr id="211" name="Google Shape;211;p29"/>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12" name="Google Shape;212;p29"/>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3" name="Google Shape;213;p29"/>
          <p:cNvSpPr txBox="1"/>
          <p:nvPr>
            <p:ph idx="4"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14" name="Google Shape;214;p29"/>
          <p:cNvSpPr txBox="1"/>
          <p:nvPr>
            <p:ph idx="5"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extLst>
    <p:ext uri="{DCECCB84-F9BA-43D5-87BE-67443E8EF086}">
      <p15:sldGuideLst>
        <p15:guide id="1" pos="273">
          <p15:clr>
            <a:srgbClr val="E46962"/>
          </p15:clr>
        </p15:guide>
        <p15:guide id="2" orient="horz" pos="1353">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active pop-up middle">
  <p:cSld name="ONE_COLUMN_TEXT_1_2">
    <p:bg>
      <p:bgPr>
        <a:solidFill>
          <a:schemeClr val="lt1"/>
        </a:solidFill>
      </p:bgPr>
    </p:bg>
    <p:spTree>
      <p:nvGrpSpPr>
        <p:cNvPr id="215" name="Shape 215"/>
        <p:cNvGrpSpPr/>
        <p:nvPr/>
      </p:nvGrpSpPr>
      <p:grpSpPr>
        <a:xfrm>
          <a:off x="0" y="0"/>
          <a:ext cx="0" cy="0"/>
          <a:chOff x="0" y="0"/>
          <a:chExt cx="0" cy="0"/>
        </a:xfrm>
      </p:grpSpPr>
      <p:grpSp>
        <p:nvGrpSpPr>
          <p:cNvPr id="216" name="Google Shape;216;p30"/>
          <p:cNvGrpSpPr/>
          <p:nvPr/>
        </p:nvGrpSpPr>
        <p:grpSpPr>
          <a:xfrm>
            <a:off x="3253950" y="1202208"/>
            <a:ext cx="2632899" cy="904617"/>
            <a:chOff x="3253950" y="1202208"/>
            <a:chExt cx="2632899" cy="904617"/>
          </a:xfrm>
        </p:grpSpPr>
        <p:sp>
          <p:nvSpPr>
            <p:cNvPr id="217" name="Google Shape;217;p30"/>
            <p:cNvSpPr/>
            <p:nvPr/>
          </p:nvSpPr>
          <p:spPr>
            <a:xfrm>
              <a:off x="3253950" y="1202325"/>
              <a:ext cx="2632800" cy="904500"/>
            </a:xfrm>
            <a:prstGeom prst="snip1Rect">
              <a:avLst>
                <a:gd fmla="val 35102"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218" name="Google Shape;218;p30"/>
            <p:cNvSpPr/>
            <p:nvPr/>
          </p:nvSpPr>
          <p:spPr>
            <a:xfrm rot="-6523">
              <a:off x="5570649" y="1202508"/>
              <a:ext cx="316201" cy="318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a:ea typeface="Inter Tight"/>
                  <a:cs typeface="Inter Tight"/>
                  <a:sym typeface="Inter Tight"/>
                </a:rPr>
                <a:t> </a:t>
              </a:r>
              <a:endParaRPr>
                <a:solidFill>
                  <a:schemeClr val="lt2"/>
                </a:solidFill>
                <a:latin typeface="Inter Tight"/>
                <a:ea typeface="Inter Tight"/>
                <a:cs typeface="Inter Tight"/>
                <a:sym typeface="Inter Tight"/>
              </a:endParaRPr>
            </a:p>
          </p:txBody>
        </p:sp>
      </p:grpSp>
      <p:sp>
        <p:nvSpPr>
          <p:cNvPr id="219" name="Google Shape;219;p30"/>
          <p:cNvSpPr txBox="1"/>
          <p:nvPr>
            <p:ph idx="1" type="subTitle"/>
          </p:nvPr>
        </p:nvSpPr>
        <p:spPr>
          <a:xfrm>
            <a:off x="3257163" y="1202200"/>
            <a:ext cx="2322900" cy="354000"/>
          </a:xfrm>
          <a:prstGeom prst="rect">
            <a:avLst/>
          </a:prstGeom>
        </p:spPr>
        <p:txBody>
          <a:bodyPr anchorCtr="0" anchor="t" bIns="91425" lIns="91425" spcFirstLastPara="1" rIns="91425" wrap="square" tIns="91425">
            <a:spAutoFit/>
          </a:bodyPr>
          <a:lstStyle>
            <a:lvl1pPr lvl="0">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1pPr>
            <a:lvl2pPr lvl="1">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2pPr>
            <a:lvl3pPr lvl="2">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3pPr>
            <a:lvl4pPr lvl="3">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4pPr>
            <a:lvl5pPr lvl="4">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5pPr>
            <a:lvl6pPr lvl="5">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6pPr>
            <a:lvl7pPr lvl="6">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7pPr>
            <a:lvl8pPr lvl="7">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8pPr>
            <a:lvl9pPr lvl="8">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9pPr>
          </a:lstStyle>
          <a:p/>
        </p:txBody>
      </p:sp>
      <p:sp>
        <p:nvSpPr>
          <p:cNvPr id="220" name="Google Shape;220;p30"/>
          <p:cNvSpPr txBox="1"/>
          <p:nvPr>
            <p:ph idx="2" type="body"/>
          </p:nvPr>
        </p:nvSpPr>
        <p:spPr>
          <a:xfrm>
            <a:off x="3257163" y="1460325"/>
            <a:ext cx="26328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221" name="Google Shape;221;p30"/>
          <p:cNvSpPr/>
          <p:nvPr>
            <p:ph idx="3" type="pic"/>
          </p:nvPr>
        </p:nvSpPr>
        <p:spPr>
          <a:xfrm>
            <a:off x="434125" y="2147825"/>
            <a:ext cx="8275200" cy="2679300"/>
          </a:xfrm>
          <a:prstGeom prst="snip1Rect">
            <a:avLst>
              <a:gd fmla="val 29467" name="adj"/>
            </a:avLst>
          </a:prstGeom>
          <a:noFill/>
          <a:ln>
            <a:noFill/>
          </a:ln>
        </p:spPr>
      </p:sp>
      <p:sp>
        <p:nvSpPr>
          <p:cNvPr id="222" name="Google Shape;222;p30"/>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23" name="Google Shape;223;p30"/>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4" name="Google Shape;224;p30"/>
          <p:cNvSpPr txBox="1"/>
          <p:nvPr>
            <p:ph idx="4"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25" name="Google Shape;225;p30"/>
          <p:cNvSpPr txBox="1"/>
          <p:nvPr>
            <p:ph idx="5"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_1">
    <p:spTree>
      <p:nvGrpSpPr>
        <p:cNvPr id="23" name="Shape 23"/>
        <p:cNvGrpSpPr/>
        <p:nvPr/>
      </p:nvGrpSpPr>
      <p:grpSpPr>
        <a:xfrm>
          <a:off x="0" y="0"/>
          <a:ext cx="0" cy="0"/>
          <a:chOff x="0" y="0"/>
          <a:chExt cx="0" cy="0"/>
        </a:xfrm>
      </p:grpSpPr>
      <p:sp>
        <p:nvSpPr>
          <p:cNvPr id="24" name="Google Shape;24;p4"/>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4"/>
          <p:cNvSpPr txBox="1"/>
          <p:nvPr>
            <p:ph idx="1" type="body"/>
          </p:nvPr>
        </p:nvSpPr>
        <p:spPr>
          <a:xfrm>
            <a:off x="311700" y="1152475"/>
            <a:ext cx="8520600" cy="34164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active pop-up right, long text">
  <p:cSld name="ONE_COLUMN_TEXT_1_1">
    <p:bg>
      <p:bgPr>
        <a:solidFill>
          <a:schemeClr val="lt1"/>
        </a:solidFill>
      </p:bgPr>
    </p:bg>
    <p:spTree>
      <p:nvGrpSpPr>
        <p:cNvPr id="226" name="Shape 226"/>
        <p:cNvGrpSpPr/>
        <p:nvPr/>
      </p:nvGrpSpPr>
      <p:grpSpPr>
        <a:xfrm>
          <a:off x="0" y="0"/>
          <a:ext cx="0" cy="0"/>
          <a:chOff x="0" y="0"/>
          <a:chExt cx="0" cy="0"/>
        </a:xfrm>
      </p:grpSpPr>
      <p:sp>
        <p:nvSpPr>
          <p:cNvPr id="227" name="Google Shape;227;p31"/>
          <p:cNvSpPr/>
          <p:nvPr/>
        </p:nvSpPr>
        <p:spPr>
          <a:xfrm>
            <a:off x="3253825" y="1202325"/>
            <a:ext cx="5453100" cy="904500"/>
          </a:xfrm>
          <a:prstGeom prst="snip1Rect">
            <a:avLst>
              <a:gd fmla="val 35019"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
        <p:nvSpPr>
          <p:cNvPr id="228" name="Google Shape;228;p31"/>
          <p:cNvSpPr txBox="1"/>
          <p:nvPr>
            <p:ph idx="1" type="subTitle"/>
          </p:nvPr>
        </p:nvSpPr>
        <p:spPr>
          <a:xfrm>
            <a:off x="3253950" y="1202200"/>
            <a:ext cx="5136900" cy="354000"/>
          </a:xfrm>
          <a:prstGeom prst="rect">
            <a:avLst/>
          </a:prstGeom>
        </p:spPr>
        <p:txBody>
          <a:bodyPr anchorCtr="0" anchor="t" bIns="91425" lIns="91425" spcFirstLastPara="1" rIns="91425" wrap="square" tIns="91425">
            <a:spAutoFit/>
          </a:bodyPr>
          <a:lstStyle>
            <a:lvl1pPr lvl="0">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1pPr>
            <a:lvl2pPr lvl="1">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2pPr>
            <a:lvl3pPr lvl="2">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3pPr>
            <a:lvl4pPr lvl="3">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4pPr>
            <a:lvl5pPr lvl="4">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5pPr>
            <a:lvl6pPr lvl="5">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6pPr>
            <a:lvl7pPr lvl="6">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7pPr>
            <a:lvl8pPr lvl="7">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8pPr>
            <a:lvl9pPr lvl="8">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9pPr>
          </a:lstStyle>
          <a:p/>
        </p:txBody>
      </p:sp>
      <p:sp>
        <p:nvSpPr>
          <p:cNvPr id="229" name="Google Shape;229;p31"/>
          <p:cNvSpPr/>
          <p:nvPr>
            <p:ph idx="2" type="pic"/>
          </p:nvPr>
        </p:nvSpPr>
        <p:spPr>
          <a:xfrm>
            <a:off x="434125" y="2147825"/>
            <a:ext cx="8275200" cy="2679300"/>
          </a:xfrm>
          <a:prstGeom prst="snip1Rect">
            <a:avLst>
              <a:gd fmla="val 29467" name="adj"/>
            </a:avLst>
          </a:prstGeom>
          <a:noFill/>
          <a:ln>
            <a:noFill/>
          </a:ln>
        </p:spPr>
      </p:sp>
      <p:sp>
        <p:nvSpPr>
          <p:cNvPr id="230" name="Google Shape;230;p31"/>
          <p:cNvSpPr txBox="1"/>
          <p:nvPr>
            <p:ph idx="3" type="body"/>
          </p:nvPr>
        </p:nvSpPr>
        <p:spPr>
          <a:xfrm>
            <a:off x="3253950" y="1460325"/>
            <a:ext cx="54531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231" name="Google Shape;231;p31"/>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32" name="Google Shape;232;p31"/>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3" name="Google Shape;233;p31"/>
          <p:cNvSpPr txBox="1"/>
          <p:nvPr>
            <p:ph idx="4"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34" name="Google Shape;234;p31"/>
          <p:cNvSpPr txBox="1"/>
          <p:nvPr>
            <p:ph idx="5"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35" name="Google Shape;235;p31"/>
          <p:cNvSpPr/>
          <p:nvPr/>
        </p:nvSpPr>
        <p:spPr>
          <a:xfrm rot="-6523">
            <a:off x="8390811" y="1202508"/>
            <a:ext cx="316201" cy="318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Inter Tight"/>
                <a:ea typeface="Inter Tight"/>
                <a:cs typeface="Inter Tight"/>
                <a:sym typeface="Inter Tight"/>
              </a:rPr>
              <a:t> </a:t>
            </a:r>
            <a:endParaRPr>
              <a:solidFill>
                <a:schemeClr val="dk1"/>
              </a:solidFill>
              <a:latin typeface="Inter Tight"/>
              <a:ea typeface="Inter Tight"/>
              <a:cs typeface="Inter Tight"/>
              <a:sym typeface="Inter Tight"/>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
    <p:bg>
      <p:bgPr>
        <a:solidFill>
          <a:schemeClr val="lt1"/>
        </a:solidFill>
      </p:bgPr>
    </p:bg>
    <p:spTree>
      <p:nvGrpSpPr>
        <p:cNvPr id="236" name="Shape 236"/>
        <p:cNvGrpSpPr/>
        <p:nvPr/>
      </p:nvGrpSpPr>
      <p:grpSpPr>
        <a:xfrm>
          <a:off x="0" y="0"/>
          <a:ext cx="0" cy="0"/>
          <a:chOff x="0" y="0"/>
          <a:chExt cx="0" cy="0"/>
        </a:xfrm>
      </p:grpSpPr>
      <p:grpSp>
        <p:nvGrpSpPr>
          <p:cNvPr id="237" name="Google Shape;237;p32"/>
          <p:cNvGrpSpPr/>
          <p:nvPr/>
        </p:nvGrpSpPr>
        <p:grpSpPr>
          <a:xfrm>
            <a:off x="0" y="-444900"/>
            <a:ext cx="9144000" cy="5588500"/>
            <a:chOff x="0" y="-444900"/>
            <a:chExt cx="9144000" cy="5588500"/>
          </a:xfrm>
        </p:grpSpPr>
        <p:grpSp>
          <p:nvGrpSpPr>
            <p:cNvPr id="238" name="Google Shape;238;p32"/>
            <p:cNvGrpSpPr/>
            <p:nvPr/>
          </p:nvGrpSpPr>
          <p:grpSpPr>
            <a:xfrm>
              <a:off x="0" y="100"/>
              <a:ext cx="9144000" cy="5143500"/>
              <a:chOff x="0" y="100"/>
              <a:chExt cx="9144000" cy="5143500"/>
            </a:xfrm>
          </p:grpSpPr>
          <p:sp>
            <p:nvSpPr>
              <p:cNvPr id="239" name="Google Shape;239;p32"/>
              <p:cNvSpPr/>
              <p:nvPr/>
            </p:nvSpPr>
            <p:spPr>
              <a:xfrm>
                <a:off x="0" y="100"/>
                <a:ext cx="9144000" cy="5143500"/>
              </a:xfrm>
              <a:prstGeom prst="snip1Rect">
                <a:avLst>
                  <a:gd fmla="val 40868"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
            <p:nvSpPr>
              <p:cNvPr id="240" name="Google Shape;240;p32"/>
              <p:cNvSpPr/>
              <p:nvPr/>
            </p:nvSpPr>
            <p:spPr>
              <a:xfrm rot="10800000">
                <a:off x="7036475" y="1219850"/>
                <a:ext cx="2107500" cy="1861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grpSp>
        <p:sp>
          <p:nvSpPr>
            <p:cNvPr id="241" name="Google Shape;241;p32"/>
            <p:cNvSpPr/>
            <p:nvPr/>
          </p:nvSpPr>
          <p:spPr>
            <a:xfrm flipH="1" rot="4500068">
              <a:off x="7230762" y="-248045"/>
              <a:ext cx="1723726" cy="1714991"/>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grpSp>
      <p:sp>
        <p:nvSpPr>
          <p:cNvPr id="242" name="Google Shape;242;p32"/>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43" name="Google Shape;243;p32"/>
          <p:cNvSpPr txBox="1"/>
          <p:nvPr>
            <p:ph type="title"/>
          </p:nvPr>
        </p:nvSpPr>
        <p:spPr>
          <a:xfrm>
            <a:off x="2479675" y="1637413"/>
            <a:ext cx="4184700" cy="572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4" name="Google Shape;244;p32"/>
          <p:cNvSpPr txBox="1"/>
          <p:nvPr>
            <p:ph idx="1" type="body"/>
          </p:nvPr>
        </p:nvSpPr>
        <p:spPr>
          <a:xfrm>
            <a:off x="2479675" y="2291377"/>
            <a:ext cx="4184700" cy="22881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Clr>
                <a:schemeClr val="lt1"/>
              </a:buClr>
              <a:buSzPts val="1700"/>
              <a:buChar char="●"/>
              <a:defRPr>
                <a:solidFill>
                  <a:schemeClr val="lt1"/>
                </a:solidFill>
              </a:defRPr>
            </a:lvl1pPr>
            <a:lvl2pPr indent="-336550" lvl="1" marL="914400">
              <a:spcBef>
                <a:spcPts val="0"/>
              </a:spcBef>
              <a:spcAft>
                <a:spcPts val="0"/>
              </a:spcAft>
              <a:buClr>
                <a:schemeClr val="lt1"/>
              </a:buClr>
              <a:buSzPts val="1700"/>
              <a:buChar char="○"/>
              <a:defRPr>
                <a:solidFill>
                  <a:schemeClr val="lt1"/>
                </a:solidFill>
              </a:defRPr>
            </a:lvl2pPr>
            <a:lvl3pPr indent="-336550" lvl="2" marL="1371600">
              <a:spcBef>
                <a:spcPts val="0"/>
              </a:spcBef>
              <a:spcAft>
                <a:spcPts val="0"/>
              </a:spcAft>
              <a:buClr>
                <a:schemeClr val="lt1"/>
              </a:buClr>
              <a:buSzPts val="1700"/>
              <a:buChar char="■"/>
              <a:defRPr>
                <a:solidFill>
                  <a:schemeClr val="lt1"/>
                </a:solidFill>
              </a:defRPr>
            </a:lvl3pPr>
            <a:lvl4pPr indent="-336550" lvl="3" marL="1828800">
              <a:spcBef>
                <a:spcPts val="0"/>
              </a:spcBef>
              <a:spcAft>
                <a:spcPts val="0"/>
              </a:spcAft>
              <a:buClr>
                <a:schemeClr val="lt1"/>
              </a:buClr>
              <a:buSzPts val="1700"/>
              <a:buChar char="●"/>
              <a:defRPr>
                <a:solidFill>
                  <a:schemeClr val="lt1"/>
                </a:solidFill>
              </a:defRPr>
            </a:lvl4pPr>
            <a:lvl5pPr indent="-336550" lvl="4" marL="2286000">
              <a:spcBef>
                <a:spcPts val="0"/>
              </a:spcBef>
              <a:spcAft>
                <a:spcPts val="0"/>
              </a:spcAft>
              <a:buClr>
                <a:schemeClr val="lt1"/>
              </a:buClr>
              <a:buSzPts val="1700"/>
              <a:buChar char="○"/>
              <a:defRPr>
                <a:solidFill>
                  <a:schemeClr val="lt1"/>
                </a:solidFill>
              </a:defRPr>
            </a:lvl5pPr>
            <a:lvl6pPr indent="-336550" lvl="5" marL="2743200">
              <a:spcBef>
                <a:spcPts val="0"/>
              </a:spcBef>
              <a:spcAft>
                <a:spcPts val="0"/>
              </a:spcAft>
              <a:buClr>
                <a:schemeClr val="lt1"/>
              </a:buClr>
              <a:buSzPts val="1700"/>
              <a:buChar char="■"/>
              <a:defRPr>
                <a:solidFill>
                  <a:schemeClr val="lt1"/>
                </a:solidFill>
              </a:defRPr>
            </a:lvl6pPr>
            <a:lvl7pPr indent="-336550" lvl="6" marL="3200400">
              <a:spcBef>
                <a:spcPts val="0"/>
              </a:spcBef>
              <a:spcAft>
                <a:spcPts val="0"/>
              </a:spcAft>
              <a:buClr>
                <a:schemeClr val="lt1"/>
              </a:buClr>
              <a:buSzPts val="1700"/>
              <a:buChar char="●"/>
              <a:defRPr>
                <a:solidFill>
                  <a:schemeClr val="lt1"/>
                </a:solidFill>
              </a:defRPr>
            </a:lvl7pPr>
            <a:lvl8pPr indent="-336550" lvl="7" marL="3657600">
              <a:spcBef>
                <a:spcPts val="0"/>
              </a:spcBef>
              <a:spcAft>
                <a:spcPts val="0"/>
              </a:spcAft>
              <a:buClr>
                <a:schemeClr val="lt1"/>
              </a:buClr>
              <a:buSzPts val="1700"/>
              <a:buChar char="○"/>
              <a:defRPr>
                <a:solidFill>
                  <a:schemeClr val="lt1"/>
                </a:solidFill>
              </a:defRPr>
            </a:lvl8pPr>
            <a:lvl9pPr indent="-336550" lvl="8" marL="4114800">
              <a:spcBef>
                <a:spcPts val="0"/>
              </a:spcBef>
              <a:spcAft>
                <a:spcPts val="0"/>
              </a:spcAft>
              <a:buClr>
                <a:schemeClr val="lt1"/>
              </a:buClr>
              <a:buSzPts val="1700"/>
              <a:buChar char="■"/>
              <a:defRPr>
                <a:solidFill>
                  <a:schemeClr val="lt1"/>
                </a:solidFill>
              </a:defRPr>
            </a:lvl9pPr>
          </a:lstStyle>
          <a:p/>
        </p:txBody>
      </p:sp>
      <p:sp>
        <p:nvSpPr>
          <p:cNvPr id="245" name="Google Shape;245;p32"/>
          <p:cNvSpPr txBox="1"/>
          <p:nvPr>
            <p:ph idx="2"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246" name="Google Shape;246;p32"/>
          <p:cNvSpPr txBox="1"/>
          <p:nvPr>
            <p:ph idx="3"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 2">
  <p:cSld name="MAIN_POINT">
    <p:bg>
      <p:bgPr>
        <a:solidFill>
          <a:schemeClr val="lt1"/>
        </a:solidFill>
      </p:bgPr>
    </p:bg>
    <p:spTree>
      <p:nvGrpSpPr>
        <p:cNvPr id="247" name="Shape 247"/>
        <p:cNvGrpSpPr/>
        <p:nvPr/>
      </p:nvGrpSpPr>
      <p:grpSpPr>
        <a:xfrm>
          <a:off x="0" y="0"/>
          <a:ext cx="0" cy="0"/>
          <a:chOff x="0" y="0"/>
          <a:chExt cx="0" cy="0"/>
        </a:xfrm>
      </p:grpSpPr>
      <p:sp>
        <p:nvSpPr>
          <p:cNvPr id="248" name="Google Shape;248;p33"/>
          <p:cNvSpPr/>
          <p:nvPr>
            <p:ph idx="2" type="pic"/>
          </p:nvPr>
        </p:nvSpPr>
        <p:spPr>
          <a:xfrm rot="300107">
            <a:off x="4903200" y="846465"/>
            <a:ext cx="3950142" cy="3456249"/>
          </a:xfrm>
          <a:prstGeom prst="snip1Rect">
            <a:avLst>
              <a:gd fmla="val 16667" name="adj"/>
            </a:avLst>
          </a:prstGeom>
          <a:noFill/>
          <a:ln>
            <a:noFill/>
          </a:ln>
        </p:spPr>
      </p:sp>
      <p:sp>
        <p:nvSpPr>
          <p:cNvPr id="249" name="Google Shape;249;p33"/>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0" name="Google Shape;250;p33"/>
          <p:cNvSpPr txBox="1"/>
          <p:nvPr>
            <p:ph type="title"/>
          </p:nvPr>
        </p:nvSpPr>
        <p:spPr>
          <a:xfrm>
            <a:off x="333925" y="1249533"/>
            <a:ext cx="3662100" cy="9606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1" name="Google Shape;251;p33"/>
          <p:cNvSpPr txBox="1"/>
          <p:nvPr>
            <p:ph idx="1" type="body"/>
          </p:nvPr>
        </p:nvSpPr>
        <p:spPr>
          <a:xfrm>
            <a:off x="333925" y="2291390"/>
            <a:ext cx="3662100" cy="14931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252" name="Google Shape;252;p33"/>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53" name="Google Shape;253;p33"/>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 3">
  <p:cSld name="MAIN_POINT_1">
    <p:bg>
      <p:bgPr>
        <a:solidFill>
          <a:schemeClr val="lt1"/>
        </a:solidFill>
      </p:bgPr>
    </p:bg>
    <p:spTree>
      <p:nvGrpSpPr>
        <p:cNvPr id="254" name="Shape 254"/>
        <p:cNvGrpSpPr/>
        <p:nvPr/>
      </p:nvGrpSpPr>
      <p:grpSpPr>
        <a:xfrm>
          <a:off x="0" y="0"/>
          <a:ext cx="0" cy="0"/>
          <a:chOff x="0" y="0"/>
          <a:chExt cx="0" cy="0"/>
        </a:xfrm>
      </p:grpSpPr>
      <p:sp>
        <p:nvSpPr>
          <p:cNvPr id="255" name="Google Shape;255;p34"/>
          <p:cNvSpPr/>
          <p:nvPr>
            <p:ph idx="2" type="pic"/>
          </p:nvPr>
        </p:nvSpPr>
        <p:spPr>
          <a:xfrm rot="-300067">
            <a:off x="550589" y="883785"/>
            <a:ext cx="3630622" cy="3658027"/>
          </a:xfrm>
          <a:prstGeom prst="snip1Rect">
            <a:avLst>
              <a:gd fmla="val 16667" name="adj"/>
            </a:avLst>
          </a:prstGeom>
          <a:noFill/>
          <a:ln>
            <a:noFill/>
          </a:ln>
        </p:spPr>
      </p:sp>
      <p:sp>
        <p:nvSpPr>
          <p:cNvPr id="256" name="Google Shape;256;p34"/>
          <p:cNvSpPr txBox="1"/>
          <p:nvPr>
            <p:ph idx="12" type="sldNum"/>
          </p:nvPr>
        </p:nvSpPr>
        <p:spPr>
          <a:xfrm>
            <a:off x="8318025" y="205550"/>
            <a:ext cx="548700" cy="3936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57" name="Google Shape;257;p34"/>
          <p:cNvSpPr txBox="1"/>
          <p:nvPr>
            <p:ph type="title"/>
          </p:nvPr>
        </p:nvSpPr>
        <p:spPr>
          <a:xfrm>
            <a:off x="5204625" y="1249533"/>
            <a:ext cx="3662100" cy="9606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8" name="Google Shape;258;p34"/>
          <p:cNvSpPr txBox="1"/>
          <p:nvPr>
            <p:ph idx="1" type="body"/>
          </p:nvPr>
        </p:nvSpPr>
        <p:spPr>
          <a:xfrm>
            <a:off x="5204625" y="2291390"/>
            <a:ext cx="3662100" cy="14931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259" name="Google Shape;259;p34"/>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60" name="Google Shape;260;p34"/>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descriptions">
  <p:cSld name="SECTION_TITLE_AND_DESCRIPTION">
    <p:bg>
      <p:bgPr>
        <a:solidFill>
          <a:schemeClr val="lt1"/>
        </a:solidFill>
      </p:bgPr>
    </p:bg>
    <p:spTree>
      <p:nvGrpSpPr>
        <p:cNvPr id="261" name="Shape 261"/>
        <p:cNvGrpSpPr/>
        <p:nvPr/>
      </p:nvGrpSpPr>
      <p:grpSpPr>
        <a:xfrm>
          <a:off x="0" y="0"/>
          <a:ext cx="0" cy="0"/>
          <a:chOff x="0" y="0"/>
          <a:chExt cx="0" cy="0"/>
        </a:xfrm>
      </p:grpSpPr>
      <p:sp>
        <p:nvSpPr>
          <p:cNvPr id="262" name="Google Shape;262;p35"/>
          <p:cNvSpPr/>
          <p:nvPr>
            <p:ph idx="2" type="pic"/>
          </p:nvPr>
        </p:nvSpPr>
        <p:spPr>
          <a:xfrm>
            <a:off x="3544863" y="1543050"/>
            <a:ext cx="2057400" cy="2057400"/>
          </a:xfrm>
          <a:prstGeom prst="snip1Rect">
            <a:avLst>
              <a:gd fmla="val 24426" name="adj"/>
            </a:avLst>
          </a:prstGeom>
          <a:noFill/>
          <a:ln>
            <a:noFill/>
          </a:ln>
        </p:spPr>
      </p:sp>
      <p:sp>
        <p:nvSpPr>
          <p:cNvPr id="263" name="Google Shape;263;p35"/>
          <p:cNvSpPr/>
          <p:nvPr>
            <p:ph idx="3" type="pic"/>
          </p:nvPr>
        </p:nvSpPr>
        <p:spPr>
          <a:xfrm>
            <a:off x="6658538" y="1543050"/>
            <a:ext cx="2057400" cy="2057400"/>
          </a:xfrm>
          <a:prstGeom prst="snip1Rect">
            <a:avLst>
              <a:gd fmla="val 24426" name="adj"/>
            </a:avLst>
          </a:prstGeom>
          <a:noFill/>
          <a:ln>
            <a:noFill/>
          </a:ln>
        </p:spPr>
      </p:sp>
      <p:sp>
        <p:nvSpPr>
          <p:cNvPr id="264" name="Google Shape;264;p35"/>
          <p:cNvSpPr/>
          <p:nvPr>
            <p:ph idx="4" type="pic"/>
          </p:nvPr>
        </p:nvSpPr>
        <p:spPr>
          <a:xfrm>
            <a:off x="431200" y="1543050"/>
            <a:ext cx="2057400" cy="2057400"/>
          </a:xfrm>
          <a:prstGeom prst="snip1Rect">
            <a:avLst>
              <a:gd fmla="val 24426" name="adj"/>
            </a:avLst>
          </a:prstGeom>
          <a:noFill/>
          <a:ln>
            <a:noFill/>
          </a:ln>
        </p:spPr>
      </p:sp>
      <p:sp>
        <p:nvSpPr>
          <p:cNvPr id="265" name="Google Shape;265;p35"/>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66" name="Google Shape;266;p35"/>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7" name="Google Shape;267;p35"/>
          <p:cNvSpPr txBox="1"/>
          <p:nvPr>
            <p:ph idx="1" type="subTitle"/>
          </p:nvPr>
        </p:nvSpPr>
        <p:spPr>
          <a:xfrm>
            <a:off x="381100" y="3676650"/>
            <a:ext cx="21075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268" name="Google Shape;268;p35"/>
          <p:cNvSpPr txBox="1"/>
          <p:nvPr>
            <p:ph idx="5" type="subTitle"/>
          </p:nvPr>
        </p:nvSpPr>
        <p:spPr>
          <a:xfrm>
            <a:off x="3494775" y="3676650"/>
            <a:ext cx="21075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269" name="Google Shape;269;p35"/>
          <p:cNvSpPr txBox="1"/>
          <p:nvPr>
            <p:ph idx="6" type="subTitle"/>
          </p:nvPr>
        </p:nvSpPr>
        <p:spPr>
          <a:xfrm>
            <a:off x="6608438" y="3676650"/>
            <a:ext cx="21075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270" name="Google Shape;270;p35"/>
          <p:cNvSpPr txBox="1"/>
          <p:nvPr>
            <p:ph idx="7"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71" name="Google Shape;271;p35"/>
          <p:cNvSpPr txBox="1"/>
          <p:nvPr>
            <p:ph idx="8"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wo column bullet points">
  <p:cSld name="CAPTION_ONLY">
    <p:bg>
      <p:bgPr>
        <a:solidFill>
          <a:schemeClr val="lt1"/>
        </a:solidFill>
      </p:bgPr>
    </p:bg>
    <p:spTree>
      <p:nvGrpSpPr>
        <p:cNvPr id="272" name="Shape 272"/>
        <p:cNvGrpSpPr/>
        <p:nvPr/>
      </p:nvGrpSpPr>
      <p:grpSpPr>
        <a:xfrm>
          <a:off x="0" y="0"/>
          <a:ext cx="0" cy="0"/>
          <a:chOff x="0" y="0"/>
          <a:chExt cx="0" cy="0"/>
        </a:xfrm>
      </p:grpSpPr>
      <p:grpSp>
        <p:nvGrpSpPr>
          <p:cNvPr id="273" name="Google Shape;273;p36"/>
          <p:cNvGrpSpPr/>
          <p:nvPr/>
        </p:nvGrpSpPr>
        <p:grpSpPr>
          <a:xfrm>
            <a:off x="0" y="-444900"/>
            <a:ext cx="9144000" cy="5588500"/>
            <a:chOff x="0" y="-444900"/>
            <a:chExt cx="9144000" cy="5588500"/>
          </a:xfrm>
        </p:grpSpPr>
        <p:grpSp>
          <p:nvGrpSpPr>
            <p:cNvPr id="274" name="Google Shape;274;p36"/>
            <p:cNvGrpSpPr/>
            <p:nvPr/>
          </p:nvGrpSpPr>
          <p:grpSpPr>
            <a:xfrm>
              <a:off x="0" y="100"/>
              <a:ext cx="9144000" cy="5143500"/>
              <a:chOff x="0" y="100"/>
              <a:chExt cx="9144000" cy="5143500"/>
            </a:xfrm>
          </p:grpSpPr>
          <p:sp>
            <p:nvSpPr>
              <p:cNvPr id="275" name="Google Shape;275;p36"/>
              <p:cNvSpPr/>
              <p:nvPr/>
            </p:nvSpPr>
            <p:spPr>
              <a:xfrm>
                <a:off x="0" y="100"/>
                <a:ext cx="9144000" cy="5143500"/>
              </a:xfrm>
              <a:prstGeom prst="snip1Rect">
                <a:avLst>
                  <a:gd fmla="val 40868"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276" name="Google Shape;276;p36"/>
              <p:cNvSpPr/>
              <p:nvPr/>
            </p:nvSpPr>
            <p:spPr>
              <a:xfrm rot="10800000">
                <a:off x="7036475" y="1219850"/>
                <a:ext cx="2107500" cy="186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grpSp>
        <p:sp>
          <p:nvSpPr>
            <p:cNvPr id="277" name="Google Shape;277;p36"/>
            <p:cNvSpPr/>
            <p:nvPr/>
          </p:nvSpPr>
          <p:spPr>
            <a:xfrm flipH="1" rot="4500068">
              <a:off x="7230762" y="-248045"/>
              <a:ext cx="1723726" cy="1714991"/>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grpSp>
      <p:sp>
        <p:nvSpPr>
          <p:cNvPr id="278" name="Google Shape;278;p36"/>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79" name="Google Shape;279;p36"/>
          <p:cNvSpPr txBox="1"/>
          <p:nvPr>
            <p:ph type="title"/>
          </p:nvPr>
        </p:nvSpPr>
        <p:spPr>
          <a:xfrm>
            <a:off x="333925" y="1249513"/>
            <a:ext cx="3662100" cy="9606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80" name="Google Shape;280;p36"/>
          <p:cNvSpPr txBox="1"/>
          <p:nvPr>
            <p:ph idx="1" type="body"/>
          </p:nvPr>
        </p:nvSpPr>
        <p:spPr>
          <a:xfrm>
            <a:off x="333925" y="2291377"/>
            <a:ext cx="3662100" cy="20283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281" name="Google Shape;281;p36"/>
          <p:cNvSpPr txBox="1"/>
          <p:nvPr>
            <p:ph idx="2" type="body"/>
          </p:nvPr>
        </p:nvSpPr>
        <p:spPr>
          <a:xfrm>
            <a:off x="4595076" y="2291377"/>
            <a:ext cx="3662100" cy="20283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282" name="Google Shape;282;p36"/>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283" name="Google Shape;283;p36"/>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eck for understanding">
  <p:cSld name="CAPTION_ONLY_1">
    <p:bg>
      <p:bgPr>
        <a:solidFill>
          <a:schemeClr val="lt1"/>
        </a:solidFill>
      </p:bgPr>
    </p:bg>
    <p:spTree>
      <p:nvGrpSpPr>
        <p:cNvPr id="284" name="Shape 284"/>
        <p:cNvGrpSpPr/>
        <p:nvPr/>
      </p:nvGrpSpPr>
      <p:grpSpPr>
        <a:xfrm>
          <a:off x="0" y="0"/>
          <a:ext cx="0" cy="0"/>
          <a:chOff x="0" y="0"/>
          <a:chExt cx="0" cy="0"/>
        </a:xfrm>
      </p:grpSpPr>
      <p:grpSp>
        <p:nvGrpSpPr>
          <p:cNvPr id="285" name="Google Shape;285;p37"/>
          <p:cNvGrpSpPr/>
          <p:nvPr/>
        </p:nvGrpSpPr>
        <p:grpSpPr>
          <a:xfrm>
            <a:off x="0" y="-444900"/>
            <a:ext cx="9144000" cy="5588500"/>
            <a:chOff x="0" y="-444900"/>
            <a:chExt cx="9144000" cy="5588500"/>
          </a:xfrm>
        </p:grpSpPr>
        <p:sp>
          <p:nvSpPr>
            <p:cNvPr id="286" name="Google Shape;286;p37"/>
            <p:cNvSpPr/>
            <p:nvPr/>
          </p:nvSpPr>
          <p:spPr>
            <a:xfrm>
              <a:off x="0" y="100"/>
              <a:ext cx="9144000" cy="5143500"/>
            </a:xfrm>
            <a:prstGeom prst="snip1Rect">
              <a:avLst>
                <a:gd fmla="val 40868"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287" name="Google Shape;287;p37"/>
            <p:cNvSpPr/>
            <p:nvPr/>
          </p:nvSpPr>
          <p:spPr>
            <a:xfrm rot="10800000">
              <a:off x="7036475" y="1219850"/>
              <a:ext cx="2107500" cy="1861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288" name="Google Shape;288;p37"/>
            <p:cNvSpPr/>
            <p:nvPr/>
          </p:nvSpPr>
          <p:spPr>
            <a:xfrm flipH="1" rot="4500068">
              <a:off x="7230762" y="-248045"/>
              <a:ext cx="1723726" cy="1714991"/>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grpSp>
      <p:sp>
        <p:nvSpPr>
          <p:cNvPr id="289" name="Google Shape;289;p37"/>
          <p:cNvSpPr txBox="1"/>
          <p:nvPr>
            <p:ph idx="1" type="body"/>
          </p:nvPr>
        </p:nvSpPr>
        <p:spPr>
          <a:xfrm>
            <a:off x="333925" y="3630575"/>
            <a:ext cx="6790800" cy="4464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290" name="Google Shape;290;p37"/>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91" name="Google Shape;291;p37"/>
          <p:cNvSpPr txBox="1"/>
          <p:nvPr>
            <p:ph type="title"/>
          </p:nvPr>
        </p:nvSpPr>
        <p:spPr>
          <a:xfrm>
            <a:off x="333925" y="1249513"/>
            <a:ext cx="3662100" cy="9606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2" name="Google Shape;292;p37"/>
          <p:cNvSpPr txBox="1"/>
          <p:nvPr>
            <p:ph idx="2"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293" name="Google Shape;293;p37"/>
          <p:cNvSpPr txBox="1"/>
          <p:nvPr>
            <p:ph idx="3"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294" name="Google Shape;294;p37"/>
          <p:cNvSpPr txBox="1"/>
          <p:nvPr>
            <p:ph idx="4" type="body"/>
          </p:nvPr>
        </p:nvSpPr>
        <p:spPr>
          <a:xfrm>
            <a:off x="333925" y="3184176"/>
            <a:ext cx="6790800" cy="4464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295" name="Google Shape;295;p37"/>
          <p:cNvSpPr txBox="1"/>
          <p:nvPr>
            <p:ph idx="5" type="body"/>
          </p:nvPr>
        </p:nvSpPr>
        <p:spPr>
          <a:xfrm>
            <a:off x="333925" y="2737776"/>
            <a:ext cx="6790800" cy="4464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296" name="Google Shape;296;p37"/>
          <p:cNvSpPr txBox="1"/>
          <p:nvPr>
            <p:ph idx="6" type="body"/>
          </p:nvPr>
        </p:nvSpPr>
        <p:spPr>
          <a:xfrm>
            <a:off x="333925" y="2291377"/>
            <a:ext cx="6790800" cy="4464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ype">
  <p:cSld name="BIG_NUMBER">
    <p:bg>
      <p:bgPr>
        <a:solidFill>
          <a:schemeClr val="lt2"/>
        </a:solidFill>
      </p:bgPr>
    </p:bg>
    <p:spTree>
      <p:nvGrpSpPr>
        <p:cNvPr id="297" name="Shape 297"/>
        <p:cNvGrpSpPr/>
        <p:nvPr/>
      </p:nvGrpSpPr>
      <p:grpSpPr>
        <a:xfrm>
          <a:off x="0" y="0"/>
          <a:ext cx="0" cy="0"/>
          <a:chOff x="0" y="0"/>
          <a:chExt cx="0" cy="0"/>
        </a:xfrm>
      </p:grpSpPr>
      <p:sp>
        <p:nvSpPr>
          <p:cNvPr id="298" name="Google Shape;298;p38"/>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299" name="Google Shape;299;p38"/>
          <p:cNvSpPr txBox="1"/>
          <p:nvPr/>
        </p:nvSpPr>
        <p:spPr>
          <a:xfrm>
            <a:off x="2479675" y="2285400"/>
            <a:ext cx="4184700" cy="5727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lang="en" sz="2800">
                <a:solidFill>
                  <a:schemeClr val="lt1"/>
                </a:solidFill>
                <a:latin typeface="Inter Tight SemiBold"/>
                <a:ea typeface="Inter Tight SemiBold"/>
                <a:cs typeface="Inter Tight SemiBold"/>
                <a:sym typeface="Inter Tight SemiBold"/>
              </a:rPr>
              <a:t>Questions?</a:t>
            </a:r>
            <a:endParaRPr sz="2800">
              <a:solidFill>
                <a:schemeClr val="lt1"/>
              </a:solidFill>
              <a:latin typeface="Inter Tight SemiBold"/>
              <a:ea typeface="Inter Tight SemiBold"/>
              <a:cs typeface="Inter Tight SemiBold"/>
              <a:sym typeface="Inter Tight SemiBold"/>
            </a:endParaRPr>
          </a:p>
        </p:txBody>
      </p:sp>
      <p:grpSp>
        <p:nvGrpSpPr>
          <p:cNvPr id="300" name="Google Shape;300;p38"/>
          <p:cNvGrpSpPr/>
          <p:nvPr/>
        </p:nvGrpSpPr>
        <p:grpSpPr>
          <a:xfrm rot="300150">
            <a:off x="1277165" y="536719"/>
            <a:ext cx="6594752" cy="4068617"/>
            <a:chOff x="1277284" y="536521"/>
            <a:chExt cx="6594691" cy="4068580"/>
          </a:xfrm>
        </p:grpSpPr>
        <p:grpSp>
          <p:nvGrpSpPr>
            <p:cNvPr id="301" name="Google Shape;301;p38"/>
            <p:cNvGrpSpPr/>
            <p:nvPr/>
          </p:nvGrpSpPr>
          <p:grpSpPr>
            <a:xfrm>
              <a:off x="1277284" y="891662"/>
              <a:ext cx="6594077" cy="3357715"/>
              <a:chOff x="1277284" y="891662"/>
              <a:chExt cx="6594077" cy="3357715"/>
            </a:xfrm>
          </p:grpSpPr>
          <p:sp>
            <p:nvSpPr>
              <p:cNvPr id="302" name="Google Shape;302;p38"/>
              <p:cNvSpPr/>
              <p:nvPr/>
            </p:nvSpPr>
            <p:spPr>
              <a:xfrm rot="-2190">
                <a:off x="6458566" y="1876325"/>
                <a:ext cx="1412700" cy="139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a:ea typeface="Inter Tight"/>
                  <a:cs typeface="Inter Tight"/>
                  <a:sym typeface="Inter Tight"/>
                </a:endParaRPr>
              </a:p>
            </p:txBody>
          </p:sp>
          <p:sp>
            <p:nvSpPr>
              <p:cNvPr id="303" name="Google Shape;303;p38"/>
              <p:cNvSpPr/>
              <p:nvPr/>
            </p:nvSpPr>
            <p:spPr>
              <a:xfrm flipH="1" rot="-2453">
                <a:off x="1277283" y="893727"/>
                <a:ext cx="4625401" cy="3354000"/>
              </a:xfrm>
              <a:prstGeom prst="snip1Rect">
                <a:avLst>
                  <a:gd fmla="val 49693"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SemiBold"/>
                  <a:ea typeface="Inter Tight SemiBold"/>
                  <a:cs typeface="Inter Tight SemiBold"/>
                  <a:sym typeface="Inter Tight SemiBold"/>
                </a:endParaRPr>
              </a:p>
            </p:txBody>
          </p:sp>
          <p:sp>
            <p:nvSpPr>
              <p:cNvPr id="304" name="Google Shape;304;p38"/>
              <p:cNvSpPr/>
              <p:nvPr/>
            </p:nvSpPr>
            <p:spPr>
              <a:xfrm flipH="1" rot="10797547">
                <a:off x="3245660" y="893312"/>
                <a:ext cx="4625701" cy="3354000"/>
              </a:xfrm>
              <a:prstGeom prst="snip1Rect">
                <a:avLst>
                  <a:gd fmla="val 49663"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SemiBold"/>
                  <a:ea typeface="Inter Tight SemiBold"/>
                  <a:cs typeface="Inter Tight SemiBold"/>
                  <a:sym typeface="Inter Tight SemiBold"/>
                </a:endParaRPr>
              </a:p>
            </p:txBody>
          </p:sp>
          <p:sp>
            <p:nvSpPr>
              <p:cNvPr id="305" name="Google Shape;305;p38"/>
              <p:cNvSpPr/>
              <p:nvPr/>
            </p:nvSpPr>
            <p:spPr>
              <a:xfrm rot="-2190">
                <a:off x="1277395" y="1877958"/>
                <a:ext cx="1412700" cy="139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a:ea typeface="Inter Tight"/>
                  <a:cs typeface="Inter Tight"/>
                  <a:sym typeface="Inter Tight"/>
                </a:endParaRPr>
              </a:p>
            </p:txBody>
          </p:sp>
        </p:grpSp>
        <p:sp>
          <p:nvSpPr>
            <p:cNvPr id="306" name="Google Shape;306;p38"/>
            <p:cNvSpPr/>
            <p:nvPr/>
          </p:nvSpPr>
          <p:spPr>
            <a:xfrm rot="-4517241">
              <a:off x="1416960" y="705331"/>
              <a:ext cx="1386770" cy="136158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SemiBold"/>
                <a:ea typeface="Inter Tight SemiBold"/>
                <a:cs typeface="Inter Tight SemiBold"/>
                <a:sym typeface="Inter Tight SemiBold"/>
              </a:endParaRPr>
            </a:p>
          </p:txBody>
        </p:sp>
        <p:sp>
          <p:nvSpPr>
            <p:cNvPr id="307" name="Google Shape;307;p38"/>
            <p:cNvSpPr/>
            <p:nvPr/>
          </p:nvSpPr>
          <p:spPr>
            <a:xfrm rot="6281922">
              <a:off x="6346470" y="3074659"/>
              <a:ext cx="1384510" cy="1363185"/>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SemiBold"/>
                <a:ea typeface="Inter Tight SemiBold"/>
                <a:cs typeface="Inter Tight SemiBold"/>
                <a:sym typeface="Inter Tight SemiBold"/>
              </a:endParaRPr>
            </a:p>
          </p:txBody>
        </p:sp>
      </p:grpSp>
      <p:sp>
        <p:nvSpPr>
          <p:cNvPr id="308" name="Google Shape;308;p38"/>
          <p:cNvSpPr txBox="1"/>
          <p:nvPr>
            <p:ph type="title"/>
          </p:nvPr>
        </p:nvSpPr>
        <p:spPr>
          <a:xfrm>
            <a:off x="2479675" y="2285400"/>
            <a:ext cx="41847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9" name="Google Shape;309;p38"/>
          <p:cNvSpPr txBox="1"/>
          <p:nvPr>
            <p:ph idx="1"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310" name="Google Shape;310;p38"/>
          <p:cNvSpPr txBox="1"/>
          <p:nvPr>
            <p:ph idx="2"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blank" type="blank">
  <p:cSld name="BLANK">
    <p:bg>
      <p:bgPr>
        <a:solidFill>
          <a:schemeClr val="lt1"/>
        </a:solidFill>
      </p:bgPr>
    </p:bg>
    <p:spTree>
      <p:nvGrpSpPr>
        <p:cNvPr id="311" name="Shape 311"/>
        <p:cNvGrpSpPr/>
        <p:nvPr/>
      </p:nvGrpSpPr>
      <p:grpSpPr>
        <a:xfrm>
          <a:off x="0" y="0"/>
          <a:ext cx="0" cy="0"/>
          <a:chOff x="0" y="0"/>
          <a:chExt cx="0" cy="0"/>
        </a:xfrm>
      </p:grpSpPr>
      <p:sp>
        <p:nvSpPr>
          <p:cNvPr id="312" name="Google Shape;312;p39"/>
          <p:cNvSpPr txBox="1"/>
          <p:nvPr>
            <p:ph idx="12" type="sldNum"/>
          </p:nvPr>
        </p:nvSpPr>
        <p:spPr>
          <a:xfrm>
            <a:off x="8318025" y="205550"/>
            <a:ext cx="548700" cy="3936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13" name="Google Shape;313;p39"/>
          <p:cNvSpPr txBox="1"/>
          <p:nvPr>
            <p:ph idx="1"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314" name="Google Shape;314;p39"/>
          <p:cNvSpPr txBox="1"/>
          <p:nvPr>
            <p:ph idx="2"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dk1"/>
        </a:solidFill>
      </p:bgPr>
    </p:bg>
    <p:spTree>
      <p:nvGrpSpPr>
        <p:cNvPr id="319" name="Shape 319"/>
        <p:cNvGrpSpPr/>
        <p:nvPr/>
      </p:nvGrpSpPr>
      <p:grpSpPr>
        <a:xfrm>
          <a:off x="0" y="0"/>
          <a:ext cx="0" cy="0"/>
          <a:chOff x="0" y="0"/>
          <a:chExt cx="0" cy="0"/>
        </a:xfrm>
      </p:grpSpPr>
      <p:sp>
        <p:nvSpPr>
          <p:cNvPr id="320" name="Google Shape;320;p41"/>
          <p:cNvSpPr txBox="1"/>
          <p:nvPr>
            <p:ph type="title"/>
          </p:nvPr>
        </p:nvSpPr>
        <p:spPr>
          <a:xfrm>
            <a:off x="420875" y="1402000"/>
            <a:ext cx="4324800" cy="2432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321" name="Google Shape;321;p41"/>
          <p:cNvSpPr txBox="1"/>
          <p:nvPr>
            <p:ph idx="2" type="title"/>
          </p:nvPr>
        </p:nvSpPr>
        <p:spPr>
          <a:xfrm>
            <a:off x="474350" y="3793500"/>
            <a:ext cx="4036500" cy="1153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a:buNone/>
              <a:defRPr sz="1800">
                <a:solidFill>
                  <a:schemeClr val="lt2"/>
                </a:solidFill>
              </a:defRPr>
            </a:lvl2pPr>
            <a:lvl3pPr lvl="2">
              <a:spcBef>
                <a:spcPts val="0"/>
              </a:spcBef>
              <a:spcAft>
                <a:spcPts val="0"/>
              </a:spcAft>
              <a:buClr>
                <a:schemeClr val="lt2"/>
              </a:buClr>
              <a:buSzPts val="1800"/>
              <a:buFont typeface="Inter"/>
              <a:buNone/>
              <a:defRPr sz="1800">
                <a:solidFill>
                  <a:schemeClr val="lt2"/>
                </a:solidFill>
              </a:defRPr>
            </a:lvl3pPr>
            <a:lvl4pPr lvl="3">
              <a:spcBef>
                <a:spcPts val="0"/>
              </a:spcBef>
              <a:spcAft>
                <a:spcPts val="0"/>
              </a:spcAft>
              <a:buClr>
                <a:schemeClr val="lt2"/>
              </a:buClr>
              <a:buSzPts val="1800"/>
              <a:buFont typeface="Inter"/>
              <a:buNone/>
              <a:defRPr sz="1800">
                <a:solidFill>
                  <a:schemeClr val="lt2"/>
                </a:solidFill>
              </a:defRPr>
            </a:lvl4pPr>
            <a:lvl5pPr lvl="4">
              <a:spcBef>
                <a:spcPts val="0"/>
              </a:spcBef>
              <a:spcAft>
                <a:spcPts val="0"/>
              </a:spcAft>
              <a:buClr>
                <a:schemeClr val="lt2"/>
              </a:buClr>
              <a:buSzPts val="1800"/>
              <a:buFont typeface="Inter"/>
              <a:buNone/>
              <a:defRPr sz="1800">
                <a:solidFill>
                  <a:schemeClr val="lt2"/>
                </a:solidFill>
              </a:defRPr>
            </a:lvl5pPr>
            <a:lvl6pPr lvl="5">
              <a:spcBef>
                <a:spcPts val="0"/>
              </a:spcBef>
              <a:spcAft>
                <a:spcPts val="0"/>
              </a:spcAft>
              <a:buClr>
                <a:schemeClr val="lt2"/>
              </a:buClr>
              <a:buSzPts val="1800"/>
              <a:buFont typeface="Inter"/>
              <a:buNone/>
              <a:defRPr sz="1800">
                <a:solidFill>
                  <a:schemeClr val="lt2"/>
                </a:solidFill>
              </a:defRPr>
            </a:lvl6pPr>
            <a:lvl7pPr lvl="6">
              <a:spcBef>
                <a:spcPts val="0"/>
              </a:spcBef>
              <a:spcAft>
                <a:spcPts val="0"/>
              </a:spcAft>
              <a:buClr>
                <a:schemeClr val="lt2"/>
              </a:buClr>
              <a:buSzPts val="1800"/>
              <a:buFont typeface="Inter"/>
              <a:buNone/>
              <a:defRPr sz="1800">
                <a:solidFill>
                  <a:schemeClr val="lt2"/>
                </a:solidFill>
              </a:defRPr>
            </a:lvl7pPr>
            <a:lvl8pPr lvl="7">
              <a:spcBef>
                <a:spcPts val="0"/>
              </a:spcBef>
              <a:spcAft>
                <a:spcPts val="0"/>
              </a:spcAft>
              <a:buClr>
                <a:schemeClr val="lt2"/>
              </a:buClr>
              <a:buSzPts val="1800"/>
              <a:buFont typeface="Inter"/>
              <a:buNone/>
              <a:defRPr sz="1800">
                <a:solidFill>
                  <a:schemeClr val="lt2"/>
                </a:solidFill>
              </a:defRPr>
            </a:lvl8pPr>
            <a:lvl9pPr lvl="8">
              <a:spcBef>
                <a:spcPts val="0"/>
              </a:spcBef>
              <a:spcAft>
                <a:spcPts val="0"/>
              </a:spcAft>
              <a:buClr>
                <a:schemeClr val="lt2"/>
              </a:buClr>
              <a:buSzPts val="1800"/>
              <a:buFont typeface="Inter"/>
              <a:buNone/>
              <a:defRPr sz="1800">
                <a:solidFill>
                  <a:schemeClr val="lt2"/>
                </a:solidFill>
              </a:defRPr>
            </a:lvl9pPr>
          </a:lstStyle>
          <a:p/>
        </p:txBody>
      </p:sp>
      <p:cxnSp>
        <p:nvCxnSpPr>
          <p:cNvPr id="322" name="Google Shape;322;p41"/>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323" name="Google Shape;323;p41"/>
          <p:cNvSpPr/>
          <p:nvPr>
            <p:ph idx="3" type="pic"/>
          </p:nvPr>
        </p:nvSpPr>
        <p:spPr>
          <a:xfrm>
            <a:off x="5039775" y="196800"/>
            <a:ext cx="3905400" cy="4749900"/>
          </a:xfrm>
          <a:prstGeom prst="roundRect">
            <a:avLst>
              <a:gd fmla="val 2053" name="adj"/>
            </a:avLst>
          </a:prstGeom>
          <a:noFill/>
          <a:ln>
            <a:noFill/>
          </a:ln>
        </p:spPr>
      </p:sp>
      <p:sp>
        <p:nvSpPr>
          <p:cNvPr id="324" name="Google Shape;324;p41"/>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325" name="Google Shape;325;p41"/>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
        <p:nvSpPr>
          <p:cNvPr id="326" name="Google Shape;326;p41"/>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spTree>
  </p:cSld>
  <p:clrMapOvr>
    <a:masterClrMapping/>
  </p:clrMapOvr>
  <p:extLst>
    <p:ext uri="{DCECCB84-F9BA-43D5-87BE-67443E8EF086}">
      <p15:sldGuideLst>
        <p15:guide id="1" pos="353">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7" name="Shape 27"/>
        <p:cNvGrpSpPr/>
        <p:nvPr/>
      </p:nvGrpSpPr>
      <p:grpSpPr>
        <a:xfrm>
          <a:off x="0" y="0"/>
          <a:ext cx="0" cy="0"/>
          <a:chOff x="0" y="0"/>
          <a:chExt cx="0" cy="0"/>
        </a:xfrm>
      </p:grpSpPr>
      <p:sp>
        <p:nvSpPr>
          <p:cNvPr id="28" name="Google Shape;28;p5"/>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5"/>
          <p:cNvSpPr txBox="1"/>
          <p:nvPr>
            <p:ph idx="1" type="body"/>
          </p:nvPr>
        </p:nvSpPr>
        <p:spPr>
          <a:xfrm>
            <a:off x="3117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2" type="body"/>
          </p:nvPr>
        </p:nvSpPr>
        <p:spPr>
          <a:xfrm>
            <a:off x="48324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Divider Slide">
  <p:cSld name="CUSTOM_3">
    <p:bg>
      <p:bgPr>
        <a:solidFill>
          <a:schemeClr val="dk1"/>
        </a:solidFill>
      </p:bgPr>
    </p:bg>
    <p:spTree>
      <p:nvGrpSpPr>
        <p:cNvPr id="327" name="Shape 327"/>
        <p:cNvGrpSpPr/>
        <p:nvPr/>
      </p:nvGrpSpPr>
      <p:grpSpPr>
        <a:xfrm>
          <a:off x="0" y="0"/>
          <a:ext cx="0" cy="0"/>
          <a:chOff x="0" y="0"/>
          <a:chExt cx="0" cy="0"/>
        </a:xfrm>
      </p:grpSpPr>
      <p:sp>
        <p:nvSpPr>
          <p:cNvPr id="328" name="Google Shape;328;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29" name="Google Shape;329;p42"/>
          <p:cNvSpPr txBox="1"/>
          <p:nvPr>
            <p:ph type="title"/>
          </p:nvPr>
        </p:nvSpPr>
        <p:spPr>
          <a:xfrm>
            <a:off x="420875" y="1402000"/>
            <a:ext cx="4324800" cy="2432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330" name="Google Shape;330;p42"/>
          <p:cNvSpPr txBox="1"/>
          <p:nvPr>
            <p:ph idx="2" type="title"/>
          </p:nvPr>
        </p:nvSpPr>
        <p:spPr>
          <a:xfrm>
            <a:off x="474350" y="3793500"/>
            <a:ext cx="4036500" cy="1153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2pPr>
            <a:lvl3pPr lvl="2">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3pPr>
            <a:lvl4pPr lvl="3">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4pPr>
            <a:lvl5pPr lvl="4">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5pPr>
            <a:lvl6pPr lvl="5">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6pPr>
            <a:lvl7pPr lvl="6">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7pPr>
            <a:lvl8pPr lvl="7">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8pPr>
            <a:lvl9pPr lvl="8">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9pPr>
          </a:lstStyle>
          <a:p/>
        </p:txBody>
      </p:sp>
      <p:cxnSp>
        <p:nvCxnSpPr>
          <p:cNvPr id="331" name="Google Shape;331;p42"/>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332" name="Google Shape;332;p42"/>
          <p:cNvSpPr/>
          <p:nvPr>
            <p:ph idx="3" type="pic"/>
          </p:nvPr>
        </p:nvSpPr>
        <p:spPr>
          <a:xfrm>
            <a:off x="5039775" y="196800"/>
            <a:ext cx="3905400" cy="4749900"/>
          </a:xfrm>
          <a:prstGeom prst="roundRect">
            <a:avLst>
              <a:gd fmla="val 2053" name="adj"/>
            </a:avLst>
          </a:prstGeom>
          <a:noFill/>
          <a:ln>
            <a:noFill/>
          </a:ln>
        </p:spPr>
      </p:sp>
      <p:sp>
        <p:nvSpPr>
          <p:cNvPr id="333" name="Google Shape;333;p42"/>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334" name="Google Shape;334;p42"/>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sp>
        <p:nvSpPr>
          <p:cNvPr id="335" name="Google Shape;335;p42"/>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sion / Mission" type="secHead">
  <p:cSld name="SECTION_HEADER">
    <p:bg>
      <p:bgPr>
        <a:solidFill>
          <a:schemeClr val="lt1"/>
        </a:solidFill>
      </p:bgPr>
    </p:bg>
    <p:spTree>
      <p:nvGrpSpPr>
        <p:cNvPr id="336" name="Shape 336"/>
        <p:cNvGrpSpPr/>
        <p:nvPr/>
      </p:nvGrpSpPr>
      <p:grpSpPr>
        <a:xfrm>
          <a:off x="0" y="0"/>
          <a:ext cx="0" cy="0"/>
          <a:chOff x="0" y="0"/>
          <a:chExt cx="0" cy="0"/>
        </a:xfrm>
      </p:grpSpPr>
      <p:sp>
        <p:nvSpPr>
          <p:cNvPr id="337" name="Google Shape;337;p43"/>
          <p:cNvSpPr/>
          <p:nvPr>
            <p:ph idx="2" type="pic"/>
          </p:nvPr>
        </p:nvSpPr>
        <p:spPr>
          <a:xfrm>
            <a:off x="5039775" y="203250"/>
            <a:ext cx="3905400" cy="2298600"/>
          </a:xfrm>
          <a:prstGeom prst="roundRect">
            <a:avLst>
              <a:gd fmla="val 2053" name="adj"/>
            </a:avLst>
          </a:prstGeom>
          <a:noFill/>
          <a:ln>
            <a:noFill/>
          </a:ln>
        </p:spPr>
      </p:sp>
      <p:cxnSp>
        <p:nvCxnSpPr>
          <p:cNvPr id="338" name="Google Shape;338;p43"/>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339" name="Google Shape;339;p43"/>
          <p:cNvSpPr txBox="1"/>
          <p:nvPr>
            <p:ph idx="1" type="body"/>
          </p:nvPr>
        </p:nvSpPr>
        <p:spPr>
          <a:xfrm>
            <a:off x="452575" y="1853525"/>
            <a:ext cx="2965500" cy="2440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Char char="●"/>
              <a:defRPr/>
            </a:lvl1pPr>
            <a:lvl2pPr indent="-304800" lvl="1" marL="914400">
              <a:spcBef>
                <a:spcPts val="0"/>
              </a:spcBef>
              <a:spcAft>
                <a:spcPts val="0"/>
              </a:spcAft>
              <a:buClr>
                <a:schemeClr val="dk2"/>
              </a:buClr>
              <a:buSzPts val="1200"/>
              <a:buChar char="○"/>
              <a:defRPr/>
            </a:lvl2pPr>
            <a:lvl3pPr indent="-304800" lvl="2" marL="1371600">
              <a:spcBef>
                <a:spcPts val="0"/>
              </a:spcBef>
              <a:spcAft>
                <a:spcPts val="0"/>
              </a:spcAft>
              <a:buClr>
                <a:schemeClr val="dk2"/>
              </a:buClr>
              <a:buSzPts val="1200"/>
              <a:buChar char="■"/>
              <a:defRPr/>
            </a:lvl3pPr>
            <a:lvl4pPr indent="-304800" lvl="3" marL="1828800">
              <a:spcBef>
                <a:spcPts val="0"/>
              </a:spcBef>
              <a:spcAft>
                <a:spcPts val="0"/>
              </a:spcAft>
              <a:buClr>
                <a:schemeClr val="dk2"/>
              </a:buClr>
              <a:buSzPts val="1200"/>
              <a:buChar char="●"/>
              <a:defRPr/>
            </a:lvl4pPr>
            <a:lvl5pPr indent="-304800" lvl="4" marL="2286000">
              <a:spcBef>
                <a:spcPts val="0"/>
              </a:spcBef>
              <a:spcAft>
                <a:spcPts val="0"/>
              </a:spcAft>
              <a:buClr>
                <a:schemeClr val="dk2"/>
              </a:buClr>
              <a:buSzPts val="1200"/>
              <a:buChar char="○"/>
              <a:defRPr/>
            </a:lvl5pPr>
            <a:lvl6pPr indent="-304800" lvl="5" marL="2743200">
              <a:spcBef>
                <a:spcPts val="0"/>
              </a:spcBef>
              <a:spcAft>
                <a:spcPts val="0"/>
              </a:spcAft>
              <a:buClr>
                <a:schemeClr val="dk2"/>
              </a:buClr>
              <a:buSzPts val="1200"/>
              <a:buChar char="■"/>
              <a:defRPr/>
            </a:lvl6pPr>
            <a:lvl7pPr indent="-304800" lvl="6" marL="3200400">
              <a:spcBef>
                <a:spcPts val="0"/>
              </a:spcBef>
              <a:spcAft>
                <a:spcPts val="0"/>
              </a:spcAft>
              <a:buClr>
                <a:schemeClr val="dk2"/>
              </a:buClr>
              <a:buSzPts val="1200"/>
              <a:buChar char="●"/>
              <a:defRPr/>
            </a:lvl7pPr>
            <a:lvl8pPr indent="-304800" lvl="7" marL="3657600">
              <a:spcBef>
                <a:spcPts val="0"/>
              </a:spcBef>
              <a:spcAft>
                <a:spcPts val="0"/>
              </a:spcAft>
              <a:buClr>
                <a:schemeClr val="dk2"/>
              </a:buClr>
              <a:buSzPts val="1200"/>
              <a:buChar char="○"/>
              <a:defRPr/>
            </a:lvl8pPr>
            <a:lvl9pPr indent="-304800" lvl="8" marL="4114800">
              <a:spcBef>
                <a:spcPts val="0"/>
              </a:spcBef>
              <a:spcAft>
                <a:spcPts val="0"/>
              </a:spcAft>
              <a:buClr>
                <a:schemeClr val="dk2"/>
              </a:buClr>
              <a:buSzPts val="1200"/>
              <a:buChar char="■"/>
              <a:defRPr/>
            </a:lvl9pPr>
          </a:lstStyle>
          <a:p/>
        </p:txBody>
      </p:sp>
      <p:sp>
        <p:nvSpPr>
          <p:cNvPr id="340" name="Google Shape;340;p43"/>
          <p:cNvSpPr/>
          <p:nvPr>
            <p:ph idx="3" type="pic"/>
          </p:nvPr>
        </p:nvSpPr>
        <p:spPr>
          <a:xfrm>
            <a:off x="5039775" y="2624675"/>
            <a:ext cx="3905400" cy="2298600"/>
          </a:xfrm>
          <a:prstGeom prst="roundRect">
            <a:avLst>
              <a:gd fmla="val 2053" name="adj"/>
            </a:avLst>
          </a:prstGeom>
          <a:noFill/>
          <a:ln>
            <a:noFill/>
          </a:ln>
        </p:spPr>
      </p:sp>
      <p:sp>
        <p:nvSpPr>
          <p:cNvPr id="341" name="Google Shape;341;p43"/>
          <p:cNvSpPr txBox="1"/>
          <p:nvPr>
            <p:ph type="title"/>
          </p:nvPr>
        </p:nvSpPr>
        <p:spPr>
          <a:xfrm>
            <a:off x="452575" y="596800"/>
            <a:ext cx="4263600" cy="13392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4200"/>
              <a:buFont typeface="Inter"/>
              <a:buNone/>
              <a:defRPr/>
            </a:lvl1pPr>
            <a:lvl2pPr lvl="1">
              <a:lnSpc>
                <a:spcPct val="80000"/>
              </a:lnSpc>
              <a:spcBef>
                <a:spcPts val="0"/>
              </a:spcBef>
              <a:spcAft>
                <a:spcPts val="0"/>
              </a:spcAft>
              <a:buClr>
                <a:schemeClr val="dk2"/>
              </a:buClr>
              <a:buSzPts val="4800"/>
              <a:buFont typeface="Inter"/>
              <a:buNone/>
              <a:defRPr b="1" sz="4800"/>
            </a:lvl2pPr>
            <a:lvl3pPr lvl="2">
              <a:lnSpc>
                <a:spcPct val="80000"/>
              </a:lnSpc>
              <a:spcBef>
                <a:spcPts val="0"/>
              </a:spcBef>
              <a:spcAft>
                <a:spcPts val="0"/>
              </a:spcAft>
              <a:buClr>
                <a:schemeClr val="dk2"/>
              </a:buClr>
              <a:buSzPts val="4800"/>
              <a:buFont typeface="Inter"/>
              <a:buNone/>
              <a:defRPr b="1" sz="4800"/>
            </a:lvl3pPr>
            <a:lvl4pPr lvl="3">
              <a:lnSpc>
                <a:spcPct val="80000"/>
              </a:lnSpc>
              <a:spcBef>
                <a:spcPts val="0"/>
              </a:spcBef>
              <a:spcAft>
                <a:spcPts val="0"/>
              </a:spcAft>
              <a:buClr>
                <a:schemeClr val="dk2"/>
              </a:buClr>
              <a:buSzPts val="4800"/>
              <a:buFont typeface="Inter"/>
              <a:buNone/>
              <a:defRPr b="1" sz="4800"/>
            </a:lvl4pPr>
            <a:lvl5pPr lvl="4">
              <a:lnSpc>
                <a:spcPct val="80000"/>
              </a:lnSpc>
              <a:spcBef>
                <a:spcPts val="0"/>
              </a:spcBef>
              <a:spcAft>
                <a:spcPts val="0"/>
              </a:spcAft>
              <a:buClr>
                <a:schemeClr val="dk2"/>
              </a:buClr>
              <a:buSzPts val="4800"/>
              <a:buFont typeface="Inter"/>
              <a:buNone/>
              <a:defRPr b="1" sz="4800"/>
            </a:lvl5pPr>
            <a:lvl6pPr lvl="5">
              <a:lnSpc>
                <a:spcPct val="80000"/>
              </a:lnSpc>
              <a:spcBef>
                <a:spcPts val="0"/>
              </a:spcBef>
              <a:spcAft>
                <a:spcPts val="0"/>
              </a:spcAft>
              <a:buClr>
                <a:schemeClr val="dk2"/>
              </a:buClr>
              <a:buSzPts val="4800"/>
              <a:buFont typeface="Inter"/>
              <a:buNone/>
              <a:defRPr b="1" sz="4800"/>
            </a:lvl6pPr>
            <a:lvl7pPr lvl="6">
              <a:lnSpc>
                <a:spcPct val="80000"/>
              </a:lnSpc>
              <a:spcBef>
                <a:spcPts val="0"/>
              </a:spcBef>
              <a:spcAft>
                <a:spcPts val="0"/>
              </a:spcAft>
              <a:buClr>
                <a:schemeClr val="dk2"/>
              </a:buClr>
              <a:buSzPts val="4800"/>
              <a:buFont typeface="Inter"/>
              <a:buNone/>
              <a:defRPr b="1" sz="4800"/>
            </a:lvl7pPr>
            <a:lvl8pPr lvl="7">
              <a:lnSpc>
                <a:spcPct val="80000"/>
              </a:lnSpc>
              <a:spcBef>
                <a:spcPts val="0"/>
              </a:spcBef>
              <a:spcAft>
                <a:spcPts val="0"/>
              </a:spcAft>
              <a:buClr>
                <a:schemeClr val="dk2"/>
              </a:buClr>
              <a:buSzPts val="4800"/>
              <a:buFont typeface="Inter"/>
              <a:buNone/>
              <a:defRPr b="1" sz="4800"/>
            </a:lvl8pPr>
            <a:lvl9pPr lvl="8">
              <a:lnSpc>
                <a:spcPct val="80000"/>
              </a:lnSpc>
              <a:spcBef>
                <a:spcPts val="0"/>
              </a:spcBef>
              <a:spcAft>
                <a:spcPts val="0"/>
              </a:spcAft>
              <a:buClr>
                <a:schemeClr val="dk2"/>
              </a:buClr>
              <a:buSzPts val="4800"/>
              <a:buFont typeface="Inter"/>
              <a:buNone/>
              <a:defRPr b="1" sz="4800"/>
            </a:lvl9pPr>
          </a:lstStyle>
          <a:p/>
        </p:txBody>
      </p:sp>
      <p:sp>
        <p:nvSpPr>
          <p:cNvPr id="342" name="Google Shape;342;p43"/>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343" name="Google Shape;343;p43"/>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algn="ctr">
              <a:buNone/>
              <a:defRPr sz="800">
                <a:solidFill>
                  <a:schemeClr val="dk1"/>
                </a:solidFill>
                <a:latin typeface="Inter Light"/>
                <a:ea typeface="Inter Light"/>
                <a:cs typeface="Inter Light"/>
                <a:sym typeface="Inter Light"/>
              </a:defRPr>
            </a:lvl1pPr>
            <a:lvl2pPr lvl="1" algn="ctr">
              <a:buNone/>
              <a:defRPr sz="800">
                <a:solidFill>
                  <a:schemeClr val="dk1"/>
                </a:solidFill>
                <a:latin typeface="Inter Light"/>
                <a:ea typeface="Inter Light"/>
                <a:cs typeface="Inter Light"/>
                <a:sym typeface="Inter Light"/>
              </a:defRPr>
            </a:lvl2pPr>
            <a:lvl3pPr lvl="2" algn="ctr">
              <a:buNone/>
              <a:defRPr sz="800">
                <a:solidFill>
                  <a:schemeClr val="dk1"/>
                </a:solidFill>
                <a:latin typeface="Inter Light"/>
                <a:ea typeface="Inter Light"/>
                <a:cs typeface="Inter Light"/>
                <a:sym typeface="Inter Light"/>
              </a:defRPr>
            </a:lvl3pPr>
            <a:lvl4pPr lvl="3" algn="ctr">
              <a:buNone/>
              <a:defRPr sz="800">
                <a:solidFill>
                  <a:schemeClr val="dk1"/>
                </a:solidFill>
                <a:latin typeface="Inter Light"/>
                <a:ea typeface="Inter Light"/>
                <a:cs typeface="Inter Light"/>
                <a:sym typeface="Inter Light"/>
              </a:defRPr>
            </a:lvl4pPr>
            <a:lvl5pPr lvl="4" algn="ctr">
              <a:buNone/>
              <a:defRPr sz="800">
                <a:solidFill>
                  <a:schemeClr val="dk1"/>
                </a:solidFill>
                <a:latin typeface="Inter Light"/>
                <a:ea typeface="Inter Light"/>
                <a:cs typeface="Inter Light"/>
                <a:sym typeface="Inter Light"/>
              </a:defRPr>
            </a:lvl5pPr>
            <a:lvl6pPr lvl="5" algn="ctr">
              <a:buNone/>
              <a:defRPr sz="800">
                <a:solidFill>
                  <a:schemeClr val="dk1"/>
                </a:solidFill>
                <a:latin typeface="Inter Light"/>
                <a:ea typeface="Inter Light"/>
                <a:cs typeface="Inter Light"/>
                <a:sym typeface="Inter Light"/>
              </a:defRPr>
            </a:lvl6pPr>
            <a:lvl7pPr lvl="6" algn="ctr">
              <a:buNone/>
              <a:defRPr sz="800">
                <a:solidFill>
                  <a:schemeClr val="dk1"/>
                </a:solidFill>
                <a:latin typeface="Inter Light"/>
                <a:ea typeface="Inter Light"/>
                <a:cs typeface="Inter Light"/>
                <a:sym typeface="Inter Light"/>
              </a:defRPr>
            </a:lvl7pPr>
            <a:lvl8pPr lvl="7" algn="ctr">
              <a:buNone/>
              <a:defRPr sz="800">
                <a:solidFill>
                  <a:schemeClr val="dk1"/>
                </a:solidFill>
                <a:latin typeface="Inter Light"/>
                <a:ea typeface="Inter Light"/>
                <a:cs typeface="Inter Light"/>
                <a:sym typeface="Inter Light"/>
              </a:defRPr>
            </a:lvl8pPr>
            <a:lvl9pPr lvl="8"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344" name="Google Shape;344;p43"/>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extLst>
    <p:ext uri="{DCECCB84-F9BA-43D5-87BE-67443E8EF086}">
      <p15:sldGuideLst>
        <p15:guide id="1" orient="horz" pos="432">
          <p15:clr>
            <a:srgbClr val="E46962"/>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ivider" type="tx">
  <p:cSld name="TITLE_AND_BODY">
    <p:bg>
      <p:bgPr>
        <a:solidFill>
          <a:schemeClr val="dk2"/>
        </a:solidFill>
      </p:bgPr>
    </p:bg>
    <p:spTree>
      <p:nvGrpSpPr>
        <p:cNvPr id="345" name="Shape 345"/>
        <p:cNvGrpSpPr/>
        <p:nvPr/>
      </p:nvGrpSpPr>
      <p:grpSpPr>
        <a:xfrm>
          <a:off x="0" y="0"/>
          <a:ext cx="0" cy="0"/>
          <a:chOff x="0" y="0"/>
          <a:chExt cx="0" cy="0"/>
        </a:xfrm>
      </p:grpSpPr>
      <p:cxnSp>
        <p:nvCxnSpPr>
          <p:cNvPr id="346" name="Google Shape;346;p44"/>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347" name="Google Shape;347;p44"/>
          <p:cNvSpPr txBox="1"/>
          <p:nvPr>
            <p:ph type="title"/>
          </p:nvPr>
        </p:nvSpPr>
        <p:spPr>
          <a:xfrm>
            <a:off x="420875" y="1552350"/>
            <a:ext cx="6231300" cy="1688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348" name="Google Shape;348;p44"/>
          <p:cNvSpPr txBox="1"/>
          <p:nvPr>
            <p:ph idx="2" type="title"/>
          </p:nvPr>
        </p:nvSpPr>
        <p:spPr>
          <a:xfrm>
            <a:off x="472350" y="3144800"/>
            <a:ext cx="2965500" cy="164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2pPr>
            <a:lvl3pPr lvl="2">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3pPr>
            <a:lvl4pPr lvl="3">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4pPr>
            <a:lvl5pPr lvl="4">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5pPr>
            <a:lvl6pPr lvl="5">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6pPr>
            <a:lvl7pPr lvl="6">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7pPr>
            <a:lvl8pPr lvl="7">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8pPr>
            <a:lvl9pPr lvl="8">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9pPr>
          </a:lstStyle>
          <a:p/>
        </p:txBody>
      </p:sp>
      <p:sp>
        <p:nvSpPr>
          <p:cNvPr id="349" name="Google Shape;349;p44"/>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350" name="Google Shape;350;p44"/>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algn="ctr">
              <a:buNone/>
              <a:defRPr sz="800">
                <a:solidFill>
                  <a:schemeClr val="lt2"/>
                </a:solidFill>
                <a:latin typeface="Inter Light"/>
                <a:ea typeface="Inter Light"/>
                <a:cs typeface="Inter Light"/>
                <a:sym typeface="Inter Light"/>
              </a:defRPr>
            </a:lvl1pPr>
            <a:lvl2pPr lvl="1" algn="ctr">
              <a:buNone/>
              <a:defRPr sz="800">
                <a:solidFill>
                  <a:schemeClr val="lt2"/>
                </a:solidFill>
                <a:latin typeface="Inter Light"/>
                <a:ea typeface="Inter Light"/>
                <a:cs typeface="Inter Light"/>
                <a:sym typeface="Inter Light"/>
              </a:defRPr>
            </a:lvl2pPr>
            <a:lvl3pPr lvl="2" algn="ctr">
              <a:buNone/>
              <a:defRPr sz="800">
                <a:solidFill>
                  <a:schemeClr val="lt2"/>
                </a:solidFill>
                <a:latin typeface="Inter Light"/>
                <a:ea typeface="Inter Light"/>
                <a:cs typeface="Inter Light"/>
                <a:sym typeface="Inter Light"/>
              </a:defRPr>
            </a:lvl3pPr>
            <a:lvl4pPr lvl="3" algn="ctr">
              <a:buNone/>
              <a:defRPr sz="800">
                <a:solidFill>
                  <a:schemeClr val="lt2"/>
                </a:solidFill>
                <a:latin typeface="Inter Light"/>
                <a:ea typeface="Inter Light"/>
                <a:cs typeface="Inter Light"/>
                <a:sym typeface="Inter Light"/>
              </a:defRPr>
            </a:lvl4pPr>
            <a:lvl5pPr lvl="4" algn="ctr">
              <a:buNone/>
              <a:defRPr sz="800">
                <a:solidFill>
                  <a:schemeClr val="lt2"/>
                </a:solidFill>
                <a:latin typeface="Inter Light"/>
                <a:ea typeface="Inter Light"/>
                <a:cs typeface="Inter Light"/>
                <a:sym typeface="Inter Light"/>
              </a:defRPr>
            </a:lvl5pPr>
            <a:lvl6pPr lvl="5" algn="ctr">
              <a:buNone/>
              <a:defRPr sz="800">
                <a:solidFill>
                  <a:schemeClr val="lt2"/>
                </a:solidFill>
                <a:latin typeface="Inter Light"/>
                <a:ea typeface="Inter Light"/>
                <a:cs typeface="Inter Light"/>
                <a:sym typeface="Inter Light"/>
              </a:defRPr>
            </a:lvl6pPr>
            <a:lvl7pPr lvl="6" algn="ctr">
              <a:buNone/>
              <a:defRPr sz="800">
                <a:solidFill>
                  <a:schemeClr val="lt2"/>
                </a:solidFill>
                <a:latin typeface="Inter Light"/>
                <a:ea typeface="Inter Light"/>
                <a:cs typeface="Inter Light"/>
                <a:sym typeface="Inter Light"/>
              </a:defRPr>
            </a:lvl7pPr>
            <a:lvl8pPr lvl="7" algn="ctr">
              <a:buNone/>
              <a:defRPr sz="800">
                <a:solidFill>
                  <a:schemeClr val="lt2"/>
                </a:solidFill>
                <a:latin typeface="Inter Light"/>
                <a:ea typeface="Inter Light"/>
                <a:cs typeface="Inter Light"/>
                <a:sym typeface="Inter Light"/>
              </a:defRPr>
            </a:lvl8pPr>
            <a:lvl9pPr lvl="8"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351" name="Google Shape;351;p44"/>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extLst>
    <p:ext uri="{DCECCB84-F9BA-43D5-87BE-67443E8EF086}">
      <p15:sldGuideLst>
        <p15:guide id="1" pos="353">
          <p15:clr>
            <a:srgbClr val="E46962"/>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Model" type="twoColTx">
  <p:cSld name="TITLE_AND_TWO_COLUMNS">
    <p:bg>
      <p:bgPr>
        <a:solidFill>
          <a:schemeClr val="dk1"/>
        </a:solidFill>
      </p:bgPr>
    </p:bg>
    <p:spTree>
      <p:nvGrpSpPr>
        <p:cNvPr id="352" name="Shape 352"/>
        <p:cNvGrpSpPr/>
        <p:nvPr/>
      </p:nvGrpSpPr>
      <p:grpSpPr>
        <a:xfrm>
          <a:off x="0" y="0"/>
          <a:ext cx="0" cy="0"/>
          <a:chOff x="0" y="0"/>
          <a:chExt cx="0" cy="0"/>
        </a:xfrm>
      </p:grpSpPr>
      <p:sp>
        <p:nvSpPr>
          <p:cNvPr id="353" name="Google Shape;353;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54" name="Google Shape;354;p45"/>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355" name="Google Shape;355;p45"/>
          <p:cNvSpPr txBox="1"/>
          <p:nvPr>
            <p:ph type="title"/>
          </p:nvPr>
        </p:nvSpPr>
        <p:spPr>
          <a:xfrm>
            <a:off x="450850" y="596800"/>
            <a:ext cx="6767700" cy="1431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356" name="Google Shape;356;p45"/>
          <p:cNvSpPr txBox="1"/>
          <p:nvPr>
            <p:ph idx="1" type="body"/>
          </p:nvPr>
        </p:nvSpPr>
        <p:spPr>
          <a:xfrm>
            <a:off x="560525" y="37189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357" name="Google Shape;357;p45"/>
          <p:cNvSpPr txBox="1"/>
          <p:nvPr>
            <p:ph idx="2" type="body"/>
          </p:nvPr>
        </p:nvSpPr>
        <p:spPr>
          <a:xfrm>
            <a:off x="4113125" y="37189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358" name="Google Shape;358;p45"/>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359" name="Google Shape;359;p45"/>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algn="ctr">
              <a:buNone/>
              <a:defRPr sz="800">
                <a:solidFill>
                  <a:schemeClr val="lt2"/>
                </a:solidFill>
                <a:latin typeface="Inter Light"/>
                <a:ea typeface="Inter Light"/>
                <a:cs typeface="Inter Light"/>
                <a:sym typeface="Inter Light"/>
              </a:defRPr>
            </a:lvl1pPr>
            <a:lvl2pPr lvl="1" algn="ctr">
              <a:buNone/>
              <a:defRPr sz="800">
                <a:solidFill>
                  <a:schemeClr val="lt2"/>
                </a:solidFill>
                <a:latin typeface="Inter Light"/>
                <a:ea typeface="Inter Light"/>
                <a:cs typeface="Inter Light"/>
                <a:sym typeface="Inter Light"/>
              </a:defRPr>
            </a:lvl2pPr>
            <a:lvl3pPr lvl="2" algn="ctr">
              <a:buNone/>
              <a:defRPr sz="800">
                <a:solidFill>
                  <a:schemeClr val="lt2"/>
                </a:solidFill>
                <a:latin typeface="Inter Light"/>
                <a:ea typeface="Inter Light"/>
                <a:cs typeface="Inter Light"/>
                <a:sym typeface="Inter Light"/>
              </a:defRPr>
            </a:lvl3pPr>
            <a:lvl4pPr lvl="3" algn="ctr">
              <a:buNone/>
              <a:defRPr sz="800">
                <a:solidFill>
                  <a:schemeClr val="lt2"/>
                </a:solidFill>
                <a:latin typeface="Inter Light"/>
                <a:ea typeface="Inter Light"/>
                <a:cs typeface="Inter Light"/>
                <a:sym typeface="Inter Light"/>
              </a:defRPr>
            </a:lvl4pPr>
            <a:lvl5pPr lvl="4" algn="ctr">
              <a:buNone/>
              <a:defRPr sz="800">
                <a:solidFill>
                  <a:schemeClr val="lt2"/>
                </a:solidFill>
                <a:latin typeface="Inter Light"/>
                <a:ea typeface="Inter Light"/>
                <a:cs typeface="Inter Light"/>
                <a:sym typeface="Inter Light"/>
              </a:defRPr>
            </a:lvl5pPr>
            <a:lvl6pPr lvl="5" algn="ctr">
              <a:buNone/>
              <a:defRPr sz="800">
                <a:solidFill>
                  <a:schemeClr val="lt2"/>
                </a:solidFill>
                <a:latin typeface="Inter Light"/>
                <a:ea typeface="Inter Light"/>
                <a:cs typeface="Inter Light"/>
                <a:sym typeface="Inter Light"/>
              </a:defRPr>
            </a:lvl6pPr>
            <a:lvl7pPr lvl="6" algn="ctr">
              <a:buNone/>
              <a:defRPr sz="800">
                <a:solidFill>
                  <a:schemeClr val="lt2"/>
                </a:solidFill>
                <a:latin typeface="Inter Light"/>
                <a:ea typeface="Inter Light"/>
                <a:cs typeface="Inter Light"/>
                <a:sym typeface="Inter Light"/>
              </a:defRPr>
            </a:lvl7pPr>
            <a:lvl8pPr lvl="7" algn="ctr">
              <a:buNone/>
              <a:defRPr sz="800">
                <a:solidFill>
                  <a:schemeClr val="lt2"/>
                </a:solidFill>
                <a:latin typeface="Inter Light"/>
                <a:ea typeface="Inter Light"/>
                <a:cs typeface="Inter Light"/>
                <a:sym typeface="Inter Light"/>
              </a:defRPr>
            </a:lvl8pPr>
            <a:lvl9pPr lvl="8"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360" name="Google Shape;360;p45"/>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Timeline" type="titleOnly">
  <p:cSld name="TITLE_ONLY">
    <p:bg>
      <p:bgPr>
        <a:solidFill>
          <a:schemeClr val="lt1"/>
        </a:solidFill>
      </p:bgPr>
    </p:bg>
    <p:spTree>
      <p:nvGrpSpPr>
        <p:cNvPr id="361" name="Shape 361"/>
        <p:cNvGrpSpPr/>
        <p:nvPr/>
      </p:nvGrpSpPr>
      <p:grpSpPr>
        <a:xfrm>
          <a:off x="0" y="0"/>
          <a:ext cx="0" cy="0"/>
          <a:chOff x="0" y="0"/>
          <a:chExt cx="0" cy="0"/>
        </a:xfrm>
      </p:grpSpPr>
      <p:sp>
        <p:nvSpPr>
          <p:cNvPr id="362" name="Google Shape;362;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63" name="Google Shape;363;p46"/>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364" name="Google Shape;364;p46"/>
          <p:cNvSpPr txBox="1"/>
          <p:nvPr>
            <p:ph type="title"/>
          </p:nvPr>
        </p:nvSpPr>
        <p:spPr>
          <a:xfrm>
            <a:off x="452575" y="596800"/>
            <a:ext cx="6868800" cy="13392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4200"/>
              <a:buFont typeface="Inter"/>
              <a:buNone/>
              <a:defRPr/>
            </a:lvl1pPr>
            <a:lvl2pPr lvl="1">
              <a:lnSpc>
                <a:spcPct val="80000"/>
              </a:lnSpc>
              <a:spcBef>
                <a:spcPts val="0"/>
              </a:spcBef>
              <a:spcAft>
                <a:spcPts val="0"/>
              </a:spcAft>
              <a:buClr>
                <a:schemeClr val="dk2"/>
              </a:buClr>
              <a:buSzPts val="4800"/>
              <a:buFont typeface="Inter"/>
              <a:buNone/>
              <a:defRPr b="1" sz="4800"/>
            </a:lvl2pPr>
            <a:lvl3pPr lvl="2">
              <a:lnSpc>
                <a:spcPct val="80000"/>
              </a:lnSpc>
              <a:spcBef>
                <a:spcPts val="0"/>
              </a:spcBef>
              <a:spcAft>
                <a:spcPts val="0"/>
              </a:spcAft>
              <a:buClr>
                <a:schemeClr val="dk2"/>
              </a:buClr>
              <a:buSzPts val="4800"/>
              <a:buFont typeface="Inter"/>
              <a:buNone/>
              <a:defRPr b="1" sz="4800"/>
            </a:lvl3pPr>
            <a:lvl4pPr lvl="3">
              <a:lnSpc>
                <a:spcPct val="80000"/>
              </a:lnSpc>
              <a:spcBef>
                <a:spcPts val="0"/>
              </a:spcBef>
              <a:spcAft>
                <a:spcPts val="0"/>
              </a:spcAft>
              <a:buClr>
                <a:schemeClr val="dk2"/>
              </a:buClr>
              <a:buSzPts val="4800"/>
              <a:buFont typeface="Inter"/>
              <a:buNone/>
              <a:defRPr b="1" sz="4800"/>
            </a:lvl4pPr>
            <a:lvl5pPr lvl="4">
              <a:lnSpc>
                <a:spcPct val="80000"/>
              </a:lnSpc>
              <a:spcBef>
                <a:spcPts val="0"/>
              </a:spcBef>
              <a:spcAft>
                <a:spcPts val="0"/>
              </a:spcAft>
              <a:buClr>
                <a:schemeClr val="dk2"/>
              </a:buClr>
              <a:buSzPts val="4800"/>
              <a:buFont typeface="Inter"/>
              <a:buNone/>
              <a:defRPr b="1" sz="4800"/>
            </a:lvl5pPr>
            <a:lvl6pPr lvl="5">
              <a:lnSpc>
                <a:spcPct val="80000"/>
              </a:lnSpc>
              <a:spcBef>
                <a:spcPts val="0"/>
              </a:spcBef>
              <a:spcAft>
                <a:spcPts val="0"/>
              </a:spcAft>
              <a:buClr>
                <a:schemeClr val="dk2"/>
              </a:buClr>
              <a:buSzPts val="4800"/>
              <a:buFont typeface="Inter"/>
              <a:buNone/>
              <a:defRPr b="1" sz="4800"/>
            </a:lvl6pPr>
            <a:lvl7pPr lvl="6">
              <a:lnSpc>
                <a:spcPct val="80000"/>
              </a:lnSpc>
              <a:spcBef>
                <a:spcPts val="0"/>
              </a:spcBef>
              <a:spcAft>
                <a:spcPts val="0"/>
              </a:spcAft>
              <a:buClr>
                <a:schemeClr val="dk2"/>
              </a:buClr>
              <a:buSzPts val="4800"/>
              <a:buFont typeface="Inter"/>
              <a:buNone/>
              <a:defRPr b="1" sz="4800"/>
            </a:lvl7pPr>
            <a:lvl8pPr lvl="7">
              <a:lnSpc>
                <a:spcPct val="80000"/>
              </a:lnSpc>
              <a:spcBef>
                <a:spcPts val="0"/>
              </a:spcBef>
              <a:spcAft>
                <a:spcPts val="0"/>
              </a:spcAft>
              <a:buClr>
                <a:schemeClr val="dk2"/>
              </a:buClr>
              <a:buSzPts val="4800"/>
              <a:buFont typeface="Inter"/>
              <a:buNone/>
              <a:defRPr b="1" sz="4800"/>
            </a:lvl8pPr>
            <a:lvl9pPr lvl="8">
              <a:lnSpc>
                <a:spcPct val="80000"/>
              </a:lnSpc>
              <a:spcBef>
                <a:spcPts val="0"/>
              </a:spcBef>
              <a:spcAft>
                <a:spcPts val="0"/>
              </a:spcAft>
              <a:buClr>
                <a:schemeClr val="dk2"/>
              </a:buClr>
              <a:buSzPts val="4800"/>
              <a:buFont typeface="Inter"/>
              <a:buNone/>
              <a:defRPr b="1" sz="4800"/>
            </a:lvl9pPr>
          </a:lstStyle>
          <a:p/>
        </p:txBody>
      </p:sp>
      <p:sp>
        <p:nvSpPr>
          <p:cNvPr id="365" name="Google Shape;365;p46"/>
          <p:cNvSpPr txBox="1"/>
          <p:nvPr>
            <p:ph idx="1" type="body"/>
          </p:nvPr>
        </p:nvSpPr>
        <p:spPr>
          <a:xfrm>
            <a:off x="589475"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366" name="Google Shape;366;p46"/>
          <p:cNvSpPr txBox="1"/>
          <p:nvPr>
            <p:ph idx="2" type="body"/>
          </p:nvPr>
        </p:nvSpPr>
        <p:spPr>
          <a:xfrm>
            <a:off x="260185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367" name="Google Shape;367;p46"/>
          <p:cNvSpPr txBox="1"/>
          <p:nvPr>
            <p:ph idx="3" type="body"/>
          </p:nvPr>
        </p:nvSpPr>
        <p:spPr>
          <a:xfrm>
            <a:off x="460145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368" name="Google Shape;368;p46"/>
          <p:cNvSpPr txBox="1"/>
          <p:nvPr>
            <p:ph idx="4" type="body"/>
          </p:nvPr>
        </p:nvSpPr>
        <p:spPr>
          <a:xfrm>
            <a:off x="660280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369" name="Google Shape;369;p46"/>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370" name="Google Shape;370;p46"/>
          <p:cNvSpPr txBox="1"/>
          <p:nvPr>
            <p:ph idx="5"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algn="ctr">
              <a:buNone/>
              <a:defRPr sz="800">
                <a:solidFill>
                  <a:schemeClr val="dk1"/>
                </a:solidFill>
                <a:latin typeface="Inter Light"/>
                <a:ea typeface="Inter Light"/>
                <a:cs typeface="Inter Light"/>
                <a:sym typeface="Inter Light"/>
              </a:defRPr>
            </a:lvl1pPr>
            <a:lvl2pPr lvl="1" algn="ctr">
              <a:buNone/>
              <a:defRPr sz="800">
                <a:solidFill>
                  <a:schemeClr val="dk1"/>
                </a:solidFill>
                <a:latin typeface="Inter Light"/>
                <a:ea typeface="Inter Light"/>
                <a:cs typeface="Inter Light"/>
                <a:sym typeface="Inter Light"/>
              </a:defRPr>
            </a:lvl2pPr>
            <a:lvl3pPr lvl="2" algn="ctr">
              <a:buNone/>
              <a:defRPr sz="800">
                <a:solidFill>
                  <a:schemeClr val="dk1"/>
                </a:solidFill>
                <a:latin typeface="Inter Light"/>
                <a:ea typeface="Inter Light"/>
                <a:cs typeface="Inter Light"/>
                <a:sym typeface="Inter Light"/>
              </a:defRPr>
            </a:lvl3pPr>
            <a:lvl4pPr lvl="3" algn="ctr">
              <a:buNone/>
              <a:defRPr sz="800">
                <a:solidFill>
                  <a:schemeClr val="dk1"/>
                </a:solidFill>
                <a:latin typeface="Inter Light"/>
                <a:ea typeface="Inter Light"/>
                <a:cs typeface="Inter Light"/>
                <a:sym typeface="Inter Light"/>
              </a:defRPr>
            </a:lvl4pPr>
            <a:lvl5pPr lvl="4" algn="ctr">
              <a:buNone/>
              <a:defRPr sz="800">
                <a:solidFill>
                  <a:schemeClr val="dk1"/>
                </a:solidFill>
                <a:latin typeface="Inter Light"/>
                <a:ea typeface="Inter Light"/>
                <a:cs typeface="Inter Light"/>
                <a:sym typeface="Inter Light"/>
              </a:defRPr>
            </a:lvl5pPr>
            <a:lvl6pPr lvl="5" algn="ctr">
              <a:buNone/>
              <a:defRPr sz="800">
                <a:solidFill>
                  <a:schemeClr val="dk1"/>
                </a:solidFill>
                <a:latin typeface="Inter Light"/>
                <a:ea typeface="Inter Light"/>
                <a:cs typeface="Inter Light"/>
                <a:sym typeface="Inter Light"/>
              </a:defRPr>
            </a:lvl6pPr>
            <a:lvl7pPr lvl="6" algn="ctr">
              <a:buNone/>
              <a:defRPr sz="800">
                <a:solidFill>
                  <a:schemeClr val="dk1"/>
                </a:solidFill>
                <a:latin typeface="Inter Light"/>
                <a:ea typeface="Inter Light"/>
                <a:cs typeface="Inter Light"/>
                <a:sym typeface="Inter Light"/>
              </a:defRPr>
            </a:lvl7pPr>
            <a:lvl8pPr lvl="7" algn="ctr">
              <a:buNone/>
              <a:defRPr sz="800">
                <a:solidFill>
                  <a:schemeClr val="dk1"/>
                </a:solidFill>
                <a:latin typeface="Inter Light"/>
                <a:ea typeface="Inter Light"/>
                <a:cs typeface="Inter Light"/>
                <a:sym typeface="Inter Light"/>
              </a:defRPr>
            </a:lvl8pPr>
            <a:lvl9pPr lvl="8"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371" name="Google Shape;371;p46"/>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Advantage">
  <p:cSld name="ONE_COLUMN_TEXT">
    <p:bg>
      <p:bgPr>
        <a:solidFill>
          <a:schemeClr val="lt1"/>
        </a:solidFill>
      </p:bgPr>
    </p:bg>
    <p:spTree>
      <p:nvGrpSpPr>
        <p:cNvPr id="372" name="Shape 372"/>
        <p:cNvGrpSpPr/>
        <p:nvPr/>
      </p:nvGrpSpPr>
      <p:grpSpPr>
        <a:xfrm>
          <a:off x="0" y="0"/>
          <a:ext cx="0" cy="0"/>
          <a:chOff x="0" y="0"/>
          <a:chExt cx="0" cy="0"/>
        </a:xfrm>
      </p:grpSpPr>
      <p:sp>
        <p:nvSpPr>
          <p:cNvPr id="373" name="Google Shape;373;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74" name="Google Shape;374;p47"/>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375" name="Google Shape;375;p47"/>
          <p:cNvSpPr txBox="1"/>
          <p:nvPr>
            <p:ph type="title"/>
          </p:nvPr>
        </p:nvSpPr>
        <p:spPr>
          <a:xfrm>
            <a:off x="452575" y="596800"/>
            <a:ext cx="4418100" cy="29655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376" name="Google Shape;376;p47"/>
          <p:cNvSpPr/>
          <p:nvPr>
            <p:ph idx="2" type="pic"/>
          </p:nvPr>
        </p:nvSpPr>
        <p:spPr>
          <a:xfrm>
            <a:off x="5039775" y="196800"/>
            <a:ext cx="3905400" cy="4749900"/>
          </a:xfrm>
          <a:prstGeom prst="roundRect">
            <a:avLst>
              <a:gd fmla="val 2053" name="adj"/>
            </a:avLst>
          </a:prstGeom>
          <a:noFill/>
          <a:ln>
            <a:noFill/>
          </a:ln>
        </p:spPr>
      </p:sp>
      <p:sp>
        <p:nvSpPr>
          <p:cNvPr id="377" name="Google Shape;377;p47"/>
          <p:cNvSpPr txBox="1"/>
          <p:nvPr>
            <p:ph idx="1" type="body"/>
          </p:nvPr>
        </p:nvSpPr>
        <p:spPr>
          <a:xfrm>
            <a:off x="45257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378" name="Google Shape;378;p47"/>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379" name="Google Shape;379;p47"/>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algn="ctr">
              <a:buNone/>
              <a:defRPr sz="800">
                <a:solidFill>
                  <a:schemeClr val="dk1"/>
                </a:solidFill>
                <a:latin typeface="Inter Light"/>
                <a:ea typeface="Inter Light"/>
                <a:cs typeface="Inter Light"/>
                <a:sym typeface="Inter Light"/>
              </a:defRPr>
            </a:lvl1pPr>
            <a:lvl2pPr lvl="1" algn="ctr">
              <a:buNone/>
              <a:defRPr sz="800">
                <a:solidFill>
                  <a:schemeClr val="dk1"/>
                </a:solidFill>
                <a:latin typeface="Inter Light"/>
                <a:ea typeface="Inter Light"/>
                <a:cs typeface="Inter Light"/>
                <a:sym typeface="Inter Light"/>
              </a:defRPr>
            </a:lvl2pPr>
            <a:lvl3pPr lvl="2" algn="ctr">
              <a:buNone/>
              <a:defRPr sz="800">
                <a:solidFill>
                  <a:schemeClr val="dk1"/>
                </a:solidFill>
                <a:latin typeface="Inter Light"/>
                <a:ea typeface="Inter Light"/>
                <a:cs typeface="Inter Light"/>
                <a:sym typeface="Inter Light"/>
              </a:defRPr>
            </a:lvl3pPr>
            <a:lvl4pPr lvl="3" algn="ctr">
              <a:buNone/>
              <a:defRPr sz="800">
                <a:solidFill>
                  <a:schemeClr val="dk1"/>
                </a:solidFill>
                <a:latin typeface="Inter Light"/>
                <a:ea typeface="Inter Light"/>
                <a:cs typeface="Inter Light"/>
                <a:sym typeface="Inter Light"/>
              </a:defRPr>
            </a:lvl4pPr>
            <a:lvl5pPr lvl="4" algn="ctr">
              <a:buNone/>
              <a:defRPr sz="800">
                <a:solidFill>
                  <a:schemeClr val="dk1"/>
                </a:solidFill>
                <a:latin typeface="Inter Light"/>
                <a:ea typeface="Inter Light"/>
                <a:cs typeface="Inter Light"/>
                <a:sym typeface="Inter Light"/>
              </a:defRPr>
            </a:lvl5pPr>
            <a:lvl6pPr lvl="5" algn="ctr">
              <a:buNone/>
              <a:defRPr sz="800">
                <a:solidFill>
                  <a:schemeClr val="dk1"/>
                </a:solidFill>
                <a:latin typeface="Inter Light"/>
                <a:ea typeface="Inter Light"/>
                <a:cs typeface="Inter Light"/>
                <a:sym typeface="Inter Light"/>
              </a:defRPr>
            </a:lvl6pPr>
            <a:lvl7pPr lvl="6" algn="ctr">
              <a:buNone/>
              <a:defRPr sz="800">
                <a:solidFill>
                  <a:schemeClr val="dk1"/>
                </a:solidFill>
                <a:latin typeface="Inter Light"/>
                <a:ea typeface="Inter Light"/>
                <a:cs typeface="Inter Light"/>
                <a:sym typeface="Inter Light"/>
              </a:defRPr>
            </a:lvl7pPr>
            <a:lvl8pPr lvl="7" algn="ctr">
              <a:buNone/>
              <a:defRPr sz="800">
                <a:solidFill>
                  <a:schemeClr val="dk1"/>
                </a:solidFill>
                <a:latin typeface="Inter Light"/>
                <a:ea typeface="Inter Light"/>
                <a:cs typeface="Inter Light"/>
                <a:sym typeface="Inter Light"/>
              </a:defRPr>
            </a:lvl8pPr>
            <a:lvl9pPr lvl="8"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380" name="Google Shape;380;p47"/>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p:cSld name="MAIN_POINT">
    <p:bg>
      <p:bgPr>
        <a:solidFill>
          <a:schemeClr val="dk1"/>
        </a:solidFill>
      </p:bgPr>
    </p:bg>
    <p:spTree>
      <p:nvGrpSpPr>
        <p:cNvPr id="381" name="Shape 381"/>
        <p:cNvGrpSpPr/>
        <p:nvPr/>
      </p:nvGrpSpPr>
      <p:grpSpPr>
        <a:xfrm>
          <a:off x="0" y="0"/>
          <a:ext cx="0" cy="0"/>
          <a:chOff x="0" y="0"/>
          <a:chExt cx="0" cy="0"/>
        </a:xfrm>
      </p:grpSpPr>
      <p:sp>
        <p:nvSpPr>
          <p:cNvPr id="382" name="Google Shape;382;p48"/>
          <p:cNvSpPr/>
          <p:nvPr>
            <p:ph idx="2" type="pic"/>
          </p:nvPr>
        </p:nvSpPr>
        <p:spPr>
          <a:xfrm>
            <a:off x="566350" y="1569300"/>
            <a:ext cx="1466400" cy="1570200"/>
          </a:xfrm>
          <a:prstGeom prst="roundRect">
            <a:avLst>
              <a:gd fmla="val 6320" name="adj"/>
            </a:avLst>
          </a:prstGeom>
          <a:noFill/>
          <a:ln>
            <a:noFill/>
          </a:ln>
        </p:spPr>
      </p:sp>
      <p:sp>
        <p:nvSpPr>
          <p:cNvPr id="383" name="Google Shape;383;p48"/>
          <p:cNvSpPr/>
          <p:nvPr>
            <p:ph idx="3" type="pic"/>
          </p:nvPr>
        </p:nvSpPr>
        <p:spPr>
          <a:xfrm>
            <a:off x="2588275" y="1569300"/>
            <a:ext cx="1466400" cy="1570200"/>
          </a:xfrm>
          <a:prstGeom prst="roundRect">
            <a:avLst>
              <a:gd fmla="val 6320" name="adj"/>
            </a:avLst>
          </a:prstGeom>
          <a:noFill/>
          <a:ln>
            <a:noFill/>
          </a:ln>
        </p:spPr>
      </p:sp>
      <p:sp>
        <p:nvSpPr>
          <p:cNvPr id="384" name="Google Shape;384;p48"/>
          <p:cNvSpPr/>
          <p:nvPr>
            <p:ph idx="4" type="pic"/>
          </p:nvPr>
        </p:nvSpPr>
        <p:spPr>
          <a:xfrm>
            <a:off x="4613113" y="1569300"/>
            <a:ext cx="1466400" cy="1570200"/>
          </a:xfrm>
          <a:prstGeom prst="roundRect">
            <a:avLst>
              <a:gd fmla="val 6320" name="adj"/>
            </a:avLst>
          </a:prstGeom>
          <a:noFill/>
          <a:ln>
            <a:noFill/>
          </a:ln>
        </p:spPr>
      </p:sp>
      <p:sp>
        <p:nvSpPr>
          <p:cNvPr id="385" name="Google Shape;385;p48"/>
          <p:cNvSpPr/>
          <p:nvPr>
            <p:ph idx="5" type="pic"/>
          </p:nvPr>
        </p:nvSpPr>
        <p:spPr>
          <a:xfrm>
            <a:off x="6637950" y="1569300"/>
            <a:ext cx="1466400" cy="1570200"/>
          </a:xfrm>
          <a:prstGeom prst="roundRect">
            <a:avLst>
              <a:gd fmla="val 6320" name="adj"/>
            </a:avLst>
          </a:prstGeom>
          <a:noFill/>
          <a:ln>
            <a:noFill/>
          </a:ln>
        </p:spPr>
      </p:sp>
      <p:cxnSp>
        <p:nvCxnSpPr>
          <p:cNvPr id="386" name="Google Shape;386;p48"/>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387" name="Google Shape;387;p48"/>
          <p:cNvSpPr txBox="1"/>
          <p:nvPr>
            <p:ph type="title"/>
          </p:nvPr>
        </p:nvSpPr>
        <p:spPr>
          <a:xfrm>
            <a:off x="450850" y="596800"/>
            <a:ext cx="6767700" cy="1828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388" name="Google Shape;388;p48"/>
          <p:cNvSpPr txBox="1"/>
          <p:nvPr>
            <p:ph idx="1" type="subTitle"/>
          </p:nvPr>
        </p:nvSpPr>
        <p:spPr>
          <a:xfrm>
            <a:off x="566350"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389" name="Google Shape;389;p48"/>
          <p:cNvSpPr txBox="1"/>
          <p:nvPr>
            <p:ph idx="6" type="subTitle"/>
          </p:nvPr>
        </p:nvSpPr>
        <p:spPr>
          <a:xfrm>
            <a:off x="2588275"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390" name="Google Shape;390;p48"/>
          <p:cNvSpPr txBox="1"/>
          <p:nvPr>
            <p:ph idx="7" type="subTitle"/>
          </p:nvPr>
        </p:nvSpPr>
        <p:spPr>
          <a:xfrm>
            <a:off x="4613113"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391" name="Google Shape;391;p48"/>
          <p:cNvSpPr txBox="1"/>
          <p:nvPr>
            <p:ph idx="8" type="subTitle"/>
          </p:nvPr>
        </p:nvSpPr>
        <p:spPr>
          <a:xfrm>
            <a:off x="6637950"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392" name="Google Shape;392;p48"/>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393" name="Google Shape;393;p48"/>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algn="ctr">
              <a:buNone/>
              <a:defRPr sz="800">
                <a:solidFill>
                  <a:schemeClr val="lt2"/>
                </a:solidFill>
                <a:latin typeface="Inter Light"/>
                <a:ea typeface="Inter Light"/>
                <a:cs typeface="Inter Light"/>
                <a:sym typeface="Inter Light"/>
              </a:defRPr>
            </a:lvl1pPr>
            <a:lvl2pPr lvl="1" algn="ctr">
              <a:buNone/>
              <a:defRPr sz="800">
                <a:solidFill>
                  <a:schemeClr val="lt2"/>
                </a:solidFill>
                <a:latin typeface="Inter Light"/>
                <a:ea typeface="Inter Light"/>
                <a:cs typeface="Inter Light"/>
                <a:sym typeface="Inter Light"/>
              </a:defRPr>
            </a:lvl2pPr>
            <a:lvl3pPr lvl="2" algn="ctr">
              <a:buNone/>
              <a:defRPr sz="800">
                <a:solidFill>
                  <a:schemeClr val="lt2"/>
                </a:solidFill>
                <a:latin typeface="Inter Light"/>
                <a:ea typeface="Inter Light"/>
                <a:cs typeface="Inter Light"/>
                <a:sym typeface="Inter Light"/>
              </a:defRPr>
            </a:lvl3pPr>
            <a:lvl4pPr lvl="3" algn="ctr">
              <a:buNone/>
              <a:defRPr sz="800">
                <a:solidFill>
                  <a:schemeClr val="lt2"/>
                </a:solidFill>
                <a:latin typeface="Inter Light"/>
                <a:ea typeface="Inter Light"/>
                <a:cs typeface="Inter Light"/>
                <a:sym typeface="Inter Light"/>
              </a:defRPr>
            </a:lvl4pPr>
            <a:lvl5pPr lvl="4" algn="ctr">
              <a:buNone/>
              <a:defRPr sz="800">
                <a:solidFill>
                  <a:schemeClr val="lt2"/>
                </a:solidFill>
                <a:latin typeface="Inter Light"/>
                <a:ea typeface="Inter Light"/>
                <a:cs typeface="Inter Light"/>
                <a:sym typeface="Inter Light"/>
              </a:defRPr>
            </a:lvl5pPr>
            <a:lvl6pPr lvl="5" algn="ctr">
              <a:buNone/>
              <a:defRPr sz="800">
                <a:solidFill>
                  <a:schemeClr val="lt2"/>
                </a:solidFill>
                <a:latin typeface="Inter Light"/>
                <a:ea typeface="Inter Light"/>
                <a:cs typeface="Inter Light"/>
                <a:sym typeface="Inter Light"/>
              </a:defRPr>
            </a:lvl6pPr>
            <a:lvl7pPr lvl="6" algn="ctr">
              <a:buNone/>
              <a:defRPr sz="800">
                <a:solidFill>
                  <a:schemeClr val="lt2"/>
                </a:solidFill>
                <a:latin typeface="Inter Light"/>
                <a:ea typeface="Inter Light"/>
                <a:cs typeface="Inter Light"/>
                <a:sym typeface="Inter Light"/>
              </a:defRPr>
            </a:lvl7pPr>
            <a:lvl8pPr lvl="7" algn="ctr">
              <a:buNone/>
              <a:defRPr sz="800">
                <a:solidFill>
                  <a:schemeClr val="lt2"/>
                </a:solidFill>
                <a:latin typeface="Inter Light"/>
                <a:ea typeface="Inter Light"/>
                <a:cs typeface="Inter Light"/>
                <a:sym typeface="Inter Light"/>
              </a:defRPr>
            </a:lvl8pPr>
            <a:lvl9pPr lvl="8"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394" name="Google Shape;394;p48"/>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rrent Market / Market Size">
  <p:cSld name="SECTION_TITLE_AND_DESCRIPTION">
    <p:bg>
      <p:bgPr>
        <a:solidFill>
          <a:schemeClr val="dk2"/>
        </a:solidFill>
      </p:bgPr>
    </p:bg>
    <p:spTree>
      <p:nvGrpSpPr>
        <p:cNvPr id="395" name="Shape 395"/>
        <p:cNvGrpSpPr/>
        <p:nvPr/>
      </p:nvGrpSpPr>
      <p:grpSpPr>
        <a:xfrm>
          <a:off x="0" y="0"/>
          <a:ext cx="0" cy="0"/>
          <a:chOff x="0" y="0"/>
          <a:chExt cx="0" cy="0"/>
        </a:xfrm>
      </p:grpSpPr>
      <p:sp>
        <p:nvSpPr>
          <p:cNvPr id="396" name="Google Shape;396;p49"/>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397" name="Google Shape;397;p49"/>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398" name="Google Shape;398;p49"/>
          <p:cNvSpPr txBox="1"/>
          <p:nvPr>
            <p:ph idx="1" type="subTitle"/>
          </p:nvPr>
        </p:nvSpPr>
        <p:spPr>
          <a:xfrm>
            <a:off x="675475"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399" name="Google Shape;399;p49"/>
          <p:cNvSpPr txBox="1"/>
          <p:nvPr>
            <p:ph idx="2" type="body"/>
          </p:nvPr>
        </p:nvSpPr>
        <p:spPr>
          <a:xfrm>
            <a:off x="604925"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400" name="Google Shape;400;p49"/>
          <p:cNvSpPr txBox="1"/>
          <p:nvPr>
            <p:ph idx="3" type="subTitle"/>
          </p:nvPr>
        </p:nvSpPr>
        <p:spPr>
          <a:xfrm>
            <a:off x="3885400"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401" name="Google Shape;401;p49"/>
          <p:cNvSpPr txBox="1"/>
          <p:nvPr>
            <p:ph idx="4" type="body"/>
          </p:nvPr>
        </p:nvSpPr>
        <p:spPr>
          <a:xfrm>
            <a:off x="3814850"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402" name="Google Shape;402;p49"/>
          <p:cNvSpPr txBox="1"/>
          <p:nvPr>
            <p:ph idx="5" type="subTitle"/>
          </p:nvPr>
        </p:nvSpPr>
        <p:spPr>
          <a:xfrm>
            <a:off x="7024719"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403" name="Google Shape;403;p49"/>
          <p:cNvSpPr txBox="1"/>
          <p:nvPr>
            <p:ph idx="6" type="body"/>
          </p:nvPr>
        </p:nvSpPr>
        <p:spPr>
          <a:xfrm>
            <a:off x="6954219"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404" name="Google Shape;404;p49"/>
          <p:cNvSpPr txBox="1"/>
          <p:nvPr>
            <p:ph type="title"/>
          </p:nvPr>
        </p:nvSpPr>
        <p:spPr>
          <a:xfrm>
            <a:off x="450850" y="596800"/>
            <a:ext cx="6767700" cy="1287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405" name="Google Shape;405;p49"/>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406" name="Google Shape;406;p49"/>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ncial Breakdown">
  <p:cSld name="SECTION_TITLE_AND_DESCRIPTION_1">
    <p:bg>
      <p:bgPr>
        <a:solidFill>
          <a:schemeClr val="dk2"/>
        </a:solidFill>
      </p:bgPr>
    </p:bg>
    <p:spTree>
      <p:nvGrpSpPr>
        <p:cNvPr id="407" name="Shape 407"/>
        <p:cNvGrpSpPr/>
        <p:nvPr/>
      </p:nvGrpSpPr>
      <p:grpSpPr>
        <a:xfrm>
          <a:off x="0" y="0"/>
          <a:ext cx="0" cy="0"/>
          <a:chOff x="0" y="0"/>
          <a:chExt cx="0" cy="0"/>
        </a:xfrm>
      </p:grpSpPr>
      <p:sp>
        <p:nvSpPr>
          <p:cNvPr id="408" name="Google Shape;408;p50"/>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409" name="Google Shape;409;p50"/>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410" name="Google Shape;410;p50"/>
          <p:cNvSpPr txBox="1"/>
          <p:nvPr>
            <p:ph idx="1" type="subTitle"/>
          </p:nvPr>
        </p:nvSpPr>
        <p:spPr>
          <a:xfrm>
            <a:off x="348657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411" name="Google Shape;411;p50"/>
          <p:cNvSpPr txBox="1"/>
          <p:nvPr>
            <p:ph idx="2" type="body"/>
          </p:nvPr>
        </p:nvSpPr>
        <p:spPr>
          <a:xfrm>
            <a:off x="341607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cxnSp>
        <p:nvCxnSpPr>
          <p:cNvPr id="412" name="Google Shape;412;p50"/>
          <p:cNvCxnSpPr>
            <a:endCxn id="413" idx="2"/>
          </p:cNvCxnSpPr>
          <p:nvPr/>
        </p:nvCxnSpPr>
        <p:spPr>
          <a:xfrm>
            <a:off x="2904275" y="2048466"/>
            <a:ext cx="771900" cy="0"/>
          </a:xfrm>
          <a:prstGeom prst="straightConnector1">
            <a:avLst/>
          </a:prstGeom>
          <a:noFill/>
          <a:ln cap="flat" cmpd="sng" w="19050">
            <a:solidFill>
              <a:schemeClr val="lt1"/>
            </a:solidFill>
            <a:prstDash val="solid"/>
            <a:round/>
            <a:headEnd len="med" w="med" type="none"/>
            <a:tailEnd len="med" w="med" type="none"/>
          </a:ln>
        </p:spPr>
      </p:cxnSp>
      <p:cxnSp>
        <p:nvCxnSpPr>
          <p:cNvPr id="414" name="Google Shape;414;p50"/>
          <p:cNvCxnSpPr/>
          <p:nvPr/>
        </p:nvCxnSpPr>
        <p:spPr>
          <a:xfrm>
            <a:off x="4765924" y="2048466"/>
            <a:ext cx="771900" cy="0"/>
          </a:xfrm>
          <a:prstGeom prst="straightConnector1">
            <a:avLst/>
          </a:prstGeom>
          <a:noFill/>
          <a:ln cap="flat" cmpd="sng" w="19050">
            <a:solidFill>
              <a:schemeClr val="lt1"/>
            </a:solidFill>
            <a:prstDash val="solid"/>
            <a:round/>
            <a:headEnd len="med" w="med" type="none"/>
            <a:tailEnd len="med" w="med" type="none"/>
          </a:ln>
        </p:spPr>
      </p:cxnSp>
      <p:cxnSp>
        <p:nvCxnSpPr>
          <p:cNvPr id="415" name="Google Shape;415;p50"/>
          <p:cNvCxnSpPr/>
          <p:nvPr/>
        </p:nvCxnSpPr>
        <p:spPr>
          <a:xfrm>
            <a:off x="6635736" y="2048466"/>
            <a:ext cx="771900" cy="0"/>
          </a:xfrm>
          <a:prstGeom prst="straightConnector1">
            <a:avLst/>
          </a:prstGeom>
          <a:noFill/>
          <a:ln cap="flat" cmpd="sng" w="19050">
            <a:solidFill>
              <a:schemeClr val="lt1"/>
            </a:solidFill>
            <a:prstDash val="solid"/>
            <a:round/>
            <a:headEnd len="med" w="med" type="none"/>
            <a:tailEnd len="med" w="med" type="none"/>
          </a:ln>
        </p:spPr>
      </p:cxnSp>
      <p:sp>
        <p:nvSpPr>
          <p:cNvPr id="413" name="Google Shape;413;p50"/>
          <p:cNvSpPr/>
          <p:nvPr/>
        </p:nvSpPr>
        <p:spPr>
          <a:xfrm>
            <a:off x="3676175"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416" name="Google Shape;416;p50"/>
          <p:cNvSpPr/>
          <p:nvPr/>
        </p:nvSpPr>
        <p:spPr>
          <a:xfrm>
            <a:off x="5548513"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417" name="Google Shape;417;p50"/>
          <p:cNvSpPr/>
          <p:nvPr/>
        </p:nvSpPr>
        <p:spPr>
          <a:xfrm>
            <a:off x="7417725"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418" name="Google Shape;418;p50"/>
          <p:cNvSpPr txBox="1"/>
          <p:nvPr>
            <p:ph idx="3" type="subTitle"/>
          </p:nvPr>
        </p:nvSpPr>
        <p:spPr>
          <a:xfrm>
            <a:off x="535892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419" name="Google Shape;419;p50"/>
          <p:cNvSpPr txBox="1"/>
          <p:nvPr>
            <p:ph idx="4" type="body"/>
          </p:nvPr>
        </p:nvSpPr>
        <p:spPr>
          <a:xfrm>
            <a:off x="528842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420" name="Google Shape;420;p50"/>
          <p:cNvSpPr txBox="1"/>
          <p:nvPr>
            <p:ph idx="5" type="subTitle"/>
          </p:nvPr>
        </p:nvSpPr>
        <p:spPr>
          <a:xfrm>
            <a:off x="723127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421" name="Google Shape;421;p50"/>
          <p:cNvSpPr txBox="1"/>
          <p:nvPr>
            <p:ph idx="6" type="body"/>
          </p:nvPr>
        </p:nvSpPr>
        <p:spPr>
          <a:xfrm>
            <a:off x="716077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422" name="Google Shape;422;p50"/>
          <p:cNvSpPr/>
          <p:nvPr/>
        </p:nvSpPr>
        <p:spPr>
          <a:xfrm>
            <a:off x="603475" y="2706950"/>
            <a:ext cx="2313300" cy="1413600"/>
          </a:xfrm>
          <a:prstGeom prst="roundRect">
            <a:avLst>
              <a:gd fmla="val 741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None/>
            </a:pPr>
            <a:r>
              <a:t/>
            </a:r>
            <a:endParaRPr>
              <a:solidFill>
                <a:srgbClr val="F6F5EC"/>
              </a:solidFill>
            </a:endParaRPr>
          </a:p>
        </p:txBody>
      </p:sp>
      <p:sp>
        <p:nvSpPr>
          <p:cNvPr id="423" name="Google Shape;423;p50"/>
          <p:cNvSpPr txBox="1"/>
          <p:nvPr>
            <p:ph type="title"/>
          </p:nvPr>
        </p:nvSpPr>
        <p:spPr>
          <a:xfrm>
            <a:off x="450850" y="596800"/>
            <a:ext cx="6767700" cy="1431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424" name="Google Shape;424;p50"/>
          <p:cNvSpPr txBox="1"/>
          <p:nvPr>
            <p:ph idx="7" type="body"/>
          </p:nvPr>
        </p:nvSpPr>
        <p:spPr>
          <a:xfrm>
            <a:off x="603475" y="2758400"/>
            <a:ext cx="2313300" cy="13107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Clr>
                <a:schemeClr val="lt1"/>
              </a:buClr>
              <a:buSzPts val="1200"/>
              <a:buFont typeface="Inter"/>
              <a:buChar char="●"/>
              <a:defRPr>
                <a:solidFill>
                  <a:schemeClr val="lt1"/>
                </a:solidFill>
              </a:defRPr>
            </a:lvl1pPr>
            <a:lvl2pPr indent="-304800" lvl="1" marL="914400" algn="ctr">
              <a:spcBef>
                <a:spcPts val="0"/>
              </a:spcBef>
              <a:spcAft>
                <a:spcPts val="0"/>
              </a:spcAft>
              <a:buClr>
                <a:schemeClr val="lt1"/>
              </a:buClr>
              <a:buSzPts val="1200"/>
              <a:buFont typeface="Inter"/>
              <a:buChar char="○"/>
              <a:defRPr>
                <a:solidFill>
                  <a:schemeClr val="lt1"/>
                </a:solidFill>
              </a:defRPr>
            </a:lvl2pPr>
            <a:lvl3pPr indent="-304800" lvl="2" marL="1371600" algn="ctr">
              <a:spcBef>
                <a:spcPts val="0"/>
              </a:spcBef>
              <a:spcAft>
                <a:spcPts val="0"/>
              </a:spcAft>
              <a:buClr>
                <a:schemeClr val="lt1"/>
              </a:buClr>
              <a:buSzPts val="1200"/>
              <a:buFont typeface="Inter"/>
              <a:buChar char="■"/>
              <a:defRPr>
                <a:solidFill>
                  <a:schemeClr val="lt1"/>
                </a:solidFill>
              </a:defRPr>
            </a:lvl3pPr>
            <a:lvl4pPr indent="-304800" lvl="3" marL="1828800" algn="ctr">
              <a:spcBef>
                <a:spcPts val="0"/>
              </a:spcBef>
              <a:spcAft>
                <a:spcPts val="0"/>
              </a:spcAft>
              <a:buClr>
                <a:schemeClr val="lt1"/>
              </a:buClr>
              <a:buSzPts val="1200"/>
              <a:buFont typeface="Inter"/>
              <a:buChar char="●"/>
              <a:defRPr>
                <a:solidFill>
                  <a:schemeClr val="lt1"/>
                </a:solidFill>
              </a:defRPr>
            </a:lvl4pPr>
            <a:lvl5pPr indent="-304800" lvl="4" marL="2286000" algn="ctr">
              <a:spcBef>
                <a:spcPts val="0"/>
              </a:spcBef>
              <a:spcAft>
                <a:spcPts val="0"/>
              </a:spcAft>
              <a:buClr>
                <a:schemeClr val="lt1"/>
              </a:buClr>
              <a:buSzPts val="1200"/>
              <a:buFont typeface="Inter"/>
              <a:buChar char="○"/>
              <a:defRPr>
                <a:solidFill>
                  <a:schemeClr val="lt1"/>
                </a:solidFill>
              </a:defRPr>
            </a:lvl5pPr>
            <a:lvl6pPr indent="-304800" lvl="5" marL="2743200" algn="ctr">
              <a:spcBef>
                <a:spcPts val="0"/>
              </a:spcBef>
              <a:spcAft>
                <a:spcPts val="0"/>
              </a:spcAft>
              <a:buClr>
                <a:schemeClr val="lt1"/>
              </a:buClr>
              <a:buSzPts val="1200"/>
              <a:buFont typeface="Inter"/>
              <a:buChar char="■"/>
              <a:defRPr>
                <a:solidFill>
                  <a:schemeClr val="lt1"/>
                </a:solidFill>
              </a:defRPr>
            </a:lvl6pPr>
            <a:lvl7pPr indent="-304800" lvl="6" marL="3200400" algn="ctr">
              <a:spcBef>
                <a:spcPts val="0"/>
              </a:spcBef>
              <a:spcAft>
                <a:spcPts val="0"/>
              </a:spcAft>
              <a:buClr>
                <a:schemeClr val="lt1"/>
              </a:buClr>
              <a:buSzPts val="1200"/>
              <a:buFont typeface="Inter"/>
              <a:buChar char="●"/>
              <a:defRPr>
                <a:solidFill>
                  <a:schemeClr val="lt1"/>
                </a:solidFill>
              </a:defRPr>
            </a:lvl7pPr>
            <a:lvl8pPr indent="-304800" lvl="7" marL="3657600" algn="ctr">
              <a:spcBef>
                <a:spcPts val="0"/>
              </a:spcBef>
              <a:spcAft>
                <a:spcPts val="0"/>
              </a:spcAft>
              <a:buClr>
                <a:schemeClr val="lt1"/>
              </a:buClr>
              <a:buSzPts val="1200"/>
              <a:buFont typeface="Inter"/>
              <a:buChar char="○"/>
              <a:defRPr>
                <a:solidFill>
                  <a:schemeClr val="lt1"/>
                </a:solidFill>
              </a:defRPr>
            </a:lvl8pPr>
            <a:lvl9pPr indent="-304800" lvl="8" marL="4114800" algn="ctr">
              <a:spcBef>
                <a:spcPts val="0"/>
              </a:spcBef>
              <a:spcAft>
                <a:spcPts val="0"/>
              </a:spcAft>
              <a:buClr>
                <a:schemeClr val="lt1"/>
              </a:buClr>
              <a:buSzPts val="1200"/>
              <a:buFont typeface="Inter"/>
              <a:buChar char="■"/>
              <a:defRPr>
                <a:solidFill>
                  <a:schemeClr val="lt1"/>
                </a:solidFill>
              </a:defRPr>
            </a:lvl9pPr>
          </a:lstStyle>
          <a:p/>
        </p:txBody>
      </p:sp>
      <p:sp>
        <p:nvSpPr>
          <p:cNvPr id="425" name="Google Shape;425;p50"/>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426" name="Google Shape;426;p50"/>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Graph">
  <p:cSld name="CAPTION_ONLY">
    <p:bg>
      <p:bgPr>
        <a:solidFill>
          <a:schemeClr val="lt1"/>
        </a:solidFill>
      </p:bgPr>
    </p:bg>
    <p:spTree>
      <p:nvGrpSpPr>
        <p:cNvPr id="427" name="Shape 427"/>
        <p:cNvGrpSpPr/>
        <p:nvPr/>
      </p:nvGrpSpPr>
      <p:grpSpPr>
        <a:xfrm>
          <a:off x="0" y="0"/>
          <a:ext cx="0" cy="0"/>
          <a:chOff x="0" y="0"/>
          <a:chExt cx="0" cy="0"/>
        </a:xfrm>
      </p:grpSpPr>
      <p:cxnSp>
        <p:nvCxnSpPr>
          <p:cNvPr id="428" name="Google Shape;428;p51"/>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429" name="Google Shape;429;p51"/>
          <p:cNvSpPr txBox="1"/>
          <p:nvPr>
            <p:ph type="title"/>
          </p:nvPr>
        </p:nvSpPr>
        <p:spPr>
          <a:xfrm>
            <a:off x="452575" y="596800"/>
            <a:ext cx="4418100" cy="1370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430" name="Google Shape;430;p51"/>
          <p:cNvSpPr txBox="1"/>
          <p:nvPr>
            <p:ph idx="1" type="body"/>
          </p:nvPr>
        </p:nvSpPr>
        <p:spPr>
          <a:xfrm>
            <a:off x="56052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431" name="Google Shape;431;p51"/>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432" name="Google Shape;432;p51"/>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algn="ctr">
              <a:buNone/>
              <a:defRPr sz="800">
                <a:solidFill>
                  <a:schemeClr val="accent2"/>
                </a:solidFill>
                <a:latin typeface="Inter Light"/>
                <a:ea typeface="Inter Light"/>
                <a:cs typeface="Inter Light"/>
                <a:sym typeface="Inter Light"/>
              </a:defRPr>
            </a:lvl1pPr>
            <a:lvl2pPr lvl="1" algn="ctr">
              <a:buNone/>
              <a:defRPr sz="800">
                <a:solidFill>
                  <a:schemeClr val="accent2"/>
                </a:solidFill>
                <a:latin typeface="Inter Light"/>
                <a:ea typeface="Inter Light"/>
                <a:cs typeface="Inter Light"/>
                <a:sym typeface="Inter Light"/>
              </a:defRPr>
            </a:lvl2pPr>
            <a:lvl3pPr lvl="2" algn="ctr">
              <a:buNone/>
              <a:defRPr sz="800">
                <a:solidFill>
                  <a:schemeClr val="accent2"/>
                </a:solidFill>
                <a:latin typeface="Inter Light"/>
                <a:ea typeface="Inter Light"/>
                <a:cs typeface="Inter Light"/>
                <a:sym typeface="Inter Light"/>
              </a:defRPr>
            </a:lvl3pPr>
            <a:lvl4pPr lvl="3" algn="ctr">
              <a:buNone/>
              <a:defRPr sz="800">
                <a:solidFill>
                  <a:schemeClr val="accent2"/>
                </a:solidFill>
                <a:latin typeface="Inter Light"/>
                <a:ea typeface="Inter Light"/>
                <a:cs typeface="Inter Light"/>
                <a:sym typeface="Inter Light"/>
              </a:defRPr>
            </a:lvl4pPr>
            <a:lvl5pPr lvl="4" algn="ctr">
              <a:buNone/>
              <a:defRPr sz="800">
                <a:solidFill>
                  <a:schemeClr val="accent2"/>
                </a:solidFill>
                <a:latin typeface="Inter Light"/>
                <a:ea typeface="Inter Light"/>
                <a:cs typeface="Inter Light"/>
                <a:sym typeface="Inter Light"/>
              </a:defRPr>
            </a:lvl5pPr>
            <a:lvl6pPr lvl="5" algn="ctr">
              <a:buNone/>
              <a:defRPr sz="800">
                <a:solidFill>
                  <a:schemeClr val="accent2"/>
                </a:solidFill>
                <a:latin typeface="Inter Light"/>
                <a:ea typeface="Inter Light"/>
                <a:cs typeface="Inter Light"/>
                <a:sym typeface="Inter Light"/>
              </a:defRPr>
            </a:lvl6pPr>
            <a:lvl7pPr lvl="6" algn="ctr">
              <a:buNone/>
              <a:defRPr sz="800">
                <a:solidFill>
                  <a:schemeClr val="accent2"/>
                </a:solidFill>
                <a:latin typeface="Inter Light"/>
                <a:ea typeface="Inter Light"/>
                <a:cs typeface="Inter Light"/>
                <a:sym typeface="Inter Light"/>
              </a:defRPr>
            </a:lvl7pPr>
            <a:lvl8pPr lvl="7" algn="ctr">
              <a:buNone/>
              <a:defRPr sz="800">
                <a:solidFill>
                  <a:schemeClr val="accent2"/>
                </a:solidFill>
                <a:latin typeface="Inter Light"/>
                <a:ea typeface="Inter Light"/>
                <a:cs typeface="Inter Light"/>
                <a:sym typeface="Inter Light"/>
              </a:defRPr>
            </a:lvl8pPr>
            <a:lvl9pPr lvl="8" algn="ctr">
              <a:buNone/>
              <a:defRPr sz="800">
                <a:solidFill>
                  <a:schemeClr val="accen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433" name="Google Shape;433;p51"/>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32" name="Shape 32"/>
        <p:cNvGrpSpPr/>
        <p:nvPr/>
      </p:nvGrpSpPr>
      <p:grpSpPr>
        <a:xfrm>
          <a:off x="0" y="0"/>
          <a:ext cx="0" cy="0"/>
          <a:chOff x="0" y="0"/>
          <a:chExt cx="0" cy="0"/>
        </a:xfrm>
      </p:grpSpPr>
      <p:sp>
        <p:nvSpPr>
          <p:cNvPr id="33" name="Google Shape;33;p6"/>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4" name="Google Shape;34;p6"/>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Header">
  <p:cSld name="BIG_NUMBER">
    <p:bg>
      <p:bgPr>
        <a:solidFill>
          <a:schemeClr val="dk2"/>
        </a:solidFill>
      </p:bgPr>
    </p:bg>
    <p:spTree>
      <p:nvGrpSpPr>
        <p:cNvPr id="434" name="Shape 434"/>
        <p:cNvGrpSpPr/>
        <p:nvPr/>
      </p:nvGrpSpPr>
      <p:grpSpPr>
        <a:xfrm>
          <a:off x="0" y="0"/>
          <a:ext cx="0" cy="0"/>
          <a:chOff x="0" y="0"/>
          <a:chExt cx="0" cy="0"/>
        </a:xfrm>
      </p:grpSpPr>
      <p:sp>
        <p:nvSpPr>
          <p:cNvPr id="435" name="Google Shape;435;p52"/>
          <p:cNvSpPr/>
          <p:nvPr>
            <p:ph idx="2" type="pic"/>
          </p:nvPr>
        </p:nvSpPr>
        <p:spPr>
          <a:xfrm>
            <a:off x="213750" y="586950"/>
            <a:ext cx="8701800" cy="2327100"/>
          </a:xfrm>
          <a:prstGeom prst="roundRect">
            <a:avLst>
              <a:gd fmla="val 3913" name="adj"/>
            </a:avLst>
          </a:prstGeom>
          <a:noFill/>
          <a:ln>
            <a:noFill/>
          </a:ln>
        </p:spPr>
      </p:sp>
      <p:sp>
        <p:nvSpPr>
          <p:cNvPr id="436" name="Google Shape;436;p52"/>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437" name="Google Shape;437;p52"/>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438" name="Google Shape;438;p52"/>
          <p:cNvSpPr txBox="1"/>
          <p:nvPr>
            <p:ph idx="1" type="body"/>
          </p:nvPr>
        </p:nvSpPr>
        <p:spPr>
          <a:xfrm>
            <a:off x="5362800" y="30712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439" name="Google Shape;439;p52"/>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440" name="Google Shape;440;p52"/>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to-Market Strategy" type="blank">
  <p:cSld name="BLANK">
    <p:bg>
      <p:bgPr>
        <a:solidFill>
          <a:schemeClr val="dk1"/>
        </a:solidFill>
      </p:bgPr>
    </p:bg>
    <p:spTree>
      <p:nvGrpSpPr>
        <p:cNvPr id="441" name="Shape 441"/>
        <p:cNvGrpSpPr/>
        <p:nvPr/>
      </p:nvGrpSpPr>
      <p:grpSpPr>
        <a:xfrm>
          <a:off x="0" y="0"/>
          <a:ext cx="0" cy="0"/>
          <a:chOff x="0" y="0"/>
          <a:chExt cx="0" cy="0"/>
        </a:xfrm>
      </p:grpSpPr>
      <p:sp>
        <p:nvSpPr>
          <p:cNvPr id="442" name="Google Shape;442;p53"/>
          <p:cNvSpPr/>
          <p:nvPr>
            <p:ph idx="2" type="pic"/>
          </p:nvPr>
        </p:nvSpPr>
        <p:spPr>
          <a:xfrm>
            <a:off x="6445900" y="626975"/>
            <a:ext cx="1932900" cy="2070000"/>
          </a:xfrm>
          <a:prstGeom prst="roundRect">
            <a:avLst>
              <a:gd fmla="val 5387" name="adj"/>
            </a:avLst>
          </a:prstGeom>
          <a:noFill/>
          <a:ln>
            <a:noFill/>
          </a:ln>
        </p:spPr>
      </p:sp>
      <p:sp>
        <p:nvSpPr>
          <p:cNvPr id="443" name="Google Shape;443;p53"/>
          <p:cNvSpPr/>
          <p:nvPr>
            <p:ph idx="3" type="pic"/>
          </p:nvPr>
        </p:nvSpPr>
        <p:spPr>
          <a:xfrm>
            <a:off x="4210025" y="626975"/>
            <a:ext cx="1932900" cy="2070000"/>
          </a:xfrm>
          <a:prstGeom prst="roundRect">
            <a:avLst>
              <a:gd fmla="val 5387" name="adj"/>
            </a:avLst>
          </a:prstGeom>
          <a:noFill/>
          <a:ln>
            <a:noFill/>
          </a:ln>
        </p:spPr>
      </p:sp>
      <p:cxnSp>
        <p:nvCxnSpPr>
          <p:cNvPr id="444" name="Google Shape;444;p53"/>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445" name="Google Shape;445;p53"/>
          <p:cNvSpPr txBox="1"/>
          <p:nvPr>
            <p:ph type="title"/>
          </p:nvPr>
        </p:nvSpPr>
        <p:spPr>
          <a:xfrm>
            <a:off x="450850" y="596800"/>
            <a:ext cx="4083000" cy="1828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446" name="Google Shape;446;p53"/>
          <p:cNvSpPr txBox="1"/>
          <p:nvPr>
            <p:ph idx="1" type="subTitle"/>
          </p:nvPr>
        </p:nvSpPr>
        <p:spPr>
          <a:xfrm>
            <a:off x="4210025" y="2802675"/>
            <a:ext cx="1906800" cy="772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600"/>
              <a:buFont typeface="Inter SemiBold"/>
              <a:buNone/>
              <a:defRPr sz="1600">
                <a:solidFill>
                  <a:schemeClr val="lt1"/>
                </a:solidFill>
              </a:defRPr>
            </a:lvl1pPr>
            <a:lvl2pPr lvl="1">
              <a:spcBef>
                <a:spcPts val="0"/>
              </a:spcBef>
              <a:spcAft>
                <a:spcPts val="0"/>
              </a:spcAft>
              <a:buClr>
                <a:schemeClr val="lt1"/>
              </a:buClr>
              <a:buSzPts val="1600"/>
              <a:buFont typeface="Inter SemiBold"/>
              <a:buNone/>
              <a:defRPr sz="1600">
                <a:solidFill>
                  <a:schemeClr val="lt1"/>
                </a:solidFill>
              </a:defRPr>
            </a:lvl2pPr>
            <a:lvl3pPr lvl="2">
              <a:spcBef>
                <a:spcPts val="0"/>
              </a:spcBef>
              <a:spcAft>
                <a:spcPts val="0"/>
              </a:spcAft>
              <a:buClr>
                <a:schemeClr val="lt1"/>
              </a:buClr>
              <a:buSzPts val="1600"/>
              <a:buFont typeface="Inter SemiBold"/>
              <a:buNone/>
              <a:defRPr sz="1600">
                <a:solidFill>
                  <a:schemeClr val="lt1"/>
                </a:solidFill>
              </a:defRPr>
            </a:lvl3pPr>
            <a:lvl4pPr lvl="3">
              <a:spcBef>
                <a:spcPts val="0"/>
              </a:spcBef>
              <a:spcAft>
                <a:spcPts val="0"/>
              </a:spcAft>
              <a:buClr>
                <a:schemeClr val="lt1"/>
              </a:buClr>
              <a:buSzPts val="1600"/>
              <a:buFont typeface="Inter SemiBold"/>
              <a:buNone/>
              <a:defRPr sz="1600">
                <a:solidFill>
                  <a:schemeClr val="lt1"/>
                </a:solidFill>
              </a:defRPr>
            </a:lvl4pPr>
            <a:lvl5pPr lvl="4">
              <a:spcBef>
                <a:spcPts val="0"/>
              </a:spcBef>
              <a:spcAft>
                <a:spcPts val="0"/>
              </a:spcAft>
              <a:buClr>
                <a:schemeClr val="lt1"/>
              </a:buClr>
              <a:buSzPts val="1600"/>
              <a:buFont typeface="Inter SemiBold"/>
              <a:buNone/>
              <a:defRPr sz="1600">
                <a:solidFill>
                  <a:schemeClr val="lt1"/>
                </a:solidFill>
              </a:defRPr>
            </a:lvl5pPr>
            <a:lvl6pPr lvl="5">
              <a:spcBef>
                <a:spcPts val="0"/>
              </a:spcBef>
              <a:spcAft>
                <a:spcPts val="0"/>
              </a:spcAft>
              <a:buClr>
                <a:schemeClr val="lt1"/>
              </a:buClr>
              <a:buSzPts val="1600"/>
              <a:buFont typeface="Inter SemiBold"/>
              <a:buNone/>
              <a:defRPr sz="1600">
                <a:solidFill>
                  <a:schemeClr val="lt1"/>
                </a:solidFill>
              </a:defRPr>
            </a:lvl6pPr>
            <a:lvl7pPr lvl="6">
              <a:spcBef>
                <a:spcPts val="0"/>
              </a:spcBef>
              <a:spcAft>
                <a:spcPts val="0"/>
              </a:spcAft>
              <a:buClr>
                <a:schemeClr val="lt1"/>
              </a:buClr>
              <a:buSzPts val="1600"/>
              <a:buFont typeface="Inter SemiBold"/>
              <a:buNone/>
              <a:defRPr sz="1600">
                <a:solidFill>
                  <a:schemeClr val="lt1"/>
                </a:solidFill>
              </a:defRPr>
            </a:lvl7pPr>
            <a:lvl8pPr lvl="7">
              <a:spcBef>
                <a:spcPts val="0"/>
              </a:spcBef>
              <a:spcAft>
                <a:spcPts val="0"/>
              </a:spcAft>
              <a:buClr>
                <a:schemeClr val="lt1"/>
              </a:buClr>
              <a:buSzPts val="1600"/>
              <a:buFont typeface="Inter SemiBold"/>
              <a:buNone/>
              <a:defRPr sz="1600">
                <a:solidFill>
                  <a:schemeClr val="lt1"/>
                </a:solidFill>
              </a:defRPr>
            </a:lvl8pPr>
            <a:lvl9pPr lvl="8">
              <a:spcBef>
                <a:spcPts val="0"/>
              </a:spcBef>
              <a:spcAft>
                <a:spcPts val="0"/>
              </a:spcAft>
              <a:buClr>
                <a:schemeClr val="lt1"/>
              </a:buClr>
              <a:buSzPts val="1600"/>
              <a:buFont typeface="Inter SemiBold"/>
              <a:buNone/>
              <a:defRPr sz="1600">
                <a:solidFill>
                  <a:schemeClr val="lt1"/>
                </a:solidFill>
              </a:defRPr>
            </a:lvl9pPr>
          </a:lstStyle>
          <a:p/>
        </p:txBody>
      </p:sp>
      <p:sp>
        <p:nvSpPr>
          <p:cNvPr id="447" name="Google Shape;447;p53"/>
          <p:cNvSpPr txBox="1"/>
          <p:nvPr>
            <p:ph idx="4" type="body"/>
          </p:nvPr>
        </p:nvSpPr>
        <p:spPr>
          <a:xfrm>
            <a:off x="4210025" y="3441550"/>
            <a:ext cx="1607400" cy="1068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448" name="Google Shape;448;p53"/>
          <p:cNvSpPr txBox="1"/>
          <p:nvPr>
            <p:ph idx="5" type="subTitle"/>
          </p:nvPr>
        </p:nvSpPr>
        <p:spPr>
          <a:xfrm>
            <a:off x="6458950" y="2802675"/>
            <a:ext cx="1906800" cy="772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600"/>
              <a:buFont typeface="Inter SemiBold"/>
              <a:buNone/>
              <a:defRPr sz="1600">
                <a:solidFill>
                  <a:schemeClr val="lt1"/>
                </a:solidFill>
              </a:defRPr>
            </a:lvl1pPr>
            <a:lvl2pPr lvl="1">
              <a:spcBef>
                <a:spcPts val="0"/>
              </a:spcBef>
              <a:spcAft>
                <a:spcPts val="0"/>
              </a:spcAft>
              <a:buClr>
                <a:schemeClr val="lt1"/>
              </a:buClr>
              <a:buSzPts val="1600"/>
              <a:buFont typeface="Inter SemiBold"/>
              <a:buNone/>
              <a:defRPr sz="1600">
                <a:solidFill>
                  <a:schemeClr val="lt1"/>
                </a:solidFill>
              </a:defRPr>
            </a:lvl2pPr>
            <a:lvl3pPr lvl="2">
              <a:spcBef>
                <a:spcPts val="0"/>
              </a:spcBef>
              <a:spcAft>
                <a:spcPts val="0"/>
              </a:spcAft>
              <a:buClr>
                <a:schemeClr val="lt1"/>
              </a:buClr>
              <a:buSzPts val="1600"/>
              <a:buFont typeface="Inter SemiBold"/>
              <a:buNone/>
              <a:defRPr sz="1600">
                <a:solidFill>
                  <a:schemeClr val="lt1"/>
                </a:solidFill>
              </a:defRPr>
            </a:lvl3pPr>
            <a:lvl4pPr lvl="3">
              <a:spcBef>
                <a:spcPts val="0"/>
              </a:spcBef>
              <a:spcAft>
                <a:spcPts val="0"/>
              </a:spcAft>
              <a:buClr>
                <a:schemeClr val="lt1"/>
              </a:buClr>
              <a:buSzPts val="1600"/>
              <a:buFont typeface="Inter SemiBold"/>
              <a:buNone/>
              <a:defRPr sz="1600">
                <a:solidFill>
                  <a:schemeClr val="lt1"/>
                </a:solidFill>
              </a:defRPr>
            </a:lvl4pPr>
            <a:lvl5pPr lvl="4">
              <a:spcBef>
                <a:spcPts val="0"/>
              </a:spcBef>
              <a:spcAft>
                <a:spcPts val="0"/>
              </a:spcAft>
              <a:buClr>
                <a:schemeClr val="lt1"/>
              </a:buClr>
              <a:buSzPts val="1600"/>
              <a:buFont typeface="Inter SemiBold"/>
              <a:buNone/>
              <a:defRPr sz="1600">
                <a:solidFill>
                  <a:schemeClr val="lt1"/>
                </a:solidFill>
              </a:defRPr>
            </a:lvl5pPr>
            <a:lvl6pPr lvl="5">
              <a:spcBef>
                <a:spcPts val="0"/>
              </a:spcBef>
              <a:spcAft>
                <a:spcPts val="0"/>
              </a:spcAft>
              <a:buClr>
                <a:schemeClr val="lt1"/>
              </a:buClr>
              <a:buSzPts val="1600"/>
              <a:buFont typeface="Inter SemiBold"/>
              <a:buNone/>
              <a:defRPr sz="1600">
                <a:solidFill>
                  <a:schemeClr val="lt1"/>
                </a:solidFill>
              </a:defRPr>
            </a:lvl6pPr>
            <a:lvl7pPr lvl="6">
              <a:spcBef>
                <a:spcPts val="0"/>
              </a:spcBef>
              <a:spcAft>
                <a:spcPts val="0"/>
              </a:spcAft>
              <a:buClr>
                <a:schemeClr val="lt1"/>
              </a:buClr>
              <a:buSzPts val="1600"/>
              <a:buFont typeface="Inter SemiBold"/>
              <a:buNone/>
              <a:defRPr sz="1600">
                <a:solidFill>
                  <a:schemeClr val="lt1"/>
                </a:solidFill>
              </a:defRPr>
            </a:lvl7pPr>
            <a:lvl8pPr lvl="7">
              <a:spcBef>
                <a:spcPts val="0"/>
              </a:spcBef>
              <a:spcAft>
                <a:spcPts val="0"/>
              </a:spcAft>
              <a:buClr>
                <a:schemeClr val="lt1"/>
              </a:buClr>
              <a:buSzPts val="1600"/>
              <a:buFont typeface="Inter SemiBold"/>
              <a:buNone/>
              <a:defRPr sz="1600">
                <a:solidFill>
                  <a:schemeClr val="lt1"/>
                </a:solidFill>
              </a:defRPr>
            </a:lvl8pPr>
            <a:lvl9pPr lvl="8">
              <a:spcBef>
                <a:spcPts val="0"/>
              </a:spcBef>
              <a:spcAft>
                <a:spcPts val="0"/>
              </a:spcAft>
              <a:buClr>
                <a:schemeClr val="lt1"/>
              </a:buClr>
              <a:buSzPts val="1600"/>
              <a:buFont typeface="Inter SemiBold"/>
              <a:buNone/>
              <a:defRPr sz="1600">
                <a:solidFill>
                  <a:schemeClr val="lt1"/>
                </a:solidFill>
              </a:defRPr>
            </a:lvl9pPr>
          </a:lstStyle>
          <a:p/>
        </p:txBody>
      </p:sp>
      <p:sp>
        <p:nvSpPr>
          <p:cNvPr id="449" name="Google Shape;449;p53"/>
          <p:cNvSpPr txBox="1"/>
          <p:nvPr>
            <p:ph idx="6" type="body"/>
          </p:nvPr>
        </p:nvSpPr>
        <p:spPr>
          <a:xfrm>
            <a:off x="6458950" y="3441550"/>
            <a:ext cx="1607400" cy="1068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450" name="Google Shape;450;p53"/>
          <p:cNvSpPr txBox="1"/>
          <p:nvPr>
            <p:ph idx="7" type="body"/>
          </p:nvPr>
        </p:nvSpPr>
        <p:spPr>
          <a:xfrm>
            <a:off x="450850" y="2399275"/>
            <a:ext cx="3048000" cy="211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Inter"/>
              <a:buChar char="●"/>
              <a:defRPr>
                <a:solidFill>
                  <a:schemeClr val="lt1"/>
                </a:solidFill>
              </a:defRPr>
            </a:lvl1pPr>
            <a:lvl2pPr indent="-304800" lvl="1" marL="914400">
              <a:spcBef>
                <a:spcPts val="0"/>
              </a:spcBef>
              <a:spcAft>
                <a:spcPts val="0"/>
              </a:spcAft>
              <a:buClr>
                <a:schemeClr val="lt1"/>
              </a:buClr>
              <a:buSzPts val="1200"/>
              <a:buFont typeface="Inter"/>
              <a:buChar char="○"/>
              <a:defRPr>
                <a:solidFill>
                  <a:schemeClr val="lt1"/>
                </a:solidFill>
              </a:defRPr>
            </a:lvl2pPr>
            <a:lvl3pPr indent="-304800" lvl="2" marL="1371600">
              <a:spcBef>
                <a:spcPts val="0"/>
              </a:spcBef>
              <a:spcAft>
                <a:spcPts val="0"/>
              </a:spcAft>
              <a:buClr>
                <a:schemeClr val="lt1"/>
              </a:buClr>
              <a:buSzPts val="1200"/>
              <a:buFont typeface="Inter"/>
              <a:buChar char="■"/>
              <a:defRPr>
                <a:solidFill>
                  <a:schemeClr val="lt1"/>
                </a:solidFill>
              </a:defRPr>
            </a:lvl3pPr>
            <a:lvl4pPr indent="-304800" lvl="3" marL="1828800">
              <a:spcBef>
                <a:spcPts val="0"/>
              </a:spcBef>
              <a:spcAft>
                <a:spcPts val="0"/>
              </a:spcAft>
              <a:buClr>
                <a:schemeClr val="lt1"/>
              </a:buClr>
              <a:buSzPts val="1200"/>
              <a:buFont typeface="Inter"/>
              <a:buChar char="●"/>
              <a:defRPr>
                <a:solidFill>
                  <a:schemeClr val="lt1"/>
                </a:solidFill>
              </a:defRPr>
            </a:lvl4pPr>
            <a:lvl5pPr indent="-304800" lvl="4" marL="2286000">
              <a:spcBef>
                <a:spcPts val="0"/>
              </a:spcBef>
              <a:spcAft>
                <a:spcPts val="0"/>
              </a:spcAft>
              <a:buClr>
                <a:schemeClr val="lt1"/>
              </a:buClr>
              <a:buSzPts val="1200"/>
              <a:buFont typeface="Inter"/>
              <a:buChar char="○"/>
              <a:defRPr>
                <a:solidFill>
                  <a:schemeClr val="lt1"/>
                </a:solidFill>
              </a:defRPr>
            </a:lvl5pPr>
            <a:lvl6pPr indent="-304800" lvl="5" marL="2743200">
              <a:spcBef>
                <a:spcPts val="0"/>
              </a:spcBef>
              <a:spcAft>
                <a:spcPts val="0"/>
              </a:spcAft>
              <a:buClr>
                <a:schemeClr val="lt1"/>
              </a:buClr>
              <a:buSzPts val="1200"/>
              <a:buFont typeface="Inter"/>
              <a:buChar char="■"/>
              <a:defRPr>
                <a:solidFill>
                  <a:schemeClr val="lt1"/>
                </a:solidFill>
              </a:defRPr>
            </a:lvl6pPr>
            <a:lvl7pPr indent="-304800" lvl="6" marL="3200400">
              <a:spcBef>
                <a:spcPts val="0"/>
              </a:spcBef>
              <a:spcAft>
                <a:spcPts val="0"/>
              </a:spcAft>
              <a:buClr>
                <a:schemeClr val="lt1"/>
              </a:buClr>
              <a:buSzPts val="1200"/>
              <a:buFont typeface="Inter"/>
              <a:buChar char="●"/>
              <a:defRPr>
                <a:solidFill>
                  <a:schemeClr val="lt1"/>
                </a:solidFill>
              </a:defRPr>
            </a:lvl7pPr>
            <a:lvl8pPr indent="-304800" lvl="7" marL="3657600">
              <a:spcBef>
                <a:spcPts val="0"/>
              </a:spcBef>
              <a:spcAft>
                <a:spcPts val="0"/>
              </a:spcAft>
              <a:buClr>
                <a:schemeClr val="lt1"/>
              </a:buClr>
              <a:buSzPts val="1200"/>
              <a:buFont typeface="Inter"/>
              <a:buChar char="○"/>
              <a:defRPr>
                <a:solidFill>
                  <a:schemeClr val="lt1"/>
                </a:solidFill>
              </a:defRPr>
            </a:lvl8pPr>
            <a:lvl9pPr indent="-304800" lvl="8" marL="4114800">
              <a:spcBef>
                <a:spcPts val="0"/>
              </a:spcBef>
              <a:spcAft>
                <a:spcPts val="0"/>
              </a:spcAft>
              <a:buClr>
                <a:schemeClr val="lt1"/>
              </a:buClr>
              <a:buSzPts val="1200"/>
              <a:buFont typeface="Inter"/>
              <a:buChar char="■"/>
              <a:defRPr>
                <a:solidFill>
                  <a:schemeClr val="lt1"/>
                </a:solidFill>
              </a:defRPr>
            </a:lvl9pPr>
          </a:lstStyle>
          <a:p/>
        </p:txBody>
      </p:sp>
      <p:sp>
        <p:nvSpPr>
          <p:cNvPr id="451" name="Google Shape;451;p53"/>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452" name="Google Shape;452;p53"/>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algn="ctr">
              <a:buNone/>
              <a:defRPr sz="800">
                <a:solidFill>
                  <a:schemeClr val="lt2"/>
                </a:solidFill>
                <a:latin typeface="Inter Light"/>
                <a:ea typeface="Inter Light"/>
                <a:cs typeface="Inter Light"/>
                <a:sym typeface="Inter Light"/>
              </a:defRPr>
            </a:lvl1pPr>
            <a:lvl2pPr lvl="1" algn="ctr">
              <a:buNone/>
              <a:defRPr sz="800">
                <a:solidFill>
                  <a:schemeClr val="lt2"/>
                </a:solidFill>
                <a:latin typeface="Inter Light"/>
                <a:ea typeface="Inter Light"/>
                <a:cs typeface="Inter Light"/>
                <a:sym typeface="Inter Light"/>
              </a:defRPr>
            </a:lvl2pPr>
            <a:lvl3pPr lvl="2" algn="ctr">
              <a:buNone/>
              <a:defRPr sz="800">
                <a:solidFill>
                  <a:schemeClr val="lt2"/>
                </a:solidFill>
                <a:latin typeface="Inter Light"/>
                <a:ea typeface="Inter Light"/>
                <a:cs typeface="Inter Light"/>
                <a:sym typeface="Inter Light"/>
              </a:defRPr>
            </a:lvl3pPr>
            <a:lvl4pPr lvl="3" algn="ctr">
              <a:buNone/>
              <a:defRPr sz="800">
                <a:solidFill>
                  <a:schemeClr val="lt2"/>
                </a:solidFill>
                <a:latin typeface="Inter Light"/>
                <a:ea typeface="Inter Light"/>
                <a:cs typeface="Inter Light"/>
                <a:sym typeface="Inter Light"/>
              </a:defRPr>
            </a:lvl4pPr>
            <a:lvl5pPr lvl="4" algn="ctr">
              <a:buNone/>
              <a:defRPr sz="800">
                <a:solidFill>
                  <a:schemeClr val="lt2"/>
                </a:solidFill>
                <a:latin typeface="Inter Light"/>
                <a:ea typeface="Inter Light"/>
                <a:cs typeface="Inter Light"/>
                <a:sym typeface="Inter Light"/>
              </a:defRPr>
            </a:lvl5pPr>
            <a:lvl6pPr lvl="5" algn="ctr">
              <a:buNone/>
              <a:defRPr sz="800">
                <a:solidFill>
                  <a:schemeClr val="lt2"/>
                </a:solidFill>
                <a:latin typeface="Inter Light"/>
                <a:ea typeface="Inter Light"/>
                <a:cs typeface="Inter Light"/>
                <a:sym typeface="Inter Light"/>
              </a:defRPr>
            </a:lvl6pPr>
            <a:lvl7pPr lvl="6" algn="ctr">
              <a:buNone/>
              <a:defRPr sz="800">
                <a:solidFill>
                  <a:schemeClr val="lt2"/>
                </a:solidFill>
                <a:latin typeface="Inter Light"/>
                <a:ea typeface="Inter Light"/>
                <a:cs typeface="Inter Light"/>
                <a:sym typeface="Inter Light"/>
              </a:defRPr>
            </a:lvl7pPr>
            <a:lvl8pPr lvl="7" algn="ctr">
              <a:buNone/>
              <a:defRPr sz="800">
                <a:solidFill>
                  <a:schemeClr val="lt2"/>
                </a:solidFill>
                <a:latin typeface="Inter Light"/>
                <a:ea typeface="Inter Light"/>
                <a:cs typeface="Inter Light"/>
                <a:sym typeface="Inter Light"/>
              </a:defRPr>
            </a:lvl8pPr>
            <a:lvl9pPr lvl="8"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453" name="Google Shape;453;p53"/>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lestones">
  <p:cSld name="TITLE_1">
    <p:bg>
      <p:bgPr>
        <a:solidFill>
          <a:schemeClr val="lt1"/>
        </a:solidFill>
      </p:bgPr>
    </p:bg>
    <p:spTree>
      <p:nvGrpSpPr>
        <p:cNvPr id="454" name="Shape 454"/>
        <p:cNvGrpSpPr/>
        <p:nvPr/>
      </p:nvGrpSpPr>
      <p:grpSpPr>
        <a:xfrm>
          <a:off x="0" y="0"/>
          <a:ext cx="0" cy="0"/>
          <a:chOff x="0" y="0"/>
          <a:chExt cx="0" cy="0"/>
        </a:xfrm>
      </p:grpSpPr>
      <p:cxnSp>
        <p:nvCxnSpPr>
          <p:cNvPr id="455" name="Google Shape;455;p54"/>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456" name="Google Shape;456;p54"/>
          <p:cNvSpPr txBox="1"/>
          <p:nvPr>
            <p:ph type="title"/>
          </p:nvPr>
        </p:nvSpPr>
        <p:spPr>
          <a:xfrm>
            <a:off x="452575" y="596800"/>
            <a:ext cx="4418100" cy="1359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457" name="Google Shape;457;p54"/>
          <p:cNvSpPr txBox="1"/>
          <p:nvPr>
            <p:ph idx="1" type="subTitle"/>
          </p:nvPr>
        </p:nvSpPr>
        <p:spPr>
          <a:xfrm>
            <a:off x="467825"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458" name="Google Shape;458;p54"/>
          <p:cNvSpPr txBox="1"/>
          <p:nvPr>
            <p:ph idx="2" type="body"/>
          </p:nvPr>
        </p:nvSpPr>
        <p:spPr>
          <a:xfrm>
            <a:off x="391625"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459" name="Google Shape;459;p54"/>
          <p:cNvSpPr txBox="1"/>
          <p:nvPr>
            <p:ph idx="3" type="subTitle"/>
          </p:nvPr>
        </p:nvSpPr>
        <p:spPr>
          <a:xfrm>
            <a:off x="3052450"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460" name="Google Shape;460;p54"/>
          <p:cNvSpPr txBox="1"/>
          <p:nvPr>
            <p:ph idx="4" type="body"/>
          </p:nvPr>
        </p:nvSpPr>
        <p:spPr>
          <a:xfrm>
            <a:off x="2976250"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461" name="Google Shape;461;p54"/>
          <p:cNvSpPr txBox="1"/>
          <p:nvPr>
            <p:ph idx="5" type="subTitle"/>
          </p:nvPr>
        </p:nvSpPr>
        <p:spPr>
          <a:xfrm>
            <a:off x="5637075"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462" name="Google Shape;462;p54"/>
          <p:cNvSpPr txBox="1"/>
          <p:nvPr>
            <p:ph idx="6" type="body"/>
          </p:nvPr>
        </p:nvSpPr>
        <p:spPr>
          <a:xfrm>
            <a:off x="5560875"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463" name="Google Shape;463;p54"/>
          <p:cNvSpPr txBox="1"/>
          <p:nvPr>
            <p:ph idx="7" type="subTitle"/>
          </p:nvPr>
        </p:nvSpPr>
        <p:spPr>
          <a:xfrm>
            <a:off x="467825"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464" name="Google Shape;464;p54"/>
          <p:cNvSpPr txBox="1"/>
          <p:nvPr>
            <p:ph idx="8" type="body"/>
          </p:nvPr>
        </p:nvSpPr>
        <p:spPr>
          <a:xfrm>
            <a:off x="391625"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465" name="Google Shape;465;p54"/>
          <p:cNvSpPr txBox="1"/>
          <p:nvPr>
            <p:ph idx="9" type="subTitle"/>
          </p:nvPr>
        </p:nvSpPr>
        <p:spPr>
          <a:xfrm>
            <a:off x="3052450"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466" name="Google Shape;466;p54"/>
          <p:cNvSpPr txBox="1"/>
          <p:nvPr>
            <p:ph idx="13" type="body"/>
          </p:nvPr>
        </p:nvSpPr>
        <p:spPr>
          <a:xfrm>
            <a:off x="2976250"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467" name="Google Shape;467;p54"/>
          <p:cNvSpPr txBox="1"/>
          <p:nvPr>
            <p:ph idx="14" type="subTitle"/>
          </p:nvPr>
        </p:nvSpPr>
        <p:spPr>
          <a:xfrm>
            <a:off x="5637075"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468" name="Google Shape;468;p54"/>
          <p:cNvSpPr txBox="1"/>
          <p:nvPr>
            <p:ph idx="15" type="body"/>
          </p:nvPr>
        </p:nvSpPr>
        <p:spPr>
          <a:xfrm>
            <a:off x="5560875"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469" name="Google Shape;469;p54"/>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470" name="Google Shape;470;p54"/>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algn="ctr">
              <a:buNone/>
              <a:defRPr sz="800">
                <a:solidFill>
                  <a:schemeClr val="dk1"/>
                </a:solidFill>
                <a:latin typeface="Inter Light"/>
                <a:ea typeface="Inter Light"/>
                <a:cs typeface="Inter Light"/>
                <a:sym typeface="Inter Light"/>
              </a:defRPr>
            </a:lvl1pPr>
            <a:lvl2pPr lvl="1" algn="ctr">
              <a:buNone/>
              <a:defRPr sz="800">
                <a:solidFill>
                  <a:schemeClr val="dk1"/>
                </a:solidFill>
                <a:latin typeface="Inter Light"/>
                <a:ea typeface="Inter Light"/>
                <a:cs typeface="Inter Light"/>
                <a:sym typeface="Inter Light"/>
              </a:defRPr>
            </a:lvl2pPr>
            <a:lvl3pPr lvl="2" algn="ctr">
              <a:buNone/>
              <a:defRPr sz="800">
                <a:solidFill>
                  <a:schemeClr val="dk1"/>
                </a:solidFill>
                <a:latin typeface="Inter Light"/>
                <a:ea typeface="Inter Light"/>
                <a:cs typeface="Inter Light"/>
                <a:sym typeface="Inter Light"/>
              </a:defRPr>
            </a:lvl3pPr>
            <a:lvl4pPr lvl="3" algn="ctr">
              <a:buNone/>
              <a:defRPr sz="800">
                <a:solidFill>
                  <a:schemeClr val="dk1"/>
                </a:solidFill>
                <a:latin typeface="Inter Light"/>
                <a:ea typeface="Inter Light"/>
                <a:cs typeface="Inter Light"/>
                <a:sym typeface="Inter Light"/>
              </a:defRPr>
            </a:lvl4pPr>
            <a:lvl5pPr lvl="4" algn="ctr">
              <a:buNone/>
              <a:defRPr sz="800">
                <a:solidFill>
                  <a:schemeClr val="dk1"/>
                </a:solidFill>
                <a:latin typeface="Inter Light"/>
                <a:ea typeface="Inter Light"/>
                <a:cs typeface="Inter Light"/>
                <a:sym typeface="Inter Light"/>
              </a:defRPr>
            </a:lvl5pPr>
            <a:lvl6pPr lvl="5" algn="ctr">
              <a:buNone/>
              <a:defRPr sz="800">
                <a:solidFill>
                  <a:schemeClr val="dk1"/>
                </a:solidFill>
                <a:latin typeface="Inter Light"/>
                <a:ea typeface="Inter Light"/>
                <a:cs typeface="Inter Light"/>
                <a:sym typeface="Inter Light"/>
              </a:defRPr>
            </a:lvl6pPr>
            <a:lvl7pPr lvl="6" algn="ctr">
              <a:buNone/>
              <a:defRPr sz="800">
                <a:solidFill>
                  <a:schemeClr val="dk1"/>
                </a:solidFill>
                <a:latin typeface="Inter Light"/>
                <a:ea typeface="Inter Light"/>
                <a:cs typeface="Inter Light"/>
                <a:sym typeface="Inter Light"/>
              </a:defRPr>
            </a:lvl7pPr>
            <a:lvl8pPr lvl="7" algn="ctr">
              <a:buNone/>
              <a:defRPr sz="800">
                <a:solidFill>
                  <a:schemeClr val="dk1"/>
                </a:solidFill>
                <a:latin typeface="Inter Light"/>
                <a:ea typeface="Inter Light"/>
                <a:cs typeface="Inter Light"/>
                <a:sym typeface="Inter Light"/>
              </a:defRPr>
            </a:lvl8pPr>
            <a:lvl9pPr lvl="8"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471" name="Google Shape;471;p54"/>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 Benefits">
  <p:cSld name="CUSTOM">
    <p:bg>
      <p:bgPr>
        <a:solidFill>
          <a:schemeClr val="lt1"/>
        </a:solidFill>
      </p:bgPr>
    </p:bg>
    <p:spTree>
      <p:nvGrpSpPr>
        <p:cNvPr id="472" name="Shape 472"/>
        <p:cNvGrpSpPr/>
        <p:nvPr/>
      </p:nvGrpSpPr>
      <p:grpSpPr>
        <a:xfrm>
          <a:off x="0" y="0"/>
          <a:ext cx="0" cy="0"/>
          <a:chOff x="0" y="0"/>
          <a:chExt cx="0" cy="0"/>
        </a:xfrm>
      </p:grpSpPr>
      <p:sp>
        <p:nvSpPr>
          <p:cNvPr id="473" name="Google Shape;473;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474" name="Google Shape;474;p55"/>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475" name="Google Shape;475;p55"/>
          <p:cNvSpPr txBox="1"/>
          <p:nvPr>
            <p:ph type="title"/>
          </p:nvPr>
        </p:nvSpPr>
        <p:spPr>
          <a:xfrm>
            <a:off x="452575" y="633600"/>
            <a:ext cx="3954600" cy="1316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200"/>
              <a:buFont typeface="Inter"/>
              <a:buNone/>
              <a:defRPr b="1"/>
            </a:lvl2pPr>
            <a:lvl3pPr lvl="2">
              <a:lnSpc>
                <a:spcPct val="80000"/>
              </a:lnSpc>
              <a:spcBef>
                <a:spcPts val="0"/>
              </a:spcBef>
              <a:spcAft>
                <a:spcPts val="0"/>
              </a:spcAft>
              <a:buSzPts val="4200"/>
              <a:buFont typeface="Inter"/>
              <a:buNone/>
              <a:defRPr b="1"/>
            </a:lvl3pPr>
            <a:lvl4pPr lvl="3">
              <a:lnSpc>
                <a:spcPct val="80000"/>
              </a:lnSpc>
              <a:spcBef>
                <a:spcPts val="0"/>
              </a:spcBef>
              <a:spcAft>
                <a:spcPts val="0"/>
              </a:spcAft>
              <a:buSzPts val="4200"/>
              <a:buFont typeface="Inter"/>
              <a:buNone/>
              <a:defRPr b="1"/>
            </a:lvl4pPr>
            <a:lvl5pPr lvl="4">
              <a:lnSpc>
                <a:spcPct val="80000"/>
              </a:lnSpc>
              <a:spcBef>
                <a:spcPts val="0"/>
              </a:spcBef>
              <a:spcAft>
                <a:spcPts val="0"/>
              </a:spcAft>
              <a:buSzPts val="4200"/>
              <a:buFont typeface="Inter"/>
              <a:buNone/>
              <a:defRPr b="1"/>
            </a:lvl5pPr>
            <a:lvl6pPr lvl="5">
              <a:lnSpc>
                <a:spcPct val="80000"/>
              </a:lnSpc>
              <a:spcBef>
                <a:spcPts val="0"/>
              </a:spcBef>
              <a:spcAft>
                <a:spcPts val="0"/>
              </a:spcAft>
              <a:buSzPts val="4200"/>
              <a:buFont typeface="Inter"/>
              <a:buNone/>
              <a:defRPr b="1"/>
            </a:lvl6pPr>
            <a:lvl7pPr lvl="6">
              <a:lnSpc>
                <a:spcPct val="80000"/>
              </a:lnSpc>
              <a:spcBef>
                <a:spcPts val="0"/>
              </a:spcBef>
              <a:spcAft>
                <a:spcPts val="0"/>
              </a:spcAft>
              <a:buSzPts val="4200"/>
              <a:buFont typeface="Inter"/>
              <a:buNone/>
              <a:defRPr b="1"/>
            </a:lvl7pPr>
            <a:lvl8pPr lvl="7">
              <a:lnSpc>
                <a:spcPct val="80000"/>
              </a:lnSpc>
              <a:spcBef>
                <a:spcPts val="0"/>
              </a:spcBef>
              <a:spcAft>
                <a:spcPts val="0"/>
              </a:spcAft>
              <a:buSzPts val="4200"/>
              <a:buFont typeface="Inter"/>
              <a:buNone/>
              <a:defRPr b="1"/>
            </a:lvl8pPr>
            <a:lvl9pPr lvl="8">
              <a:lnSpc>
                <a:spcPct val="80000"/>
              </a:lnSpc>
              <a:spcBef>
                <a:spcPts val="0"/>
              </a:spcBef>
              <a:spcAft>
                <a:spcPts val="0"/>
              </a:spcAft>
              <a:buSzPts val="4200"/>
              <a:buFont typeface="Inter"/>
              <a:buNone/>
              <a:defRPr b="1"/>
            </a:lvl9pPr>
          </a:lstStyle>
          <a:p/>
        </p:txBody>
      </p:sp>
      <p:sp>
        <p:nvSpPr>
          <p:cNvPr id="476" name="Google Shape;476;p55"/>
          <p:cNvSpPr txBox="1"/>
          <p:nvPr>
            <p:ph idx="1" type="body"/>
          </p:nvPr>
        </p:nvSpPr>
        <p:spPr>
          <a:xfrm>
            <a:off x="56052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477" name="Google Shape;477;p55"/>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478" name="Google Shape;478;p55"/>
          <p:cNvSpPr txBox="1"/>
          <p:nvPr>
            <p:ph idx="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algn="ctr">
              <a:buNone/>
              <a:defRPr sz="800">
                <a:solidFill>
                  <a:schemeClr val="accent2"/>
                </a:solidFill>
                <a:latin typeface="Inter Light"/>
                <a:ea typeface="Inter Light"/>
                <a:cs typeface="Inter Light"/>
                <a:sym typeface="Inter Light"/>
              </a:defRPr>
            </a:lvl1pPr>
            <a:lvl2pPr lvl="1" algn="ctr">
              <a:buNone/>
              <a:defRPr sz="800">
                <a:solidFill>
                  <a:schemeClr val="accent2"/>
                </a:solidFill>
                <a:latin typeface="Inter Light"/>
                <a:ea typeface="Inter Light"/>
                <a:cs typeface="Inter Light"/>
                <a:sym typeface="Inter Light"/>
              </a:defRPr>
            </a:lvl2pPr>
            <a:lvl3pPr lvl="2" algn="ctr">
              <a:buNone/>
              <a:defRPr sz="800">
                <a:solidFill>
                  <a:schemeClr val="accent2"/>
                </a:solidFill>
                <a:latin typeface="Inter Light"/>
                <a:ea typeface="Inter Light"/>
                <a:cs typeface="Inter Light"/>
                <a:sym typeface="Inter Light"/>
              </a:defRPr>
            </a:lvl3pPr>
            <a:lvl4pPr lvl="3" algn="ctr">
              <a:buNone/>
              <a:defRPr sz="800">
                <a:solidFill>
                  <a:schemeClr val="accent2"/>
                </a:solidFill>
                <a:latin typeface="Inter Light"/>
                <a:ea typeface="Inter Light"/>
                <a:cs typeface="Inter Light"/>
                <a:sym typeface="Inter Light"/>
              </a:defRPr>
            </a:lvl4pPr>
            <a:lvl5pPr lvl="4" algn="ctr">
              <a:buNone/>
              <a:defRPr sz="800">
                <a:solidFill>
                  <a:schemeClr val="accent2"/>
                </a:solidFill>
                <a:latin typeface="Inter Light"/>
                <a:ea typeface="Inter Light"/>
                <a:cs typeface="Inter Light"/>
                <a:sym typeface="Inter Light"/>
              </a:defRPr>
            </a:lvl5pPr>
            <a:lvl6pPr lvl="5" algn="ctr">
              <a:buNone/>
              <a:defRPr sz="800">
                <a:solidFill>
                  <a:schemeClr val="accent2"/>
                </a:solidFill>
                <a:latin typeface="Inter Light"/>
                <a:ea typeface="Inter Light"/>
                <a:cs typeface="Inter Light"/>
                <a:sym typeface="Inter Light"/>
              </a:defRPr>
            </a:lvl6pPr>
            <a:lvl7pPr lvl="6" algn="ctr">
              <a:buNone/>
              <a:defRPr sz="800">
                <a:solidFill>
                  <a:schemeClr val="accent2"/>
                </a:solidFill>
                <a:latin typeface="Inter Light"/>
                <a:ea typeface="Inter Light"/>
                <a:cs typeface="Inter Light"/>
                <a:sym typeface="Inter Light"/>
              </a:defRPr>
            </a:lvl7pPr>
            <a:lvl8pPr lvl="7" algn="ctr">
              <a:buNone/>
              <a:defRPr sz="800">
                <a:solidFill>
                  <a:schemeClr val="accent2"/>
                </a:solidFill>
                <a:latin typeface="Inter Light"/>
                <a:ea typeface="Inter Light"/>
                <a:cs typeface="Inter Light"/>
                <a:sym typeface="Inter Light"/>
              </a:defRPr>
            </a:lvl8pPr>
            <a:lvl9pPr lvl="8" algn="ctr">
              <a:buNone/>
              <a:defRPr sz="800">
                <a:solidFill>
                  <a:schemeClr val="accen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479" name="Google Shape;479;p55"/>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p:cSld name="CUSTOM_1">
    <p:bg>
      <p:bgPr>
        <a:solidFill>
          <a:schemeClr val="dk2"/>
        </a:solidFill>
      </p:bgPr>
    </p:bg>
    <p:spTree>
      <p:nvGrpSpPr>
        <p:cNvPr id="480" name="Shape 480"/>
        <p:cNvGrpSpPr/>
        <p:nvPr/>
      </p:nvGrpSpPr>
      <p:grpSpPr>
        <a:xfrm>
          <a:off x="0" y="0"/>
          <a:ext cx="0" cy="0"/>
          <a:chOff x="0" y="0"/>
          <a:chExt cx="0" cy="0"/>
        </a:xfrm>
      </p:grpSpPr>
      <p:sp>
        <p:nvSpPr>
          <p:cNvPr id="481" name="Google Shape;481;p56"/>
          <p:cNvSpPr/>
          <p:nvPr>
            <p:ph idx="2" type="pic"/>
          </p:nvPr>
        </p:nvSpPr>
        <p:spPr>
          <a:xfrm>
            <a:off x="211850" y="203250"/>
            <a:ext cx="4292400" cy="4737000"/>
          </a:xfrm>
          <a:prstGeom prst="roundRect">
            <a:avLst>
              <a:gd fmla="val 3358" name="adj"/>
            </a:avLst>
          </a:prstGeom>
          <a:noFill/>
          <a:ln>
            <a:noFill/>
          </a:ln>
        </p:spPr>
      </p:sp>
      <p:sp>
        <p:nvSpPr>
          <p:cNvPr id="482" name="Google Shape;482;p56"/>
          <p:cNvSpPr/>
          <p:nvPr>
            <p:ph idx="3" type="pic"/>
          </p:nvPr>
        </p:nvSpPr>
        <p:spPr>
          <a:xfrm>
            <a:off x="4639750" y="203250"/>
            <a:ext cx="4292400" cy="4737000"/>
          </a:xfrm>
          <a:prstGeom prst="roundRect">
            <a:avLst>
              <a:gd fmla="val 3358" name="adj"/>
            </a:avLst>
          </a:prstGeom>
          <a:noFill/>
          <a:ln>
            <a:noFill/>
          </a:ln>
        </p:spPr>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 Competition">
  <p:cSld name="CUSTOM_2">
    <p:bg>
      <p:bgPr>
        <a:solidFill>
          <a:schemeClr val="lt1"/>
        </a:solidFill>
      </p:bgPr>
    </p:bg>
    <p:spTree>
      <p:nvGrpSpPr>
        <p:cNvPr id="483" name="Shape 483"/>
        <p:cNvGrpSpPr/>
        <p:nvPr/>
      </p:nvGrpSpPr>
      <p:grpSpPr>
        <a:xfrm>
          <a:off x="0" y="0"/>
          <a:ext cx="0" cy="0"/>
          <a:chOff x="0" y="0"/>
          <a:chExt cx="0" cy="0"/>
        </a:xfrm>
      </p:grpSpPr>
      <p:sp>
        <p:nvSpPr>
          <p:cNvPr id="484" name="Google Shape;484;p57"/>
          <p:cNvSpPr/>
          <p:nvPr>
            <p:ph idx="2" type="pic"/>
          </p:nvPr>
        </p:nvSpPr>
        <p:spPr>
          <a:xfrm>
            <a:off x="4014725" y="557375"/>
            <a:ext cx="1374300" cy="1471500"/>
          </a:xfrm>
          <a:prstGeom prst="roundRect">
            <a:avLst>
              <a:gd fmla="val 7582" name="adj"/>
            </a:avLst>
          </a:prstGeom>
          <a:noFill/>
          <a:ln>
            <a:noFill/>
          </a:ln>
        </p:spPr>
      </p:sp>
      <p:sp>
        <p:nvSpPr>
          <p:cNvPr id="485" name="Google Shape;485;p57"/>
          <p:cNvSpPr/>
          <p:nvPr>
            <p:ph idx="3" type="pic"/>
          </p:nvPr>
        </p:nvSpPr>
        <p:spPr>
          <a:xfrm>
            <a:off x="5688575" y="557375"/>
            <a:ext cx="1374300" cy="1471500"/>
          </a:xfrm>
          <a:prstGeom prst="roundRect">
            <a:avLst>
              <a:gd fmla="val 7582" name="adj"/>
            </a:avLst>
          </a:prstGeom>
          <a:noFill/>
          <a:ln>
            <a:noFill/>
          </a:ln>
        </p:spPr>
      </p:sp>
      <p:sp>
        <p:nvSpPr>
          <p:cNvPr id="486" name="Google Shape;486;p57"/>
          <p:cNvSpPr/>
          <p:nvPr>
            <p:ph idx="4" type="pic"/>
          </p:nvPr>
        </p:nvSpPr>
        <p:spPr>
          <a:xfrm>
            <a:off x="7362425" y="557375"/>
            <a:ext cx="1374300" cy="1471500"/>
          </a:xfrm>
          <a:prstGeom prst="roundRect">
            <a:avLst>
              <a:gd fmla="val 7582" name="adj"/>
            </a:avLst>
          </a:prstGeom>
          <a:noFill/>
          <a:ln>
            <a:noFill/>
          </a:ln>
        </p:spPr>
      </p:sp>
      <p:sp>
        <p:nvSpPr>
          <p:cNvPr id="487" name="Google Shape;487;p57"/>
          <p:cNvSpPr/>
          <p:nvPr>
            <p:ph idx="5" type="pic"/>
          </p:nvPr>
        </p:nvSpPr>
        <p:spPr>
          <a:xfrm>
            <a:off x="4014725" y="2644475"/>
            <a:ext cx="1374300" cy="1471500"/>
          </a:xfrm>
          <a:prstGeom prst="roundRect">
            <a:avLst>
              <a:gd fmla="val 7582" name="adj"/>
            </a:avLst>
          </a:prstGeom>
          <a:noFill/>
          <a:ln>
            <a:noFill/>
          </a:ln>
        </p:spPr>
      </p:sp>
      <p:sp>
        <p:nvSpPr>
          <p:cNvPr id="488" name="Google Shape;488;p57"/>
          <p:cNvSpPr/>
          <p:nvPr>
            <p:ph idx="6" type="pic"/>
          </p:nvPr>
        </p:nvSpPr>
        <p:spPr>
          <a:xfrm>
            <a:off x="5688575" y="2644475"/>
            <a:ext cx="1374300" cy="1471500"/>
          </a:xfrm>
          <a:prstGeom prst="roundRect">
            <a:avLst>
              <a:gd fmla="val 7582" name="adj"/>
            </a:avLst>
          </a:prstGeom>
          <a:noFill/>
          <a:ln>
            <a:noFill/>
          </a:ln>
        </p:spPr>
      </p:sp>
      <p:sp>
        <p:nvSpPr>
          <p:cNvPr id="489" name="Google Shape;489;p57"/>
          <p:cNvSpPr/>
          <p:nvPr>
            <p:ph idx="7" type="pic"/>
          </p:nvPr>
        </p:nvSpPr>
        <p:spPr>
          <a:xfrm>
            <a:off x="7362425" y="2644475"/>
            <a:ext cx="1374300" cy="1471500"/>
          </a:xfrm>
          <a:prstGeom prst="roundRect">
            <a:avLst>
              <a:gd fmla="val 7582" name="adj"/>
            </a:avLst>
          </a:prstGeom>
          <a:noFill/>
          <a:ln>
            <a:noFill/>
          </a:ln>
        </p:spPr>
      </p:sp>
      <p:cxnSp>
        <p:nvCxnSpPr>
          <p:cNvPr id="490" name="Google Shape;490;p57"/>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491" name="Google Shape;491;p57"/>
          <p:cNvSpPr txBox="1"/>
          <p:nvPr>
            <p:ph type="title"/>
          </p:nvPr>
        </p:nvSpPr>
        <p:spPr>
          <a:xfrm>
            <a:off x="452575" y="596800"/>
            <a:ext cx="3262500" cy="1359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492" name="Google Shape;492;p57"/>
          <p:cNvSpPr txBox="1"/>
          <p:nvPr>
            <p:ph idx="1" type="subTitle"/>
          </p:nvPr>
        </p:nvSpPr>
        <p:spPr>
          <a:xfrm>
            <a:off x="452575" y="1956400"/>
            <a:ext cx="2616000" cy="627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493" name="Google Shape;493;p57"/>
          <p:cNvSpPr txBox="1"/>
          <p:nvPr>
            <p:ph idx="8" type="body"/>
          </p:nvPr>
        </p:nvSpPr>
        <p:spPr>
          <a:xfrm>
            <a:off x="467825" y="2583700"/>
            <a:ext cx="32472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494" name="Google Shape;494;p57"/>
          <p:cNvSpPr txBox="1"/>
          <p:nvPr>
            <p:ph idx="9" type="subTitle"/>
          </p:nvPr>
        </p:nvSpPr>
        <p:spPr>
          <a:xfrm>
            <a:off x="401472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495" name="Google Shape;495;p57"/>
          <p:cNvSpPr txBox="1"/>
          <p:nvPr>
            <p:ph idx="13" type="subTitle"/>
          </p:nvPr>
        </p:nvSpPr>
        <p:spPr>
          <a:xfrm>
            <a:off x="568857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496" name="Google Shape;496;p57"/>
          <p:cNvSpPr txBox="1"/>
          <p:nvPr>
            <p:ph idx="14" type="subTitle"/>
          </p:nvPr>
        </p:nvSpPr>
        <p:spPr>
          <a:xfrm>
            <a:off x="736242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497" name="Google Shape;497;p57"/>
          <p:cNvSpPr txBox="1"/>
          <p:nvPr>
            <p:ph idx="15" type="subTitle"/>
          </p:nvPr>
        </p:nvSpPr>
        <p:spPr>
          <a:xfrm>
            <a:off x="401472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498" name="Google Shape;498;p57"/>
          <p:cNvSpPr txBox="1"/>
          <p:nvPr>
            <p:ph idx="16" type="subTitle"/>
          </p:nvPr>
        </p:nvSpPr>
        <p:spPr>
          <a:xfrm>
            <a:off x="568857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499" name="Google Shape;499;p57"/>
          <p:cNvSpPr txBox="1"/>
          <p:nvPr>
            <p:ph idx="17" type="subTitle"/>
          </p:nvPr>
        </p:nvSpPr>
        <p:spPr>
          <a:xfrm>
            <a:off x="736242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500" name="Google Shape;500;p57"/>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501" name="Google Shape;501;p57"/>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algn="ctr">
              <a:buNone/>
              <a:defRPr sz="800">
                <a:solidFill>
                  <a:schemeClr val="dk1"/>
                </a:solidFill>
                <a:latin typeface="Inter Light"/>
                <a:ea typeface="Inter Light"/>
                <a:cs typeface="Inter Light"/>
                <a:sym typeface="Inter Light"/>
              </a:defRPr>
            </a:lvl1pPr>
            <a:lvl2pPr lvl="1" algn="ctr">
              <a:buNone/>
              <a:defRPr sz="800">
                <a:solidFill>
                  <a:schemeClr val="dk1"/>
                </a:solidFill>
                <a:latin typeface="Inter Light"/>
                <a:ea typeface="Inter Light"/>
                <a:cs typeface="Inter Light"/>
                <a:sym typeface="Inter Light"/>
              </a:defRPr>
            </a:lvl2pPr>
            <a:lvl3pPr lvl="2" algn="ctr">
              <a:buNone/>
              <a:defRPr sz="800">
                <a:solidFill>
                  <a:schemeClr val="dk1"/>
                </a:solidFill>
                <a:latin typeface="Inter Light"/>
                <a:ea typeface="Inter Light"/>
                <a:cs typeface="Inter Light"/>
                <a:sym typeface="Inter Light"/>
              </a:defRPr>
            </a:lvl3pPr>
            <a:lvl4pPr lvl="3" algn="ctr">
              <a:buNone/>
              <a:defRPr sz="800">
                <a:solidFill>
                  <a:schemeClr val="dk1"/>
                </a:solidFill>
                <a:latin typeface="Inter Light"/>
                <a:ea typeface="Inter Light"/>
                <a:cs typeface="Inter Light"/>
                <a:sym typeface="Inter Light"/>
              </a:defRPr>
            </a:lvl4pPr>
            <a:lvl5pPr lvl="4" algn="ctr">
              <a:buNone/>
              <a:defRPr sz="800">
                <a:solidFill>
                  <a:schemeClr val="dk1"/>
                </a:solidFill>
                <a:latin typeface="Inter Light"/>
                <a:ea typeface="Inter Light"/>
                <a:cs typeface="Inter Light"/>
                <a:sym typeface="Inter Light"/>
              </a:defRPr>
            </a:lvl5pPr>
            <a:lvl6pPr lvl="5" algn="ctr">
              <a:buNone/>
              <a:defRPr sz="800">
                <a:solidFill>
                  <a:schemeClr val="dk1"/>
                </a:solidFill>
                <a:latin typeface="Inter Light"/>
                <a:ea typeface="Inter Light"/>
                <a:cs typeface="Inter Light"/>
                <a:sym typeface="Inter Light"/>
              </a:defRPr>
            </a:lvl6pPr>
            <a:lvl7pPr lvl="6" algn="ctr">
              <a:buNone/>
              <a:defRPr sz="800">
                <a:solidFill>
                  <a:schemeClr val="dk1"/>
                </a:solidFill>
                <a:latin typeface="Inter Light"/>
                <a:ea typeface="Inter Light"/>
                <a:cs typeface="Inter Light"/>
                <a:sym typeface="Inter Light"/>
              </a:defRPr>
            </a:lvl7pPr>
            <a:lvl8pPr lvl="7" algn="ctr">
              <a:buNone/>
              <a:defRPr sz="800">
                <a:solidFill>
                  <a:schemeClr val="dk1"/>
                </a:solidFill>
                <a:latin typeface="Inter Light"/>
                <a:ea typeface="Inter Light"/>
                <a:cs typeface="Inter Light"/>
                <a:sym typeface="Inter Light"/>
              </a:defRPr>
            </a:lvl8pPr>
            <a:lvl9pPr lvl="8"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502" name="Google Shape;502;p57"/>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allery">
  <p:cSld name="CUSTOM_1_1">
    <p:bg>
      <p:bgPr>
        <a:solidFill>
          <a:schemeClr val="dk2"/>
        </a:solidFill>
      </p:bgPr>
    </p:bg>
    <p:spTree>
      <p:nvGrpSpPr>
        <p:cNvPr id="503" name="Shape 503"/>
        <p:cNvGrpSpPr/>
        <p:nvPr/>
      </p:nvGrpSpPr>
      <p:grpSpPr>
        <a:xfrm>
          <a:off x="0" y="0"/>
          <a:ext cx="0" cy="0"/>
          <a:chOff x="0" y="0"/>
          <a:chExt cx="0" cy="0"/>
        </a:xfrm>
      </p:grpSpPr>
      <p:sp>
        <p:nvSpPr>
          <p:cNvPr id="504" name="Google Shape;504;p58"/>
          <p:cNvSpPr/>
          <p:nvPr>
            <p:ph idx="2" type="pic"/>
          </p:nvPr>
        </p:nvSpPr>
        <p:spPr>
          <a:xfrm>
            <a:off x="228625" y="592625"/>
            <a:ext cx="2205000" cy="1215600"/>
          </a:xfrm>
          <a:prstGeom prst="roundRect">
            <a:avLst>
              <a:gd fmla="val 3655" name="adj"/>
            </a:avLst>
          </a:prstGeom>
          <a:noFill/>
          <a:ln>
            <a:noFill/>
          </a:ln>
        </p:spPr>
      </p:sp>
      <p:sp>
        <p:nvSpPr>
          <p:cNvPr id="505" name="Google Shape;505;p58"/>
          <p:cNvSpPr/>
          <p:nvPr>
            <p:ph idx="3" type="pic"/>
          </p:nvPr>
        </p:nvSpPr>
        <p:spPr>
          <a:xfrm>
            <a:off x="3931925" y="592625"/>
            <a:ext cx="2205000" cy="1215600"/>
          </a:xfrm>
          <a:prstGeom prst="roundRect">
            <a:avLst>
              <a:gd fmla="val 3655" name="adj"/>
            </a:avLst>
          </a:prstGeom>
          <a:noFill/>
          <a:ln>
            <a:noFill/>
          </a:ln>
        </p:spPr>
      </p:sp>
      <p:sp>
        <p:nvSpPr>
          <p:cNvPr id="506" name="Google Shape;506;p58"/>
          <p:cNvSpPr/>
          <p:nvPr>
            <p:ph idx="4" type="pic"/>
          </p:nvPr>
        </p:nvSpPr>
        <p:spPr>
          <a:xfrm>
            <a:off x="7635600" y="592625"/>
            <a:ext cx="1135200" cy="1215600"/>
          </a:xfrm>
          <a:prstGeom prst="roundRect">
            <a:avLst>
              <a:gd fmla="val 3655" name="adj"/>
            </a:avLst>
          </a:prstGeom>
          <a:noFill/>
          <a:ln>
            <a:noFill/>
          </a:ln>
        </p:spPr>
      </p:sp>
      <p:sp>
        <p:nvSpPr>
          <p:cNvPr id="507" name="Google Shape;507;p58"/>
          <p:cNvSpPr/>
          <p:nvPr>
            <p:ph idx="5" type="pic"/>
          </p:nvPr>
        </p:nvSpPr>
        <p:spPr>
          <a:xfrm>
            <a:off x="2575300" y="593225"/>
            <a:ext cx="1215000" cy="1215000"/>
          </a:xfrm>
          <a:prstGeom prst="ellipse">
            <a:avLst/>
          </a:prstGeom>
          <a:noFill/>
          <a:ln>
            <a:noFill/>
          </a:ln>
        </p:spPr>
      </p:sp>
      <p:sp>
        <p:nvSpPr>
          <p:cNvPr id="508" name="Google Shape;508;p58"/>
          <p:cNvSpPr/>
          <p:nvPr>
            <p:ph idx="6" type="pic"/>
          </p:nvPr>
        </p:nvSpPr>
        <p:spPr>
          <a:xfrm>
            <a:off x="6278800" y="593225"/>
            <a:ext cx="1215000" cy="1215000"/>
          </a:xfrm>
          <a:prstGeom prst="ellipse">
            <a:avLst/>
          </a:prstGeom>
          <a:noFill/>
          <a:ln>
            <a:noFill/>
          </a:ln>
        </p:spPr>
      </p:sp>
      <p:sp>
        <p:nvSpPr>
          <p:cNvPr id="509" name="Google Shape;509;p58"/>
          <p:cNvSpPr/>
          <p:nvPr>
            <p:ph idx="7" type="pic"/>
          </p:nvPr>
        </p:nvSpPr>
        <p:spPr>
          <a:xfrm>
            <a:off x="228613" y="1964250"/>
            <a:ext cx="1215000" cy="1215000"/>
          </a:xfrm>
          <a:prstGeom prst="ellipse">
            <a:avLst/>
          </a:prstGeom>
          <a:noFill/>
          <a:ln>
            <a:noFill/>
          </a:ln>
        </p:spPr>
      </p:sp>
      <p:sp>
        <p:nvSpPr>
          <p:cNvPr id="510" name="Google Shape;510;p58"/>
          <p:cNvSpPr/>
          <p:nvPr>
            <p:ph idx="8" type="pic"/>
          </p:nvPr>
        </p:nvSpPr>
        <p:spPr>
          <a:xfrm>
            <a:off x="1545425" y="1963950"/>
            <a:ext cx="2205000" cy="1215600"/>
          </a:xfrm>
          <a:prstGeom prst="roundRect">
            <a:avLst>
              <a:gd fmla="val 3655" name="adj"/>
            </a:avLst>
          </a:prstGeom>
          <a:noFill/>
          <a:ln>
            <a:noFill/>
          </a:ln>
        </p:spPr>
      </p:sp>
      <p:sp>
        <p:nvSpPr>
          <p:cNvPr id="511" name="Google Shape;511;p58"/>
          <p:cNvSpPr/>
          <p:nvPr>
            <p:ph idx="9" type="pic"/>
          </p:nvPr>
        </p:nvSpPr>
        <p:spPr>
          <a:xfrm>
            <a:off x="3932063" y="1963950"/>
            <a:ext cx="1135200" cy="1215600"/>
          </a:xfrm>
          <a:prstGeom prst="roundRect">
            <a:avLst>
              <a:gd fmla="val 3655" name="adj"/>
            </a:avLst>
          </a:prstGeom>
          <a:noFill/>
          <a:ln>
            <a:noFill/>
          </a:ln>
        </p:spPr>
      </p:sp>
      <p:sp>
        <p:nvSpPr>
          <p:cNvPr id="512" name="Google Shape;512;p58"/>
          <p:cNvSpPr/>
          <p:nvPr>
            <p:ph idx="13" type="pic"/>
          </p:nvPr>
        </p:nvSpPr>
        <p:spPr>
          <a:xfrm>
            <a:off x="5248888" y="1963950"/>
            <a:ext cx="2205000" cy="1215600"/>
          </a:xfrm>
          <a:prstGeom prst="roundRect">
            <a:avLst>
              <a:gd fmla="val 3655" name="adj"/>
            </a:avLst>
          </a:prstGeom>
          <a:noFill/>
          <a:ln>
            <a:noFill/>
          </a:ln>
        </p:spPr>
      </p:sp>
      <p:sp>
        <p:nvSpPr>
          <p:cNvPr id="513" name="Google Shape;513;p58"/>
          <p:cNvSpPr/>
          <p:nvPr>
            <p:ph idx="14" type="pic"/>
          </p:nvPr>
        </p:nvSpPr>
        <p:spPr>
          <a:xfrm>
            <a:off x="7555713" y="1964250"/>
            <a:ext cx="1215000" cy="1215000"/>
          </a:xfrm>
          <a:prstGeom prst="ellipse">
            <a:avLst/>
          </a:prstGeom>
          <a:noFill/>
          <a:ln>
            <a:noFill/>
          </a:ln>
        </p:spPr>
      </p:sp>
      <p:sp>
        <p:nvSpPr>
          <p:cNvPr id="514" name="Google Shape;514;p58"/>
          <p:cNvSpPr/>
          <p:nvPr>
            <p:ph idx="15" type="pic"/>
          </p:nvPr>
        </p:nvSpPr>
        <p:spPr>
          <a:xfrm>
            <a:off x="228625" y="3335275"/>
            <a:ext cx="2205000" cy="1215600"/>
          </a:xfrm>
          <a:prstGeom prst="roundRect">
            <a:avLst>
              <a:gd fmla="val 3655" name="adj"/>
            </a:avLst>
          </a:prstGeom>
          <a:noFill/>
          <a:ln>
            <a:noFill/>
          </a:ln>
        </p:spPr>
      </p:sp>
      <p:sp>
        <p:nvSpPr>
          <p:cNvPr id="515" name="Google Shape;515;p58"/>
          <p:cNvSpPr/>
          <p:nvPr>
            <p:ph idx="16" type="pic"/>
          </p:nvPr>
        </p:nvSpPr>
        <p:spPr>
          <a:xfrm>
            <a:off x="3931925" y="3335275"/>
            <a:ext cx="2205000" cy="1215600"/>
          </a:xfrm>
          <a:prstGeom prst="roundRect">
            <a:avLst>
              <a:gd fmla="val 3655" name="adj"/>
            </a:avLst>
          </a:prstGeom>
          <a:noFill/>
          <a:ln>
            <a:noFill/>
          </a:ln>
        </p:spPr>
      </p:sp>
      <p:sp>
        <p:nvSpPr>
          <p:cNvPr id="516" name="Google Shape;516;p58"/>
          <p:cNvSpPr/>
          <p:nvPr>
            <p:ph idx="17" type="pic"/>
          </p:nvPr>
        </p:nvSpPr>
        <p:spPr>
          <a:xfrm>
            <a:off x="7635600" y="3335275"/>
            <a:ext cx="1135200" cy="1215600"/>
          </a:xfrm>
          <a:prstGeom prst="roundRect">
            <a:avLst>
              <a:gd fmla="val 3655" name="adj"/>
            </a:avLst>
          </a:prstGeom>
          <a:noFill/>
          <a:ln>
            <a:noFill/>
          </a:ln>
        </p:spPr>
      </p:sp>
      <p:sp>
        <p:nvSpPr>
          <p:cNvPr id="517" name="Google Shape;517;p58"/>
          <p:cNvSpPr/>
          <p:nvPr>
            <p:ph idx="18" type="pic"/>
          </p:nvPr>
        </p:nvSpPr>
        <p:spPr>
          <a:xfrm>
            <a:off x="2575300" y="3335875"/>
            <a:ext cx="1215000" cy="1215000"/>
          </a:xfrm>
          <a:prstGeom prst="ellipse">
            <a:avLst/>
          </a:prstGeom>
          <a:noFill/>
          <a:ln>
            <a:noFill/>
          </a:ln>
        </p:spPr>
      </p:sp>
      <p:sp>
        <p:nvSpPr>
          <p:cNvPr id="518" name="Google Shape;518;p58"/>
          <p:cNvSpPr/>
          <p:nvPr>
            <p:ph idx="19" type="pic"/>
          </p:nvPr>
        </p:nvSpPr>
        <p:spPr>
          <a:xfrm>
            <a:off x="6278800" y="3335875"/>
            <a:ext cx="1215000" cy="1215000"/>
          </a:xfrm>
          <a:prstGeom prst="ellipse">
            <a:avLst/>
          </a:prstGeom>
          <a:noFill/>
          <a:ln>
            <a:noFill/>
          </a:ln>
        </p:spPr>
      </p:sp>
      <p:sp>
        <p:nvSpPr>
          <p:cNvPr id="519" name="Google Shape;519;p58"/>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520" name="Google Shape;520;p58"/>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521" name="Google Shape;521;p58"/>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522" name="Google Shape;522;p58"/>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523" name="Shape 523"/>
        <p:cNvGrpSpPr/>
        <p:nvPr/>
      </p:nvGrpSpPr>
      <p:grpSpPr>
        <a:xfrm>
          <a:off x="0" y="0"/>
          <a:ext cx="0" cy="0"/>
          <a:chOff x="0" y="0"/>
          <a:chExt cx="0" cy="0"/>
        </a:xfrm>
      </p:grpSpPr>
      <p:sp>
        <p:nvSpPr>
          <p:cNvPr id="524" name="Google Shape;524;p5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25" name="Google Shape;525;p5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526" name="Google Shape;526;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27" name="Shape 527"/>
        <p:cNvGrpSpPr/>
        <p:nvPr/>
      </p:nvGrpSpPr>
      <p:grpSpPr>
        <a:xfrm>
          <a:off x="0" y="0"/>
          <a:ext cx="0" cy="0"/>
          <a:chOff x="0" y="0"/>
          <a:chExt cx="0" cy="0"/>
        </a:xfrm>
      </p:grpSpPr>
      <p:sp>
        <p:nvSpPr>
          <p:cNvPr id="528" name="Google Shape;528;p6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29" name="Google Shape;529;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530" name="Shape 530"/>
        <p:cNvGrpSpPr/>
        <p:nvPr/>
      </p:nvGrpSpPr>
      <p:grpSpPr>
        <a:xfrm>
          <a:off x="0" y="0"/>
          <a:ext cx="0" cy="0"/>
          <a:chOff x="0" y="0"/>
          <a:chExt cx="0" cy="0"/>
        </a:xfrm>
      </p:grpSpPr>
      <p:sp>
        <p:nvSpPr>
          <p:cNvPr id="531" name="Google Shape;531;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532" name="Google Shape;532;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33" name="Google Shape;533;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_3">
    <p:spTree>
      <p:nvGrpSpPr>
        <p:cNvPr id="35" name="Shape 35"/>
        <p:cNvGrpSpPr/>
        <p:nvPr/>
      </p:nvGrpSpPr>
      <p:grpSpPr>
        <a:xfrm>
          <a:off x="0" y="0"/>
          <a:ext cx="0" cy="0"/>
          <a:chOff x="0" y="0"/>
          <a:chExt cx="0" cy="0"/>
        </a:xfrm>
      </p:grpSpPr>
      <p:sp>
        <p:nvSpPr>
          <p:cNvPr id="36" name="Google Shape;36;p7"/>
          <p:cNvSpPr txBox="1"/>
          <p:nvPr>
            <p:ph type="title"/>
          </p:nvPr>
        </p:nvSpPr>
        <p:spPr>
          <a:xfrm>
            <a:off x="311700" y="555600"/>
            <a:ext cx="2808000" cy="755700"/>
          </a:xfrm>
          <a:prstGeom prst="rect">
            <a:avLst/>
          </a:prstGeom>
        </p:spPr>
        <p:txBody>
          <a:bodyPr anchorCtr="0" anchor="b"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11700" y="1389600"/>
            <a:ext cx="2808000" cy="31794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534" name="Shape 534"/>
        <p:cNvGrpSpPr/>
        <p:nvPr/>
      </p:nvGrpSpPr>
      <p:grpSpPr>
        <a:xfrm>
          <a:off x="0" y="0"/>
          <a:ext cx="0" cy="0"/>
          <a:chOff x="0" y="0"/>
          <a:chExt cx="0" cy="0"/>
        </a:xfrm>
      </p:grpSpPr>
      <p:sp>
        <p:nvSpPr>
          <p:cNvPr id="535" name="Google Shape;535;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536" name="Google Shape;536;p6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37" name="Google Shape;537;p6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38" name="Google Shape;538;p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539" name="Shape 539"/>
        <p:cNvGrpSpPr/>
        <p:nvPr/>
      </p:nvGrpSpPr>
      <p:grpSpPr>
        <a:xfrm>
          <a:off x="0" y="0"/>
          <a:ext cx="0" cy="0"/>
          <a:chOff x="0" y="0"/>
          <a:chExt cx="0" cy="0"/>
        </a:xfrm>
      </p:grpSpPr>
      <p:sp>
        <p:nvSpPr>
          <p:cNvPr id="540" name="Google Shape;540;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541" name="Google Shape;541;p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542" name="Shape 542"/>
        <p:cNvGrpSpPr/>
        <p:nvPr/>
      </p:nvGrpSpPr>
      <p:grpSpPr>
        <a:xfrm>
          <a:off x="0" y="0"/>
          <a:ext cx="0" cy="0"/>
          <a:chOff x="0" y="0"/>
          <a:chExt cx="0" cy="0"/>
        </a:xfrm>
      </p:grpSpPr>
      <p:sp>
        <p:nvSpPr>
          <p:cNvPr id="543" name="Google Shape;543;p6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44" name="Google Shape;544;p64"/>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45" name="Google Shape;545;p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546" name="Shape 546"/>
        <p:cNvGrpSpPr/>
        <p:nvPr/>
      </p:nvGrpSpPr>
      <p:grpSpPr>
        <a:xfrm>
          <a:off x="0" y="0"/>
          <a:ext cx="0" cy="0"/>
          <a:chOff x="0" y="0"/>
          <a:chExt cx="0" cy="0"/>
        </a:xfrm>
      </p:grpSpPr>
      <p:sp>
        <p:nvSpPr>
          <p:cNvPr id="547" name="Google Shape;547;p65"/>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48" name="Google Shape;548;p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_1">
    <p:spTree>
      <p:nvGrpSpPr>
        <p:cNvPr id="549" name="Shape 549"/>
        <p:cNvGrpSpPr/>
        <p:nvPr/>
      </p:nvGrpSpPr>
      <p:grpSpPr>
        <a:xfrm>
          <a:off x="0" y="0"/>
          <a:ext cx="0" cy="0"/>
          <a:chOff x="0" y="0"/>
          <a:chExt cx="0" cy="0"/>
        </a:xfrm>
      </p:grpSpPr>
      <p:sp>
        <p:nvSpPr>
          <p:cNvPr id="550" name="Google Shape;550;p6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66"/>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552" name="Google Shape;552;p66"/>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553" name="Google Shape;553;p66"/>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54" name="Google Shape;554;p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555" name="Shape 555"/>
        <p:cNvGrpSpPr/>
        <p:nvPr/>
      </p:nvGrpSpPr>
      <p:grpSpPr>
        <a:xfrm>
          <a:off x="0" y="0"/>
          <a:ext cx="0" cy="0"/>
          <a:chOff x="0" y="0"/>
          <a:chExt cx="0" cy="0"/>
        </a:xfrm>
      </p:grpSpPr>
      <p:sp>
        <p:nvSpPr>
          <p:cNvPr id="556" name="Google Shape;556;p6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200"/>
              <a:buNone/>
              <a:defRPr/>
            </a:lvl1pPr>
          </a:lstStyle>
          <a:p/>
        </p:txBody>
      </p:sp>
      <p:sp>
        <p:nvSpPr>
          <p:cNvPr id="557" name="Google Shape;557;p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558" name="Shape 558"/>
        <p:cNvGrpSpPr/>
        <p:nvPr/>
      </p:nvGrpSpPr>
      <p:grpSpPr>
        <a:xfrm>
          <a:off x="0" y="0"/>
          <a:ext cx="0" cy="0"/>
          <a:chOff x="0" y="0"/>
          <a:chExt cx="0" cy="0"/>
        </a:xfrm>
      </p:grpSpPr>
      <p:sp>
        <p:nvSpPr>
          <p:cNvPr id="559" name="Google Shape;559;p68"/>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60" name="Google Shape;560;p68"/>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561" name="Google Shape;561;p6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
  <p:cSld name="BLANK_1">
    <p:spTree>
      <p:nvGrpSpPr>
        <p:cNvPr id="562" name="Shape 562"/>
        <p:cNvGrpSpPr/>
        <p:nvPr/>
      </p:nvGrpSpPr>
      <p:grpSpPr>
        <a:xfrm>
          <a:off x="0" y="0"/>
          <a:ext cx="0" cy="0"/>
          <a:chOff x="0" y="0"/>
          <a:chExt cx="0" cy="0"/>
        </a:xfrm>
      </p:grpSpPr>
      <p:sp>
        <p:nvSpPr>
          <p:cNvPr id="563" name="Google Shape;563;p6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64" name="Shape 564"/>
        <p:cNvGrpSpPr/>
        <p:nvPr/>
      </p:nvGrpSpPr>
      <p:grpSpPr>
        <a:xfrm>
          <a:off x="0" y="0"/>
          <a:ext cx="0" cy="0"/>
          <a:chOff x="0" y="0"/>
          <a:chExt cx="0" cy="0"/>
        </a:xfrm>
      </p:grpSpPr>
      <p:sp>
        <p:nvSpPr>
          <p:cNvPr id="565" name="Google Shape;565;p70"/>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566" name="Google Shape;566;p7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67" name="Google Shape;567;p70"/>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68" name="Google Shape;568;p70"/>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69" name="Google Shape;569;p70"/>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70" name="Google Shape;570;p70"/>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71" name="Google Shape;571;p70"/>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72" name="Google Shape;572;p70"/>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73" name="Shape 573"/>
        <p:cNvGrpSpPr/>
        <p:nvPr/>
      </p:nvGrpSpPr>
      <p:grpSpPr>
        <a:xfrm>
          <a:off x="0" y="0"/>
          <a:ext cx="0" cy="0"/>
          <a:chOff x="0" y="0"/>
          <a:chExt cx="0" cy="0"/>
        </a:xfrm>
      </p:grpSpPr>
      <p:sp>
        <p:nvSpPr>
          <p:cNvPr id="574" name="Google Shape;574;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575" name="Google Shape;575;p71"/>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76" name="Google Shape;576;p71"/>
          <p:cNvSpPr/>
          <p:nvPr>
            <p:ph idx="2" type="pic"/>
          </p:nvPr>
        </p:nvSpPr>
        <p:spPr>
          <a:xfrm>
            <a:off x="4992024" y="1152775"/>
            <a:ext cx="3840300" cy="3416400"/>
          </a:xfrm>
          <a:prstGeom prst="rect">
            <a:avLst/>
          </a:prstGeom>
          <a:noFill/>
          <a:ln>
            <a:noFill/>
          </a:ln>
        </p:spPr>
      </p:sp>
      <p:sp>
        <p:nvSpPr>
          <p:cNvPr id="577" name="Google Shape;577;p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_1">
    <p:spTree>
      <p:nvGrpSpPr>
        <p:cNvPr id="39" name="Shape 39"/>
        <p:cNvGrpSpPr/>
        <p:nvPr/>
      </p:nvGrpSpPr>
      <p:grpSpPr>
        <a:xfrm>
          <a:off x="0" y="0"/>
          <a:ext cx="0" cy="0"/>
          <a:chOff x="0" y="0"/>
          <a:chExt cx="0" cy="0"/>
        </a:xfrm>
      </p:grpSpPr>
      <p:sp>
        <p:nvSpPr>
          <p:cNvPr id="40" name="Google Shape;40;p8"/>
          <p:cNvSpPr txBox="1"/>
          <p:nvPr>
            <p:ph type="title"/>
          </p:nvPr>
        </p:nvSpPr>
        <p:spPr>
          <a:xfrm>
            <a:off x="490250" y="450150"/>
            <a:ext cx="6367800" cy="4090800"/>
          </a:xfrm>
          <a:prstGeom prst="rect">
            <a:avLst/>
          </a:prstGeom>
        </p:spPr>
        <p:txBody>
          <a:bodyPr anchorCtr="0" anchor="ctr" bIns="91425" lIns="91425" spcFirstLastPara="1" rIns="91425" wrap="square" tIns="91425">
            <a:sp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2">
    <p:spTree>
      <p:nvGrpSpPr>
        <p:cNvPr id="578" name="Shape 578"/>
        <p:cNvGrpSpPr/>
        <p:nvPr/>
      </p:nvGrpSpPr>
      <p:grpSpPr>
        <a:xfrm>
          <a:off x="0" y="0"/>
          <a:ext cx="0" cy="0"/>
          <a:chOff x="0" y="0"/>
          <a:chExt cx="0" cy="0"/>
        </a:xfrm>
      </p:grpSpPr>
      <p:sp>
        <p:nvSpPr>
          <p:cNvPr id="579" name="Google Shape;579;p7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80" name="Google Shape;580;p72"/>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81" name="Google Shape;581;p72"/>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82" name="Google Shape;582;p72"/>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83" name="Google Shape;583;p72"/>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84" name="Google Shape;584;p72"/>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585" name="Shape 585"/>
        <p:cNvGrpSpPr/>
        <p:nvPr/>
      </p:nvGrpSpPr>
      <p:grpSpPr>
        <a:xfrm>
          <a:off x="0" y="0"/>
          <a:ext cx="0" cy="0"/>
          <a:chOff x="0" y="0"/>
          <a:chExt cx="0" cy="0"/>
        </a:xfrm>
      </p:grpSpPr>
      <p:sp>
        <p:nvSpPr>
          <p:cNvPr id="586" name="Google Shape;586;p7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87" name="Google Shape;587;p73"/>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88" name="Google Shape;588;p73"/>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89" name="Google Shape;589;p73"/>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90" name="Google Shape;590;p73"/>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91" name="Google Shape;591;p73"/>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92" name="Google Shape;592;p73"/>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93" name="Google Shape;593;p73"/>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594" name="Shape 594"/>
        <p:cNvGrpSpPr/>
        <p:nvPr/>
      </p:nvGrpSpPr>
      <p:grpSpPr>
        <a:xfrm>
          <a:off x="0" y="0"/>
          <a:ext cx="0" cy="0"/>
          <a:chOff x="0" y="0"/>
          <a:chExt cx="0" cy="0"/>
        </a:xfrm>
      </p:grpSpPr>
      <p:sp>
        <p:nvSpPr>
          <p:cNvPr id="595" name="Google Shape;595;p7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96" name="Google Shape;596;p74"/>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97" name="Google Shape;597;p74"/>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98" name="Google Shape;598;p74"/>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99" name="Google Shape;599;p74"/>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600" name="Google Shape;600;p74"/>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01" name="Google Shape;601;p74"/>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02" name="Google Shape;602;p74"/>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03" name="Google Shape;603;p74"/>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04" name="Google Shape;604;p74"/>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605" name="Shape 605"/>
        <p:cNvGrpSpPr/>
        <p:nvPr/>
      </p:nvGrpSpPr>
      <p:grpSpPr>
        <a:xfrm>
          <a:off x="0" y="0"/>
          <a:ext cx="0" cy="0"/>
          <a:chOff x="0" y="0"/>
          <a:chExt cx="0" cy="0"/>
        </a:xfrm>
      </p:grpSpPr>
      <p:sp>
        <p:nvSpPr>
          <p:cNvPr id="606" name="Google Shape;606;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607" name="Google Shape;607;p7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08" name="Google Shape;608;p75"/>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609" name="Shape 609"/>
        <p:cNvGrpSpPr/>
        <p:nvPr/>
      </p:nvGrpSpPr>
      <p:grpSpPr>
        <a:xfrm>
          <a:off x="0" y="0"/>
          <a:ext cx="0" cy="0"/>
          <a:chOff x="0" y="0"/>
          <a:chExt cx="0" cy="0"/>
        </a:xfrm>
      </p:grpSpPr>
      <p:sp>
        <p:nvSpPr>
          <p:cNvPr id="610" name="Google Shape;610;p76"/>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611" name="Google Shape;611;p76"/>
          <p:cNvSpPr/>
          <p:nvPr>
            <p:ph idx="2" type="pic"/>
          </p:nvPr>
        </p:nvSpPr>
        <p:spPr>
          <a:xfrm>
            <a:off x="4804825" y="1133300"/>
            <a:ext cx="4027500" cy="2392800"/>
          </a:xfrm>
          <a:prstGeom prst="rect">
            <a:avLst/>
          </a:prstGeom>
          <a:noFill/>
          <a:ln>
            <a:noFill/>
          </a:ln>
        </p:spPr>
      </p:sp>
      <p:sp>
        <p:nvSpPr>
          <p:cNvPr id="612" name="Google Shape;612;p76"/>
          <p:cNvSpPr/>
          <p:nvPr>
            <p:ph idx="3" type="pic"/>
          </p:nvPr>
        </p:nvSpPr>
        <p:spPr>
          <a:xfrm>
            <a:off x="311725" y="1133300"/>
            <a:ext cx="4027500" cy="2392800"/>
          </a:xfrm>
          <a:prstGeom prst="rect">
            <a:avLst/>
          </a:prstGeom>
          <a:noFill/>
          <a:ln>
            <a:noFill/>
          </a:ln>
        </p:spPr>
      </p:sp>
      <p:sp>
        <p:nvSpPr>
          <p:cNvPr id="613" name="Google Shape;613;p76"/>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614" name="Google Shape;614;p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15" name="Google Shape;615;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616" name="Google Shape;616;p76"/>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617" name="Google Shape;617;p76"/>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618" name="Shape 618"/>
        <p:cNvGrpSpPr/>
        <p:nvPr/>
      </p:nvGrpSpPr>
      <p:grpSpPr>
        <a:xfrm>
          <a:off x="0" y="0"/>
          <a:ext cx="0" cy="0"/>
          <a:chOff x="0" y="0"/>
          <a:chExt cx="0" cy="0"/>
        </a:xfrm>
      </p:grpSpPr>
      <p:sp>
        <p:nvSpPr>
          <p:cNvPr id="619" name="Google Shape;619;p77"/>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620" name="Google Shape;620;p77"/>
          <p:cNvSpPr/>
          <p:nvPr>
            <p:ph idx="2" type="pic"/>
          </p:nvPr>
        </p:nvSpPr>
        <p:spPr>
          <a:xfrm>
            <a:off x="6205225" y="1128325"/>
            <a:ext cx="2627100" cy="2273100"/>
          </a:xfrm>
          <a:prstGeom prst="rect">
            <a:avLst/>
          </a:prstGeom>
          <a:noFill/>
          <a:ln>
            <a:noFill/>
          </a:ln>
        </p:spPr>
      </p:sp>
      <p:sp>
        <p:nvSpPr>
          <p:cNvPr id="621" name="Google Shape;621;p77"/>
          <p:cNvSpPr/>
          <p:nvPr>
            <p:ph idx="3" type="pic"/>
          </p:nvPr>
        </p:nvSpPr>
        <p:spPr>
          <a:xfrm>
            <a:off x="311725" y="1128325"/>
            <a:ext cx="2627100" cy="2273100"/>
          </a:xfrm>
          <a:prstGeom prst="rect">
            <a:avLst/>
          </a:prstGeom>
          <a:noFill/>
          <a:ln>
            <a:noFill/>
          </a:ln>
        </p:spPr>
      </p:sp>
      <p:sp>
        <p:nvSpPr>
          <p:cNvPr id="622" name="Google Shape;622;p77"/>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623" name="Google Shape;623;p77"/>
          <p:cNvSpPr/>
          <p:nvPr>
            <p:ph idx="5" type="pic"/>
          </p:nvPr>
        </p:nvSpPr>
        <p:spPr>
          <a:xfrm>
            <a:off x="3255250" y="1128325"/>
            <a:ext cx="2627100" cy="2273100"/>
          </a:xfrm>
          <a:prstGeom prst="rect">
            <a:avLst/>
          </a:prstGeom>
          <a:noFill/>
          <a:ln>
            <a:noFill/>
          </a:ln>
        </p:spPr>
      </p:sp>
      <p:sp>
        <p:nvSpPr>
          <p:cNvPr id="624" name="Google Shape;624;p77"/>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625" name="Google Shape;625;p7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26" name="Google Shape;626;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627" name="Google Shape;627;p77"/>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628" name="Google Shape;628;p77"/>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629" name="Google Shape;629;p77"/>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630" name="Shape 630"/>
        <p:cNvGrpSpPr/>
        <p:nvPr/>
      </p:nvGrpSpPr>
      <p:grpSpPr>
        <a:xfrm>
          <a:off x="0" y="0"/>
          <a:ext cx="0" cy="0"/>
          <a:chOff x="0" y="0"/>
          <a:chExt cx="0" cy="0"/>
        </a:xfrm>
      </p:grpSpPr>
      <p:sp>
        <p:nvSpPr>
          <p:cNvPr id="631" name="Google Shape;631;p78"/>
          <p:cNvSpPr/>
          <p:nvPr>
            <p:ph idx="2" type="pic"/>
          </p:nvPr>
        </p:nvSpPr>
        <p:spPr>
          <a:xfrm>
            <a:off x="311700" y="445025"/>
            <a:ext cx="8520600" cy="4218300"/>
          </a:xfrm>
          <a:prstGeom prst="rect">
            <a:avLst/>
          </a:prstGeom>
          <a:noFill/>
          <a:ln>
            <a:noFill/>
          </a:ln>
        </p:spPr>
      </p:sp>
      <p:sp>
        <p:nvSpPr>
          <p:cNvPr id="632" name="Google Shape;632;p7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633" name="Shape 633"/>
        <p:cNvGrpSpPr/>
        <p:nvPr/>
      </p:nvGrpSpPr>
      <p:grpSpPr>
        <a:xfrm>
          <a:off x="0" y="0"/>
          <a:ext cx="0" cy="0"/>
          <a:chOff x="0" y="0"/>
          <a:chExt cx="0" cy="0"/>
        </a:xfrm>
      </p:grpSpPr>
      <p:sp>
        <p:nvSpPr>
          <p:cNvPr id="634" name="Google Shape;634;p7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35" name="Google Shape;635;p79"/>
          <p:cNvSpPr/>
          <p:nvPr>
            <p:ph idx="2" type="pic"/>
          </p:nvPr>
        </p:nvSpPr>
        <p:spPr>
          <a:xfrm>
            <a:off x="3389600" y="118913"/>
            <a:ext cx="1643700" cy="1535100"/>
          </a:xfrm>
          <a:prstGeom prst="rect">
            <a:avLst/>
          </a:prstGeom>
          <a:noFill/>
          <a:ln>
            <a:noFill/>
          </a:ln>
        </p:spPr>
      </p:sp>
      <p:sp>
        <p:nvSpPr>
          <p:cNvPr id="636" name="Google Shape;636;p79"/>
          <p:cNvSpPr/>
          <p:nvPr>
            <p:ph idx="3" type="pic"/>
          </p:nvPr>
        </p:nvSpPr>
        <p:spPr>
          <a:xfrm>
            <a:off x="5195935" y="118913"/>
            <a:ext cx="1643700" cy="1535100"/>
          </a:xfrm>
          <a:prstGeom prst="rect">
            <a:avLst/>
          </a:prstGeom>
          <a:noFill/>
          <a:ln>
            <a:noFill/>
          </a:ln>
        </p:spPr>
      </p:sp>
      <p:sp>
        <p:nvSpPr>
          <p:cNvPr id="637" name="Google Shape;637;p79"/>
          <p:cNvSpPr/>
          <p:nvPr>
            <p:ph idx="4" type="pic"/>
          </p:nvPr>
        </p:nvSpPr>
        <p:spPr>
          <a:xfrm>
            <a:off x="7002270" y="118913"/>
            <a:ext cx="1643700" cy="1535100"/>
          </a:xfrm>
          <a:prstGeom prst="rect">
            <a:avLst/>
          </a:prstGeom>
          <a:noFill/>
          <a:ln>
            <a:noFill/>
          </a:ln>
        </p:spPr>
      </p:sp>
      <p:sp>
        <p:nvSpPr>
          <p:cNvPr id="638" name="Google Shape;638;p79"/>
          <p:cNvSpPr/>
          <p:nvPr>
            <p:ph idx="5" type="pic"/>
          </p:nvPr>
        </p:nvSpPr>
        <p:spPr>
          <a:xfrm>
            <a:off x="3389588" y="1804212"/>
            <a:ext cx="1643700" cy="1535100"/>
          </a:xfrm>
          <a:prstGeom prst="rect">
            <a:avLst/>
          </a:prstGeom>
          <a:noFill/>
          <a:ln>
            <a:noFill/>
          </a:ln>
        </p:spPr>
      </p:sp>
      <p:sp>
        <p:nvSpPr>
          <p:cNvPr id="639" name="Google Shape;639;p79"/>
          <p:cNvSpPr/>
          <p:nvPr>
            <p:ph idx="6" type="pic"/>
          </p:nvPr>
        </p:nvSpPr>
        <p:spPr>
          <a:xfrm>
            <a:off x="5195922" y="1804212"/>
            <a:ext cx="1643700" cy="1535100"/>
          </a:xfrm>
          <a:prstGeom prst="rect">
            <a:avLst/>
          </a:prstGeom>
          <a:noFill/>
          <a:ln>
            <a:noFill/>
          </a:ln>
        </p:spPr>
      </p:sp>
      <p:sp>
        <p:nvSpPr>
          <p:cNvPr id="640" name="Google Shape;640;p79"/>
          <p:cNvSpPr/>
          <p:nvPr>
            <p:ph idx="7" type="pic"/>
          </p:nvPr>
        </p:nvSpPr>
        <p:spPr>
          <a:xfrm>
            <a:off x="7002257" y="1804212"/>
            <a:ext cx="1643700" cy="1535100"/>
          </a:xfrm>
          <a:prstGeom prst="rect">
            <a:avLst/>
          </a:prstGeom>
          <a:noFill/>
          <a:ln>
            <a:noFill/>
          </a:ln>
        </p:spPr>
      </p:sp>
      <p:sp>
        <p:nvSpPr>
          <p:cNvPr id="641" name="Google Shape;641;p79"/>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642" name="Google Shape;642;p79"/>
          <p:cNvSpPr/>
          <p:nvPr>
            <p:ph idx="8" type="pic"/>
          </p:nvPr>
        </p:nvSpPr>
        <p:spPr>
          <a:xfrm>
            <a:off x="3389588" y="3489487"/>
            <a:ext cx="1643700" cy="1535100"/>
          </a:xfrm>
          <a:prstGeom prst="rect">
            <a:avLst/>
          </a:prstGeom>
          <a:noFill/>
          <a:ln>
            <a:noFill/>
          </a:ln>
        </p:spPr>
      </p:sp>
      <p:sp>
        <p:nvSpPr>
          <p:cNvPr id="643" name="Google Shape;643;p79"/>
          <p:cNvSpPr/>
          <p:nvPr>
            <p:ph idx="9" type="pic"/>
          </p:nvPr>
        </p:nvSpPr>
        <p:spPr>
          <a:xfrm>
            <a:off x="5195922" y="3489487"/>
            <a:ext cx="1643700" cy="1535100"/>
          </a:xfrm>
          <a:prstGeom prst="rect">
            <a:avLst/>
          </a:prstGeom>
          <a:noFill/>
          <a:ln>
            <a:noFill/>
          </a:ln>
        </p:spPr>
      </p:sp>
      <p:sp>
        <p:nvSpPr>
          <p:cNvPr id="644" name="Google Shape;644;p79"/>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42" name="Shape 42"/>
        <p:cNvGrpSpPr/>
        <p:nvPr/>
      </p:nvGrpSpPr>
      <p:grpSpPr>
        <a:xfrm>
          <a:off x="0" y="0"/>
          <a:ext cx="0" cy="0"/>
          <a:chOff x="0" y="0"/>
          <a:chExt cx="0" cy="0"/>
        </a:xfrm>
      </p:grpSpPr>
      <p:sp>
        <p:nvSpPr>
          <p:cNvPr id="43" name="Google Shape;43;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9"/>
          <p:cNvSpPr txBox="1"/>
          <p:nvPr>
            <p:ph type="title"/>
          </p:nvPr>
        </p:nvSpPr>
        <p:spPr>
          <a:xfrm>
            <a:off x="265500" y="1233175"/>
            <a:ext cx="4045200" cy="1482300"/>
          </a:xfrm>
          <a:prstGeom prst="rect">
            <a:avLst/>
          </a:prstGeom>
        </p:spPr>
        <p:txBody>
          <a:bodyPr anchorCtr="0" anchor="b" bIns="91425" lIns="91425" spcFirstLastPara="1" rIns="91425" wrap="square" tIns="91425">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5" name="Google Shape;45;p9"/>
          <p:cNvSpPr txBox="1"/>
          <p:nvPr>
            <p:ph idx="1" type="subTitle"/>
          </p:nvPr>
        </p:nvSpPr>
        <p:spPr>
          <a:xfrm>
            <a:off x="265500" y="2803075"/>
            <a:ext cx="4045200" cy="1235100"/>
          </a:xfrm>
          <a:prstGeom prst="rect">
            <a:avLst/>
          </a:prstGeom>
        </p:spPr>
        <p:txBody>
          <a:bodyPr anchorCtr="0" anchor="t" bIns="91425" lIns="91425" spcFirstLastPara="1" rIns="91425" wrap="square" tIns="91425">
            <a:sp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46" name="Google Shape;46;p9"/>
          <p:cNvSpPr txBox="1"/>
          <p:nvPr>
            <p:ph idx="2" type="body"/>
          </p:nvPr>
        </p:nvSpPr>
        <p:spPr>
          <a:xfrm>
            <a:off x="4939500" y="724075"/>
            <a:ext cx="3837000" cy="3695100"/>
          </a:xfrm>
          <a:prstGeom prst="rect">
            <a:avLst/>
          </a:prstGeom>
        </p:spPr>
        <p:txBody>
          <a:bodyPr anchorCtr="0" anchor="ctr" bIns="91425" lIns="91425" spcFirstLastPara="1" rIns="91425" wrap="square" tIns="91425">
            <a:spAutoFit/>
          </a:bodyPr>
          <a:lstStyle>
            <a:lvl1pPr indent="-336550" lvl="0" marL="457200">
              <a:spcBef>
                <a:spcPts val="0"/>
              </a:spcBef>
              <a:spcAft>
                <a:spcPts val="0"/>
              </a:spcAft>
              <a:buClr>
                <a:schemeClr val="lt1"/>
              </a:buClr>
              <a:buSzPts val="1700"/>
              <a:buChar char="●"/>
              <a:defRPr>
                <a:solidFill>
                  <a:schemeClr val="lt1"/>
                </a:solidFill>
              </a:defRPr>
            </a:lvl1pPr>
            <a:lvl2pPr indent="-336550" lvl="1" marL="914400">
              <a:spcBef>
                <a:spcPts val="0"/>
              </a:spcBef>
              <a:spcAft>
                <a:spcPts val="0"/>
              </a:spcAft>
              <a:buClr>
                <a:schemeClr val="lt1"/>
              </a:buClr>
              <a:buSzPts val="1700"/>
              <a:buChar char="○"/>
              <a:defRPr>
                <a:solidFill>
                  <a:schemeClr val="lt1"/>
                </a:solidFill>
              </a:defRPr>
            </a:lvl2pPr>
            <a:lvl3pPr indent="-336550" lvl="2" marL="1371600">
              <a:spcBef>
                <a:spcPts val="0"/>
              </a:spcBef>
              <a:spcAft>
                <a:spcPts val="0"/>
              </a:spcAft>
              <a:buClr>
                <a:schemeClr val="lt1"/>
              </a:buClr>
              <a:buSzPts val="1700"/>
              <a:buChar char="■"/>
              <a:defRPr>
                <a:solidFill>
                  <a:schemeClr val="lt1"/>
                </a:solidFill>
              </a:defRPr>
            </a:lvl3pPr>
            <a:lvl4pPr indent="-336550" lvl="3" marL="1828800">
              <a:spcBef>
                <a:spcPts val="0"/>
              </a:spcBef>
              <a:spcAft>
                <a:spcPts val="0"/>
              </a:spcAft>
              <a:buClr>
                <a:schemeClr val="lt1"/>
              </a:buClr>
              <a:buSzPts val="1700"/>
              <a:buChar char="●"/>
              <a:defRPr>
                <a:solidFill>
                  <a:schemeClr val="lt1"/>
                </a:solidFill>
              </a:defRPr>
            </a:lvl4pPr>
            <a:lvl5pPr indent="-336550" lvl="4" marL="2286000">
              <a:spcBef>
                <a:spcPts val="0"/>
              </a:spcBef>
              <a:spcAft>
                <a:spcPts val="0"/>
              </a:spcAft>
              <a:buClr>
                <a:schemeClr val="lt1"/>
              </a:buClr>
              <a:buSzPts val="1700"/>
              <a:buChar char="○"/>
              <a:defRPr>
                <a:solidFill>
                  <a:schemeClr val="lt1"/>
                </a:solidFill>
              </a:defRPr>
            </a:lvl5pPr>
            <a:lvl6pPr indent="-336550" lvl="5" marL="2743200">
              <a:spcBef>
                <a:spcPts val="0"/>
              </a:spcBef>
              <a:spcAft>
                <a:spcPts val="0"/>
              </a:spcAft>
              <a:buClr>
                <a:schemeClr val="lt1"/>
              </a:buClr>
              <a:buSzPts val="1700"/>
              <a:buChar char="■"/>
              <a:defRPr>
                <a:solidFill>
                  <a:schemeClr val="lt1"/>
                </a:solidFill>
              </a:defRPr>
            </a:lvl6pPr>
            <a:lvl7pPr indent="-336550" lvl="6" marL="3200400">
              <a:spcBef>
                <a:spcPts val="0"/>
              </a:spcBef>
              <a:spcAft>
                <a:spcPts val="0"/>
              </a:spcAft>
              <a:buClr>
                <a:schemeClr val="lt1"/>
              </a:buClr>
              <a:buSzPts val="1700"/>
              <a:buChar char="●"/>
              <a:defRPr>
                <a:solidFill>
                  <a:schemeClr val="lt1"/>
                </a:solidFill>
              </a:defRPr>
            </a:lvl7pPr>
            <a:lvl8pPr indent="-336550" lvl="7" marL="3657600">
              <a:spcBef>
                <a:spcPts val="0"/>
              </a:spcBef>
              <a:spcAft>
                <a:spcPts val="0"/>
              </a:spcAft>
              <a:buClr>
                <a:schemeClr val="lt1"/>
              </a:buClr>
              <a:buSzPts val="1700"/>
              <a:buChar char="○"/>
              <a:defRPr>
                <a:solidFill>
                  <a:schemeClr val="lt1"/>
                </a:solidFill>
              </a:defRPr>
            </a:lvl8pPr>
            <a:lvl9pPr indent="-336550" lvl="8" marL="4114800">
              <a:spcBef>
                <a:spcPts val="0"/>
              </a:spcBef>
              <a:spcAft>
                <a:spcPts val="0"/>
              </a:spcAft>
              <a:buClr>
                <a:schemeClr val="lt1"/>
              </a:buClr>
              <a:buSzPts val="17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_1">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spAutoFit/>
          </a:bodyPr>
          <a:lstStyle>
            <a:lvl1pPr indent="-228600" lvl="0" marL="457200">
              <a:spcBef>
                <a:spcPts val="0"/>
              </a:spcBef>
              <a:spcAft>
                <a:spcPts val="0"/>
              </a:spcAft>
              <a:buSzPts val="1700"/>
              <a:buNone/>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theme" Target="../theme/theme1.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40" Type="http://schemas.openxmlformats.org/officeDocument/2006/relationships/theme" Target="../theme/theme3.xml"/><Relationship Id="rId20" Type="http://schemas.openxmlformats.org/officeDocument/2006/relationships/slideLayout" Target="../slideLayouts/slideLayout58.xml"/><Relationship Id="rId22" Type="http://schemas.openxmlformats.org/officeDocument/2006/relationships/slideLayout" Target="../slideLayouts/slideLayout60.xml"/><Relationship Id="rId21" Type="http://schemas.openxmlformats.org/officeDocument/2006/relationships/slideLayout" Target="../slideLayouts/slideLayout59.xml"/><Relationship Id="rId24" Type="http://schemas.openxmlformats.org/officeDocument/2006/relationships/slideLayout" Target="../slideLayouts/slideLayout62.xml"/><Relationship Id="rId23" Type="http://schemas.openxmlformats.org/officeDocument/2006/relationships/slideLayout" Target="../slideLayouts/slideLayout61.xml"/><Relationship Id="rId1" Type="http://schemas.openxmlformats.org/officeDocument/2006/relationships/slideLayout" Target="../slideLayouts/slideLayout39.xml"/><Relationship Id="rId2" Type="http://schemas.openxmlformats.org/officeDocument/2006/relationships/slideLayout" Target="../slideLayouts/slideLayout40.xml"/><Relationship Id="rId3" Type="http://schemas.openxmlformats.org/officeDocument/2006/relationships/slideLayout" Target="../slideLayouts/slideLayout41.xml"/><Relationship Id="rId4" Type="http://schemas.openxmlformats.org/officeDocument/2006/relationships/slideLayout" Target="../slideLayouts/slideLayout42.xml"/><Relationship Id="rId9" Type="http://schemas.openxmlformats.org/officeDocument/2006/relationships/slideLayout" Target="../slideLayouts/slideLayout47.xml"/><Relationship Id="rId26" Type="http://schemas.openxmlformats.org/officeDocument/2006/relationships/slideLayout" Target="../slideLayouts/slideLayout64.xml"/><Relationship Id="rId25" Type="http://schemas.openxmlformats.org/officeDocument/2006/relationships/slideLayout" Target="../slideLayouts/slideLayout63.xml"/><Relationship Id="rId28" Type="http://schemas.openxmlformats.org/officeDocument/2006/relationships/slideLayout" Target="../slideLayouts/slideLayout66.xml"/><Relationship Id="rId27" Type="http://schemas.openxmlformats.org/officeDocument/2006/relationships/slideLayout" Target="../slideLayouts/slideLayout65.xml"/><Relationship Id="rId5" Type="http://schemas.openxmlformats.org/officeDocument/2006/relationships/slideLayout" Target="../slideLayouts/slideLayout43.xml"/><Relationship Id="rId6" Type="http://schemas.openxmlformats.org/officeDocument/2006/relationships/slideLayout" Target="../slideLayouts/slideLayout44.xml"/><Relationship Id="rId29" Type="http://schemas.openxmlformats.org/officeDocument/2006/relationships/slideLayout" Target="../slideLayouts/slideLayout67.xml"/><Relationship Id="rId7" Type="http://schemas.openxmlformats.org/officeDocument/2006/relationships/slideLayout" Target="../slideLayouts/slideLayout45.xml"/><Relationship Id="rId8" Type="http://schemas.openxmlformats.org/officeDocument/2006/relationships/slideLayout" Target="../slideLayouts/slideLayout46.xml"/><Relationship Id="rId31" Type="http://schemas.openxmlformats.org/officeDocument/2006/relationships/slideLayout" Target="../slideLayouts/slideLayout69.xml"/><Relationship Id="rId30" Type="http://schemas.openxmlformats.org/officeDocument/2006/relationships/slideLayout" Target="../slideLayouts/slideLayout68.xml"/><Relationship Id="rId11" Type="http://schemas.openxmlformats.org/officeDocument/2006/relationships/slideLayout" Target="../slideLayouts/slideLayout49.xml"/><Relationship Id="rId33" Type="http://schemas.openxmlformats.org/officeDocument/2006/relationships/slideLayout" Target="../slideLayouts/slideLayout71.xml"/><Relationship Id="rId10" Type="http://schemas.openxmlformats.org/officeDocument/2006/relationships/slideLayout" Target="../slideLayouts/slideLayout48.xml"/><Relationship Id="rId32" Type="http://schemas.openxmlformats.org/officeDocument/2006/relationships/slideLayout" Target="../slideLayouts/slideLayout70.xml"/><Relationship Id="rId13" Type="http://schemas.openxmlformats.org/officeDocument/2006/relationships/slideLayout" Target="../slideLayouts/slideLayout51.xml"/><Relationship Id="rId35" Type="http://schemas.openxmlformats.org/officeDocument/2006/relationships/slideLayout" Target="../slideLayouts/slideLayout73.xml"/><Relationship Id="rId12" Type="http://schemas.openxmlformats.org/officeDocument/2006/relationships/slideLayout" Target="../slideLayouts/slideLayout50.xml"/><Relationship Id="rId34" Type="http://schemas.openxmlformats.org/officeDocument/2006/relationships/slideLayout" Target="../slideLayouts/slideLayout72.xml"/><Relationship Id="rId15" Type="http://schemas.openxmlformats.org/officeDocument/2006/relationships/slideLayout" Target="../slideLayouts/slideLayout53.xml"/><Relationship Id="rId37" Type="http://schemas.openxmlformats.org/officeDocument/2006/relationships/slideLayout" Target="../slideLayouts/slideLayout75.xml"/><Relationship Id="rId14" Type="http://schemas.openxmlformats.org/officeDocument/2006/relationships/slideLayout" Target="../slideLayouts/slideLayout52.xml"/><Relationship Id="rId36" Type="http://schemas.openxmlformats.org/officeDocument/2006/relationships/slideLayout" Target="../slideLayouts/slideLayout74.xml"/><Relationship Id="rId17" Type="http://schemas.openxmlformats.org/officeDocument/2006/relationships/slideLayout" Target="../slideLayouts/slideLayout55.xml"/><Relationship Id="rId39" Type="http://schemas.openxmlformats.org/officeDocument/2006/relationships/slideLayout" Target="../slideLayouts/slideLayout77.xml"/><Relationship Id="rId16" Type="http://schemas.openxmlformats.org/officeDocument/2006/relationships/slideLayout" Target="../slideLayouts/slideLayout54.xml"/><Relationship Id="rId38" Type="http://schemas.openxmlformats.org/officeDocument/2006/relationships/slideLayout" Target="../slideLayouts/slideLayout76.xml"/><Relationship Id="rId19" Type="http://schemas.openxmlformats.org/officeDocument/2006/relationships/slideLayout" Target="../slideLayouts/slideLayout57.xml"/><Relationship Id="rId18"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475600" cy="572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1pPr>
            <a:lvl2pPr lvl="1">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2pPr>
            <a:lvl3pPr lvl="2">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3pPr>
            <a:lvl4pPr lvl="3">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4pPr>
            <a:lvl5pPr lvl="4">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5pPr>
            <a:lvl6pPr lvl="5">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6pPr>
            <a:lvl7pPr lvl="6">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7pPr>
            <a:lvl8pPr lvl="7">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8pPr>
            <a:lvl9pPr lvl="8">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9pPr>
          </a:lstStyle>
          <a:p/>
        </p:txBody>
      </p:sp>
      <p:sp>
        <p:nvSpPr>
          <p:cNvPr id="7" name="Google Shape;7;p1"/>
          <p:cNvSpPr txBox="1"/>
          <p:nvPr>
            <p:ph idx="1" type="body"/>
          </p:nvPr>
        </p:nvSpPr>
        <p:spPr>
          <a:xfrm>
            <a:off x="311700" y="1152475"/>
            <a:ext cx="8475600" cy="3416400"/>
          </a:xfrm>
          <a:prstGeom prst="rect">
            <a:avLst/>
          </a:prstGeom>
          <a:noFill/>
          <a:ln>
            <a:noFill/>
          </a:ln>
        </p:spPr>
        <p:txBody>
          <a:bodyPr anchorCtr="0" anchor="t" bIns="91425" lIns="91425" spcFirstLastPara="1" rIns="91425" wrap="square" tIns="91425">
            <a:spAutoFit/>
          </a:bodyPr>
          <a:lstStyle>
            <a:lvl1pPr indent="-336550" lvl="0" marL="4572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1pPr>
            <a:lvl2pPr indent="-336550" lvl="1" marL="9144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2pPr>
            <a:lvl3pPr indent="-336550" lvl="2" marL="13716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3pPr>
            <a:lvl4pPr indent="-336550" lvl="3" marL="18288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4pPr>
            <a:lvl5pPr indent="-336550" lvl="4" marL="22860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5pPr>
            <a:lvl6pPr indent="-336550" lvl="5" marL="27432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6pPr>
            <a:lvl7pPr indent="-336550" lvl="6" marL="32004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7pPr>
            <a:lvl8pPr indent="-336550" lvl="7" marL="36576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8pPr>
            <a:lvl9pPr indent="-336550" lvl="8" marL="41148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9pPr>
          </a:lstStyle>
          <a:p/>
        </p:txBody>
      </p:sp>
      <p:sp>
        <p:nvSpPr>
          <p:cNvPr id="8" name="Google Shape;8;p1"/>
          <p:cNvSpPr txBox="1"/>
          <p:nvPr>
            <p:ph idx="12" type="sldNum"/>
          </p:nvPr>
        </p:nvSpPr>
        <p:spPr>
          <a:xfrm>
            <a:off x="8260675" y="205550"/>
            <a:ext cx="548700" cy="292500"/>
          </a:xfrm>
          <a:prstGeom prst="rect">
            <a:avLst/>
          </a:prstGeom>
          <a:noFill/>
          <a:ln>
            <a:noFill/>
          </a:ln>
        </p:spPr>
        <p:txBody>
          <a:bodyPr anchorCtr="0" anchor="t" bIns="91425" lIns="91425" spcFirstLastPara="1" rIns="91425" wrap="square" tIns="91425">
            <a:normAutofit/>
          </a:bodyPr>
          <a:lstStyle>
            <a:lvl1pPr lvl="0" algn="r">
              <a:buNone/>
              <a:defRPr sz="700">
                <a:solidFill>
                  <a:schemeClr val="dk1"/>
                </a:solidFill>
                <a:latin typeface="Inter Tight SemiBold"/>
                <a:ea typeface="Inter Tight SemiBold"/>
                <a:cs typeface="Inter Tight SemiBold"/>
                <a:sym typeface="Inter Tight SemiBold"/>
              </a:defRPr>
            </a:lvl1pPr>
            <a:lvl2pPr lvl="1" algn="r">
              <a:buNone/>
              <a:defRPr sz="700">
                <a:solidFill>
                  <a:schemeClr val="dk1"/>
                </a:solidFill>
                <a:latin typeface="Inter Tight SemiBold"/>
                <a:ea typeface="Inter Tight SemiBold"/>
                <a:cs typeface="Inter Tight SemiBold"/>
                <a:sym typeface="Inter Tight SemiBold"/>
              </a:defRPr>
            </a:lvl2pPr>
            <a:lvl3pPr lvl="2" algn="r">
              <a:buNone/>
              <a:defRPr sz="700">
                <a:solidFill>
                  <a:schemeClr val="dk1"/>
                </a:solidFill>
                <a:latin typeface="Inter Tight SemiBold"/>
                <a:ea typeface="Inter Tight SemiBold"/>
                <a:cs typeface="Inter Tight SemiBold"/>
                <a:sym typeface="Inter Tight SemiBold"/>
              </a:defRPr>
            </a:lvl3pPr>
            <a:lvl4pPr lvl="3" algn="r">
              <a:buNone/>
              <a:defRPr sz="700">
                <a:solidFill>
                  <a:schemeClr val="dk1"/>
                </a:solidFill>
                <a:latin typeface="Inter Tight SemiBold"/>
                <a:ea typeface="Inter Tight SemiBold"/>
                <a:cs typeface="Inter Tight SemiBold"/>
                <a:sym typeface="Inter Tight SemiBold"/>
              </a:defRPr>
            </a:lvl4pPr>
            <a:lvl5pPr lvl="4" algn="r">
              <a:buNone/>
              <a:defRPr sz="700">
                <a:solidFill>
                  <a:schemeClr val="dk1"/>
                </a:solidFill>
                <a:latin typeface="Inter Tight SemiBold"/>
                <a:ea typeface="Inter Tight SemiBold"/>
                <a:cs typeface="Inter Tight SemiBold"/>
                <a:sym typeface="Inter Tight SemiBold"/>
              </a:defRPr>
            </a:lvl5pPr>
            <a:lvl6pPr lvl="5" algn="r">
              <a:buNone/>
              <a:defRPr sz="700">
                <a:solidFill>
                  <a:schemeClr val="dk1"/>
                </a:solidFill>
                <a:latin typeface="Inter Tight SemiBold"/>
                <a:ea typeface="Inter Tight SemiBold"/>
                <a:cs typeface="Inter Tight SemiBold"/>
                <a:sym typeface="Inter Tight SemiBold"/>
              </a:defRPr>
            </a:lvl6pPr>
            <a:lvl7pPr lvl="6" algn="r">
              <a:buNone/>
              <a:defRPr sz="700">
                <a:solidFill>
                  <a:schemeClr val="dk1"/>
                </a:solidFill>
                <a:latin typeface="Inter Tight SemiBold"/>
                <a:ea typeface="Inter Tight SemiBold"/>
                <a:cs typeface="Inter Tight SemiBold"/>
                <a:sym typeface="Inter Tight SemiBold"/>
              </a:defRPr>
            </a:lvl7pPr>
            <a:lvl8pPr lvl="7" algn="r">
              <a:buNone/>
              <a:defRPr sz="700">
                <a:solidFill>
                  <a:schemeClr val="dk1"/>
                </a:solidFill>
                <a:latin typeface="Inter Tight SemiBold"/>
                <a:ea typeface="Inter Tight SemiBold"/>
                <a:cs typeface="Inter Tight SemiBold"/>
                <a:sym typeface="Inter Tight SemiBold"/>
              </a:defRPr>
            </a:lvl8pPr>
            <a:lvl9pPr lvl="8" algn="r">
              <a:buNone/>
              <a:defRPr sz="700">
                <a:solidFill>
                  <a:schemeClr val="dk1"/>
                </a:solidFill>
                <a:latin typeface="Inter Tight SemiBold"/>
                <a:ea typeface="Inter Tight SemiBold"/>
                <a:cs typeface="Inter Tight SemiBold"/>
                <a:sym typeface="Inter Tight SemiBo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15" name="Shape 315"/>
        <p:cNvGrpSpPr/>
        <p:nvPr/>
      </p:nvGrpSpPr>
      <p:grpSpPr>
        <a:xfrm>
          <a:off x="0" y="0"/>
          <a:ext cx="0" cy="0"/>
          <a:chOff x="0" y="0"/>
          <a:chExt cx="0" cy="0"/>
        </a:xfrm>
      </p:grpSpPr>
      <p:sp>
        <p:nvSpPr>
          <p:cNvPr id="316" name="Google Shape;316;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317" name="Google Shape;317;p40"/>
          <p:cNvSpPr txBox="1"/>
          <p:nvPr>
            <p:ph type="title"/>
          </p:nvPr>
        </p:nvSpPr>
        <p:spPr>
          <a:xfrm>
            <a:off x="308925" y="278025"/>
            <a:ext cx="4448400" cy="2965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4200"/>
              <a:buFont typeface="Inter"/>
              <a:buNone/>
              <a:defRPr b="1" sz="4200">
                <a:solidFill>
                  <a:schemeClr val="dk2"/>
                </a:solidFill>
                <a:latin typeface="Inter"/>
                <a:ea typeface="Inter"/>
                <a:cs typeface="Inter"/>
                <a:sym typeface="Inter"/>
              </a:defRPr>
            </a:lvl1pPr>
            <a:lvl2pPr lvl="1">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2pPr>
            <a:lvl3pPr lvl="2">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3pPr>
            <a:lvl4pPr lvl="3">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4pPr>
            <a:lvl5pPr lvl="4">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5pPr>
            <a:lvl6pPr lvl="5">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6pPr>
            <a:lvl7pPr lvl="6">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7pPr>
            <a:lvl8pPr lvl="7">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8pPr>
            <a:lvl9pPr lvl="8">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9pPr>
          </a:lstStyle>
          <a:p/>
        </p:txBody>
      </p:sp>
      <p:sp>
        <p:nvSpPr>
          <p:cNvPr id="318" name="Google Shape;318;p40"/>
          <p:cNvSpPr txBox="1"/>
          <p:nvPr>
            <p:ph idx="1" type="body"/>
          </p:nvPr>
        </p:nvSpPr>
        <p:spPr>
          <a:xfrm>
            <a:off x="4613175" y="278025"/>
            <a:ext cx="2965500" cy="29655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1pPr>
            <a:lvl2pPr indent="-304800" lvl="1" marL="9144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2pPr>
            <a:lvl3pPr indent="-304800" lvl="2" marL="13716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3pPr>
            <a:lvl4pPr indent="-304800" lvl="3" marL="18288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4pPr>
            <a:lvl5pPr indent="-304800" lvl="4" marL="22860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5pPr>
            <a:lvl6pPr indent="-304800" lvl="5" marL="27432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6pPr>
            <a:lvl7pPr indent="-304800" lvl="6" marL="32004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7pPr>
            <a:lvl8pPr indent="-304800" lvl="7" marL="36576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8pPr>
            <a:lvl9pPr indent="-304800" lvl="8" marL="41148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 id="2147483707" r:id="rId22"/>
    <p:sldLayoutId id="2147483708" r:id="rId23"/>
    <p:sldLayoutId id="2147483709" r:id="rId24"/>
    <p:sldLayoutId id="2147483710" r:id="rId25"/>
    <p:sldLayoutId id="2147483711" r:id="rId26"/>
    <p:sldLayoutId id="2147483712" r:id="rId27"/>
    <p:sldLayoutId id="2147483713" r:id="rId28"/>
    <p:sldLayoutId id="2147483714" r:id="rId29"/>
    <p:sldLayoutId id="2147483715" r:id="rId30"/>
    <p:sldLayoutId id="2147483716" r:id="rId31"/>
    <p:sldLayoutId id="2147483717" r:id="rId32"/>
    <p:sldLayoutId id="2147483718" r:id="rId33"/>
    <p:sldLayoutId id="2147483719" r:id="rId34"/>
    <p:sldLayoutId id="2147483720" r:id="rId35"/>
    <p:sldLayoutId id="2147483721" r:id="rId36"/>
    <p:sldLayoutId id="2147483722" r:id="rId37"/>
    <p:sldLayoutId id="2147483723" r:id="rId38"/>
    <p:sldLayoutId id="2147483724" r:id="rId3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8.xml"/><Relationship Id="rId3" Type="http://schemas.openxmlformats.org/officeDocument/2006/relationships/hyperlink" Target="https://github.com/Jmeuleners/Screentime-Stud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80"/>
          <p:cNvSpPr txBox="1"/>
          <p:nvPr>
            <p:ph type="title"/>
          </p:nvPr>
        </p:nvSpPr>
        <p:spPr>
          <a:xfrm>
            <a:off x="420875" y="1705500"/>
            <a:ext cx="4618800" cy="173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Screentime Study</a:t>
            </a:r>
            <a:endParaRPr/>
          </a:p>
        </p:txBody>
      </p:sp>
      <p:sp>
        <p:nvSpPr>
          <p:cNvPr id="650" name="Google Shape;650;p80"/>
          <p:cNvSpPr txBox="1"/>
          <p:nvPr>
            <p:ph idx="2" type="title"/>
          </p:nvPr>
        </p:nvSpPr>
        <p:spPr>
          <a:xfrm>
            <a:off x="420875" y="3318663"/>
            <a:ext cx="4036500" cy="5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Joleen Meuleners</a:t>
            </a:r>
            <a:endParaRPr/>
          </a:p>
        </p:txBody>
      </p:sp>
      <p:pic>
        <p:nvPicPr>
          <p:cNvPr descr="Abstract image of blue ribbons on a black background." id="651" name="Google Shape;651;p80"/>
          <p:cNvPicPr preferRelativeResize="0"/>
          <p:nvPr>
            <p:ph idx="3" type="pic"/>
          </p:nvPr>
        </p:nvPicPr>
        <p:blipFill rotWithShape="1">
          <a:blip r:embed="rId3">
            <a:alphaModFix/>
          </a:blip>
          <a:srcRect b="0" l="12943" r="32255" t="0"/>
          <a:stretch/>
        </p:blipFill>
        <p:spPr>
          <a:xfrm>
            <a:off x="5039775" y="196800"/>
            <a:ext cx="3905400" cy="4749900"/>
          </a:xfrm>
          <a:prstGeom prst="roundRect">
            <a:avLst>
              <a:gd fmla="val 16667" name="adj"/>
            </a:avLst>
          </a:prstGeom>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81"/>
          <p:cNvSpPr txBox="1"/>
          <p:nvPr>
            <p:ph type="title"/>
          </p:nvPr>
        </p:nvSpPr>
        <p:spPr>
          <a:xfrm>
            <a:off x="142450" y="321425"/>
            <a:ext cx="6231300" cy="168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a:t>
            </a:r>
            <a:endParaRPr/>
          </a:p>
        </p:txBody>
      </p:sp>
      <p:sp>
        <p:nvSpPr>
          <p:cNvPr id="657" name="Google Shape;657;p81"/>
          <p:cNvSpPr txBox="1"/>
          <p:nvPr>
            <p:ph idx="2" type="title"/>
          </p:nvPr>
        </p:nvSpPr>
        <p:spPr>
          <a:xfrm>
            <a:off x="1775350" y="1210500"/>
            <a:ext cx="6231300" cy="16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Does the day of the week affect how much I am on my phone?</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sz="1600"/>
              <a:t>Does it depend on if I work or not?</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82"/>
          <p:cNvSpPr txBox="1"/>
          <p:nvPr>
            <p:ph type="title"/>
          </p:nvPr>
        </p:nvSpPr>
        <p:spPr>
          <a:xfrm>
            <a:off x="171775" y="174900"/>
            <a:ext cx="2965500" cy="117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663" name="Google Shape;663;p82"/>
          <p:cNvSpPr txBox="1"/>
          <p:nvPr>
            <p:ph idx="2" type="title"/>
          </p:nvPr>
        </p:nvSpPr>
        <p:spPr>
          <a:xfrm>
            <a:off x="560525" y="1503575"/>
            <a:ext cx="4451100" cy="195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14 observations</a:t>
            </a:r>
            <a:endParaRPr/>
          </a:p>
          <a:p>
            <a:pPr indent="-342900" lvl="0" marL="457200" rtl="0" algn="l">
              <a:spcBef>
                <a:spcPts val="0"/>
              </a:spcBef>
              <a:spcAft>
                <a:spcPts val="0"/>
              </a:spcAft>
              <a:buSzPts val="1800"/>
              <a:buChar char="●"/>
            </a:pPr>
            <a:r>
              <a:rPr lang="en"/>
              <a:t>Variables</a:t>
            </a:r>
            <a:endParaRPr/>
          </a:p>
          <a:p>
            <a:pPr indent="-342900" lvl="1" marL="914400" rtl="0" algn="l">
              <a:spcBef>
                <a:spcPts val="0"/>
              </a:spcBef>
              <a:spcAft>
                <a:spcPts val="0"/>
              </a:spcAft>
              <a:buSzPts val="1800"/>
              <a:buChar char="○"/>
            </a:pPr>
            <a:r>
              <a:rPr lang="en"/>
              <a:t>Worked?</a:t>
            </a:r>
            <a:endParaRPr/>
          </a:p>
          <a:p>
            <a:pPr indent="457200" lvl="0" marL="0" rtl="0" algn="l">
              <a:spcBef>
                <a:spcPts val="0"/>
              </a:spcBef>
              <a:spcAft>
                <a:spcPts val="0"/>
              </a:spcAft>
              <a:buNone/>
            </a:pPr>
            <a:r>
              <a:rPr lang="en"/>
              <a:t>Yes or No?</a:t>
            </a:r>
            <a:endParaRPr/>
          </a:p>
          <a:p>
            <a:pPr indent="-342900" lvl="1" marL="914400" rtl="0" algn="l">
              <a:spcBef>
                <a:spcPts val="0"/>
              </a:spcBef>
              <a:spcAft>
                <a:spcPts val="0"/>
              </a:spcAft>
              <a:buSzPts val="1800"/>
              <a:buChar char="○"/>
            </a:pPr>
            <a:r>
              <a:rPr lang="en"/>
              <a:t>ScreenTime</a:t>
            </a:r>
            <a:endParaRPr/>
          </a:p>
          <a:p>
            <a:pPr indent="0" lvl="0" marL="0" rtl="0" algn="l">
              <a:spcBef>
                <a:spcPts val="0"/>
              </a:spcBef>
              <a:spcAft>
                <a:spcPts val="0"/>
              </a:spcAft>
              <a:buNone/>
            </a:pPr>
            <a:r>
              <a:rPr lang="en"/>
              <a:t>	Recorded with Digital Wellbeing</a:t>
            </a:r>
            <a:endParaRPr/>
          </a:p>
          <a:p>
            <a:pPr indent="457200" lvl="0" marL="0" rtl="0" algn="l">
              <a:spcBef>
                <a:spcPts val="0"/>
              </a:spcBef>
              <a:spcAft>
                <a:spcPts val="0"/>
              </a:spcAft>
              <a:buNone/>
            </a:pPr>
            <a:r>
              <a:t/>
            </a:r>
            <a:endParaRPr/>
          </a:p>
          <a:p>
            <a:pPr indent="45720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664" name="Google Shape;664;p82"/>
          <p:cNvPicPr preferRelativeResize="0"/>
          <p:nvPr/>
        </p:nvPicPr>
        <p:blipFill>
          <a:blip r:embed="rId3">
            <a:alphaModFix/>
          </a:blip>
          <a:stretch>
            <a:fillRect/>
          </a:stretch>
        </p:blipFill>
        <p:spPr>
          <a:xfrm>
            <a:off x="4768375" y="79125"/>
            <a:ext cx="4375625" cy="4654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83"/>
          <p:cNvSpPr txBox="1"/>
          <p:nvPr>
            <p:ph type="title"/>
          </p:nvPr>
        </p:nvSpPr>
        <p:spPr>
          <a:xfrm>
            <a:off x="1622400" y="0"/>
            <a:ext cx="7521600" cy="10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Testing</a:t>
            </a:r>
            <a:endParaRPr/>
          </a:p>
        </p:txBody>
      </p:sp>
      <p:sp>
        <p:nvSpPr>
          <p:cNvPr id="670" name="Google Shape;670;p83"/>
          <p:cNvSpPr txBox="1"/>
          <p:nvPr>
            <p:ph idx="2" type="title"/>
          </p:nvPr>
        </p:nvSpPr>
        <p:spPr>
          <a:xfrm>
            <a:off x="296500" y="1151875"/>
            <a:ext cx="8642400" cy="26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Claim: </a:t>
            </a:r>
            <a:endParaRPr/>
          </a:p>
          <a:p>
            <a:pPr indent="457200" lvl="0" marL="0" rtl="0" algn="l">
              <a:spcBef>
                <a:spcPts val="0"/>
              </a:spcBef>
              <a:spcAft>
                <a:spcPts val="0"/>
              </a:spcAft>
              <a:buNone/>
            </a:pPr>
            <a:r>
              <a:rPr lang="en"/>
              <a:t>The mean screentime is less on days at work than days not at work</a:t>
            </a:r>
            <a:endParaRPr/>
          </a:p>
          <a:p>
            <a:pPr indent="457200" lvl="0" marL="0" rtl="0" algn="l">
              <a:spcBef>
                <a:spcPts val="0"/>
              </a:spcBef>
              <a:spcAft>
                <a:spcPts val="0"/>
              </a:spcAft>
              <a:buNone/>
            </a:pPr>
            <a:r>
              <a:t/>
            </a:r>
            <a:endParaRPr/>
          </a:p>
          <a:p>
            <a:pPr indent="457200" lvl="0" marL="0" rtl="0" algn="l">
              <a:spcBef>
                <a:spcPts val="0"/>
              </a:spcBef>
              <a:spcAft>
                <a:spcPts val="0"/>
              </a:spcAft>
              <a:buNone/>
            </a:pPr>
            <a:r>
              <a:t/>
            </a:r>
            <a:endParaRPr/>
          </a:p>
          <a:p>
            <a:pPr indent="457200" lvl="0" marL="0" rtl="0" algn="l">
              <a:spcBef>
                <a:spcPts val="0"/>
              </a:spcBef>
              <a:spcAft>
                <a:spcPts val="0"/>
              </a:spcAft>
              <a:buNone/>
            </a:pPr>
            <a:r>
              <a:t/>
            </a:r>
            <a:endParaRPr/>
          </a:p>
          <a:p>
            <a:pPr indent="0" lvl="0" marL="0" rtl="0" algn="l">
              <a:spcBef>
                <a:spcPts val="0"/>
              </a:spcBef>
              <a:spcAft>
                <a:spcPts val="0"/>
              </a:spcAft>
              <a:buNone/>
            </a:pPr>
            <a:r>
              <a:rPr lang="en"/>
              <a:t>Variables</a:t>
            </a:r>
            <a:r>
              <a:rPr lang="en"/>
              <a:t>:</a:t>
            </a:r>
            <a:endParaRPr/>
          </a:p>
          <a:p>
            <a:pPr indent="-342900" lvl="0" marL="457200" rtl="0" algn="l">
              <a:spcBef>
                <a:spcPts val="0"/>
              </a:spcBef>
              <a:spcAft>
                <a:spcPts val="0"/>
              </a:spcAft>
              <a:buSzPts val="1800"/>
              <a:buChar char="●"/>
            </a:pPr>
            <a:r>
              <a:rPr lang="en"/>
              <a:t>Dependant: screentime</a:t>
            </a:r>
            <a:endParaRPr/>
          </a:p>
          <a:p>
            <a:pPr indent="-342900" lvl="0" marL="457200" rtl="0" algn="l">
              <a:spcBef>
                <a:spcPts val="0"/>
              </a:spcBef>
              <a:spcAft>
                <a:spcPts val="0"/>
              </a:spcAft>
              <a:buSzPts val="1800"/>
              <a:buChar char="●"/>
            </a:pPr>
            <a:r>
              <a:rPr lang="en"/>
              <a:t>Independent</a:t>
            </a:r>
            <a:r>
              <a:rPr lang="en"/>
              <a:t>: worked -&gt; yes or no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84"/>
          <p:cNvSpPr txBox="1"/>
          <p:nvPr>
            <p:ph type="title"/>
          </p:nvPr>
        </p:nvSpPr>
        <p:spPr>
          <a:xfrm>
            <a:off x="1622400" y="0"/>
            <a:ext cx="7521600" cy="10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Testing</a:t>
            </a:r>
            <a:endParaRPr/>
          </a:p>
        </p:txBody>
      </p:sp>
      <p:sp>
        <p:nvSpPr>
          <p:cNvPr id="676" name="Google Shape;676;p84"/>
          <p:cNvSpPr txBox="1"/>
          <p:nvPr>
            <p:ph idx="2" type="title"/>
          </p:nvPr>
        </p:nvSpPr>
        <p:spPr>
          <a:xfrm>
            <a:off x="369775" y="1025700"/>
            <a:ext cx="4202100" cy="26727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Step one:</a:t>
            </a:r>
            <a:endParaRPr/>
          </a:p>
          <a:p>
            <a:pPr indent="457200" lvl="0" marL="0" rtl="0" algn="l">
              <a:spcBef>
                <a:spcPts val="0"/>
              </a:spcBef>
              <a:spcAft>
                <a:spcPts val="0"/>
              </a:spcAft>
              <a:buNone/>
            </a:pPr>
            <a:r>
              <a:t/>
            </a:r>
            <a:endParaRPr/>
          </a:p>
          <a:p>
            <a:pPr indent="-342900" lvl="0" marL="457200" rtl="0" algn="l">
              <a:spcBef>
                <a:spcPts val="0"/>
              </a:spcBef>
              <a:spcAft>
                <a:spcPts val="0"/>
              </a:spcAft>
              <a:buSzPts val="1800"/>
              <a:buChar char="●"/>
            </a:pPr>
            <a:r>
              <a:rPr lang="en"/>
              <a:t>Null Hypothesis</a:t>
            </a:r>
            <a:endParaRPr/>
          </a:p>
          <a:p>
            <a:pPr indent="0" lvl="0" marL="914400" rtl="0" algn="l">
              <a:spcBef>
                <a:spcPts val="0"/>
              </a:spcBef>
              <a:spcAft>
                <a:spcPts val="0"/>
              </a:spcAft>
              <a:buNone/>
            </a:pPr>
            <a:r>
              <a:rPr lang="en"/>
              <a:t>Screen Time</a:t>
            </a:r>
            <a:r>
              <a:rPr lang="en"/>
              <a:t> on </a:t>
            </a:r>
            <a:r>
              <a:rPr lang="en"/>
              <a:t>work days</a:t>
            </a:r>
            <a:r>
              <a:rPr lang="en"/>
              <a:t> and days off are equal</a:t>
            </a:r>
            <a:endParaRPr/>
          </a:p>
          <a:p>
            <a:pPr indent="0" lvl="0" marL="914400" rtl="0" algn="l">
              <a:spcBef>
                <a:spcPts val="0"/>
              </a:spcBef>
              <a:spcAft>
                <a:spcPts val="0"/>
              </a:spcAft>
              <a:buNone/>
            </a:pPr>
            <a:r>
              <a:t/>
            </a:r>
            <a:endParaRPr/>
          </a:p>
          <a:p>
            <a:pPr indent="-342900" lvl="0" marL="457200" rtl="0" algn="l">
              <a:spcBef>
                <a:spcPts val="0"/>
              </a:spcBef>
              <a:spcAft>
                <a:spcPts val="0"/>
              </a:spcAft>
              <a:buSzPts val="1800"/>
              <a:buChar char="●"/>
            </a:pPr>
            <a:r>
              <a:rPr lang="en"/>
              <a:t>Alternative Hypothesis</a:t>
            </a:r>
            <a:endParaRPr/>
          </a:p>
          <a:p>
            <a:pPr indent="0" lvl="0" marL="914400" rtl="0" algn="l">
              <a:spcBef>
                <a:spcPts val="0"/>
              </a:spcBef>
              <a:spcAft>
                <a:spcPts val="0"/>
              </a:spcAft>
              <a:buNone/>
            </a:pPr>
            <a:r>
              <a:rPr lang="en"/>
              <a:t>Screen Time on work days is less than off days</a:t>
            </a:r>
            <a:endParaRPr/>
          </a:p>
        </p:txBody>
      </p:sp>
      <p:sp>
        <p:nvSpPr>
          <p:cNvPr id="677" name="Google Shape;677;p84"/>
          <p:cNvSpPr txBox="1"/>
          <p:nvPr>
            <p:ph idx="2" type="title"/>
          </p:nvPr>
        </p:nvSpPr>
        <p:spPr>
          <a:xfrm>
            <a:off x="4683850" y="1119500"/>
            <a:ext cx="4202100" cy="26727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Step two:</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Use t-test</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85"/>
          <p:cNvSpPr txBox="1"/>
          <p:nvPr>
            <p:ph type="title"/>
          </p:nvPr>
        </p:nvSpPr>
        <p:spPr>
          <a:xfrm>
            <a:off x="1622400" y="0"/>
            <a:ext cx="7521600" cy="10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Testing</a:t>
            </a:r>
            <a:endParaRPr/>
          </a:p>
        </p:txBody>
      </p:sp>
      <p:sp>
        <p:nvSpPr>
          <p:cNvPr id="683" name="Google Shape;683;p85"/>
          <p:cNvSpPr txBox="1"/>
          <p:nvPr>
            <p:ph idx="2" type="title"/>
          </p:nvPr>
        </p:nvSpPr>
        <p:spPr>
          <a:xfrm>
            <a:off x="560525" y="1025700"/>
            <a:ext cx="4202100" cy="20223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Step three: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Test Statistic:</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P-value: 0.2381</a:t>
            </a:r>
            <a:endParaRPr/>
          </a:p>
          <a:p>
            <a:pPr indent="-342900" lvl="0" marL="457200" rtl="0" algn="l">
              <a:spcBef>
                <a:spcPts val="0"/>
              </a:spcBef>
              <a:spcAft>
                <a:spcPts val="0"/>
              </a:spcAft>
              <a:buSzPts val="1800"/>
              <a:buChar char="●"/>
            </a:pPr>
            <a:r>
              <a:rPr lang="en"/>
              <a:t>T-Test: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20000"/>
              </a:lnSpc>
              <a:spcBef>
                <a:spcPts val="0"/>
              </a:spcBef>
              <a:spcAft>
                <a:spcPts val="0"/>
              </a:spcAft>
              <a:buNone/>
            </a:pPr>
            <a:r>
              <a:t/>
            </a:r>
            <a:endParaRPr sz="10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684" name="Google Shape;684;p85"/>
          <p:cNvSpPr txBox="1"/>
          <p:nvPr>
            <p:ph idx="2" type="title"/>
          </p:nvPr>
        </p:nvSpPr>
        <p:spPr>
          <a:xfrm>
            <a:off x="4683850" y="1119500"/>
            <a:ext cx="4202100" cy="26727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Step four:</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Using significance level 0.05, fail to reject the null hypothesis</a:t>
            </a:r>
            <a:endParaRPr/>
          </a:p>
          <a:p>
            <a:pPr indent="0" lvl="0" marL="0" rtl="0" algn="l">
              <a:spcBef>
                <a:spcPts val="0"/>
              </a:spcBef>
              <a:spcAft>
                <a:spcPts val="0"/>
              </a:spcAft>
              <a:buNone/>
            </a:pPr>
            <a:r>
              <a:t/>
            </a:r>
            <a:endParaRPr/>
          </a:p>
        </p:txBody>
      </p:sp>
      <p:pic>
        <p:nvPicPr>
          <p:cNvPr id="685" name="Google Shape;685;p85"/>
          <p:cNvPicPr preferRelativeResize="0"/>
          <p:nvPr/>
        </p:nvPicPr>
        <p:blipFill>
          <a:blip r:embed="rId3">
            <a:alphaModFix/>
          </a:blip>
          <a:stretch>
            <a:fillRect/>
          </a:stretch>
        </p:blipFill>
        <p:spPr>
          <a:xfrm>
            <a:off x="377350" y="2855500"/>
            <a:ext cx="4637775" cy="2168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86"/>
          <p:cNvSpPr txBox="1"/>
          <p:nvPr>
            <p:ph type="title"/>
          </p:nvPr>
        </p:nvSpPr>
        <p:spPr>
          <a:xfrm>
            <a:off x="391575" y="160225"/>
            <a:ext cx="6231300" cy="168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691" name="Google Shape;691;p86"/>
          <p:cNvSpPr txBox="1"/>
          <p:nvPr>
            <p:ph idx="2" type="title"/>
          </p:nvPr>
        </p:nvSpPr>
        <p:spPr>
          <a:xfrm>
            <a:off x="391575" y="1255350"/>
            <a:ext cx="2965500" cy="16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the p-value, 0.2381 is greater than 0.05, we fail to reject the null hypothesis. There is not enough evidence to support the claim that the mean Screentime on days not at work is more than the mean Screentime on days at work.</a:t>
            </a:r>
            <a:endParaRPr/>
          </a:p>
        </p:txBody>
      </p:sp>
      <p:pic>
        <p:nvPicPr>
          <p:cNvPr id="692" name="Google Shape;692;p86"/>
          <p:cNvPicPr preferRelativeResize="0"/>
          <p:nvPr/>
        </p:nvPicPr>
        <p:blipFill>
          <a:blip r:embed="rId3">
            <a:alphaModFix/>
          </a:blip>
          <a:stretch>
            <a:fillRect/>
          </a:stretch>
        </p:blipFill>
        <p:spPr>
          <a:xfrm>
            <a:off x="6011600" y="667363"/>
            <a:ext cx="2050875" cy="3808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87"/>
          <p:cNvSpPr txBox="1"/>
          <p:nvPr>
            <p:ph type="title"/>
          </p:nvPr>
        </p:nvSpPr>
        <p:spPr>
          <a:xfrm>
            <a:off x="127775" y="145575"/>
            <a:ext cx="4722600" cy="9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GitHub</a:t>
            </a:r>
            <a:endParaRPr/>
          </a:p>
        </p:txBody>
      </p:sp>
      <p:sp>
        <p:nvSpPr>
          <p:cNvPr id="698" name="Google Shape;698;p87"/>
          <p:cNvSpPr txBox="1"/>
          <p:nvPr>
            <p:ph idx="2" type="title"/>
          </p:nvPr>
        </p:nvSpPr>
        <p:spPr>
          <a:xfrm>
            <a:off x="838675" y="1143075"/>
            <a:ext cx="2965500" cy="16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latin typeface="Arial"/>
                <a:ea typeface="Arial"/>
                <a:cs typeface="Arial"/>
                <a:sym typeface="Arial"/>
                <a:hlinkClick r:id="rId3"/>
              </a:rPr>
              <a:t>Jmeuleners/Screentime-Study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esson 1">
  <a:themeElements>
    <a:clrScheme name="Simple Light">
      <a:dk1>
        <a:srgbClr val="137C3F"/>
      </a:dk1>
      <a:lt1>
        <a:srgbClr val="FFFCF5"/>
      </a:lt1>
      <a:dk2>
        <a:srgbClr val="146AEB"/>
      </a:dk2>
      <a:lt2>
        <a:srgbClr val="FBA084"/>
      </a:lt2>
      <a:accent1>
        <a:srgbClr val="000000"/>
      </a:accent1>
      <a:accent2>
        <a:srgbClr val="FFFFB3"/>
      </a:accent2>
      <a:accent3>
        <a:srgbClr val="B6D7A8"/>
      </a:accent3>
      <a:accent4>
        <a:srgbClr val="A4C2F4"/>
      </a:accent4>
      <a:accent5>
        <a:srgbClr val="B6D7A8"/>
      </a:accent5>
      <a:accent6>
        <a:srgbClr val="B4A7D6"/>
      </a:accent6>
      <a:hlink>
        <a:srgbClr val="146AE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nvestor Pitch">
  <a:themeElements>
    <a:clrScheme name="Simple Light">
      <a:dk1>
        <a:srgbClr val="1A36B4"/>
      </a:dk1>
      <a:lt1>
        <a:srgbClr val="F6F5EC"/>
      </a:lt1>
      <a:dk2>
        <a:srgbClr val="1D1D1D"/>
      </a:dk2>
      <a:lt2>
        <a:srgbClr val="A4C2F4"/>
      </a:lt2>
      <a:accent1>
        <a:srgbClr val="FFFFFF"/>
      </a:accent1>
      <a:accent2>
        <a:srgbClr val="1A36B4"/>
      </a:accent2>
      <a:accent3>
        <a:srgbClr val="1D1D1D"/>
      </a:accent3>
      <a:accent4>
        <a:srgbClr val="F6F5EC"/>
      </a:accent4>
      <a:accent5>
        <a:srgbClr val="1A36B4"/>
      </a:accent5>
      <a:accent6>
        <a:srgbClr val="595959"/>
      </a:accent6>
      <a:hlink>
        <a:srgbClr val="A4C2F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