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32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074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8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875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7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87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0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72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9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960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313F-E34A-45FB-994E-668BC834D926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A230-3FB3-412B-B867-122D627761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23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0485" t="22076" r="20971" b="23569"/>
          <a:stretch/>
        </p:blipFill>
        <p:spPr>
          <a:xfrm>
            <a:off x="1121779" y="1344305"/>
            <a:ext cx="9948442" cy="519297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INDEX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994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NOSOTROS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9926" t="27052" r="19963" b="15208"/>
          <a:stretch/>
        </p:blipFill>
        <p:spPr>
          <a:xfrm>
            <a:off x="1205889" y="1187356"/>
            <a:ext cx="9780222" cy="52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0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60408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TALLERES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9925" t="22673" r="22089" b="15008"/>
          <a:stretch/>
        </p:blipFill>
        <p:spPr>
          <a:xfrm>
            <a:off x="1827171" y="1364776"/>
            <a:ext cx="8537657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PROYECTOS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0597" t="24266" r="20074" b="11225"/>
          <a:stretch/>
        </p:blipFill>
        <p:spPr>
          <a:xfrm>
            <a:off x="1876567" y="1460311"/>
            <a:ext cx="8438865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CONTACTO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9701" t="26879" r="39441" b="13614"/>
          <a:stretch/>
        </p:blipFill>
        <p:spPr>
          <a:xfrm>
            <a:off x="668741" y="1690688"/>
            <a:ext cx="4981433" cy="40790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4701" t="28049" r="49627" b="18193"/>
          <a:stretch/>
        </p:blipFill>
        <p:spPr>
          <a:xfrm>
            <a:off x="7888406" y="1124444"/>
            <a:ext cx="2702257" cy="5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INDEX</vt:lpstr>
      <vt:lpstr>NOSOTROS</vt:lpstr>
      <vt:lpstr>TALLERES</vt:lpstr>
      <vt:lpstr>PROYECTOS</vt:lpstr>
      <vt:lpstr>CONTACTO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</dc:title>
  <dc:creator>Daniela</dc:creator>
  <cp:lastModifiedBy>Daniela</cp:lastModifiedBy>
  <cp:revision>3</cp:revision>
  <dcterms:created xsi:type="dcterms:W3CDTF">2024-02-07T02:11:28Z</dcterms:created>
  <dcterms:modified xsi:type="dcterms:W3CDTF">2024-02-07T02:21:20Z</dcterms:modified>
</cp:coreProperties>
</file>