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28de9fc1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28de9fc1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Jaime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233e482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233e482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Jaime and Banting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233e4820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233e4820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233e482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233e482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Jaime and sydney(austrailia)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233e4820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233e4820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233e4820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233e482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ITS PUSIERON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233e4820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233e4820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Brenda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28de9fc1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28de9fc1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Brenda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orkwaves-jm2b5.ondigitalocean.app/signup" TargetMode="External"/><Relationship Id="rId4" Type="http://schemas.openxmlformats.org/officeDocument/2006/relationships/hyperlink" Target="https://workwaves-jm2b5.ondigitalocean.app/signup" TargetMode="External"/><Relationship Id="rId5" Type="http://schemas.openxmlformats.org/officeDocument/2006/relationships/hyperlink" Target="https://workwaves-jm2b5.ondigitalocean.app/signu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931725" y="3406775"/>
            <a:ext cx="2880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Team 3: Brenda Beltran, Brandon Flores, Jaime Guardado, Sidney Thomas, Banting Lin, Abdarrahman Ayyaz</a:t>
            </a:r>
            <a:endParaRPr b="1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750" y="1270100"/>
            <a:ext cx="4389950" cy="17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>
                <a:latin typeface="Economica"/>
                <a:ea typeface="Economica"/>
                <a:cs typeface="Economica"/>
                <a:sym typeface="Economica"/>
              </a:rPr>
              <a:t>   About Work Waves</a:t>
            </a:r>
            <a:endParaRPr sz="272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34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conomica"/>
              <a:buChar char="●"/>
            </a:pPr>
            <a: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Work Waves, is your gateway to flexible gig and side hustle opportunities for anyone with skills to offer. </a:t>
            </a:r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conomica"/>
              <a:buChar char="●"/>
            </a:pPr>
            <a: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Has a </a:t>
            </a:r>
            <a: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User generated gig economy which </a:t>
            </a:r>
            <a: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will</a:t>
            </a:r>
            <a: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foster a community of users who share and request to do small jobs for one another. </a:t>
            </a:r>
            <a:b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</a:br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063" y="1514013"/>
            <a:ext cx="25431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Why is Workwaves useful?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conomica"/>
              <a:buChar char="●"/>
            </a:pP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User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might only need to get a simple job done I.E. mowing lawn or 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hiring a pet sitter for the day.</a:t>
            </a:r>
            <a:endParaRPr sz="2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conomica"/>
              <a:buChar char="○"/>
            </a:pPr>
            <a:r>
              <a:rPr lang="en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Sometimes finding those people can be through word of mouth, which can be challenging</a:t>
            </a:r>
            <a:endParaRPr sz="1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conomica"/>
              <a:buChar char="○"/>
            </a:pPr>
            <a:r>
              <a:rPr lang="en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Quick and easy on the go you find people to fill in short tasks</a:t>
            </a:r>
            <a:endParaRPr sz="1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conomica"/>
              <a:buChar char="●"/>
            </a:pP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For Users who want quick work they can</a:t>
            </a:r>
            <a:endParaRPr sz="2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conomica"/>
              <a:buChar char="○"/>
            </a:pPr>
            <a:r>
              <a:rPr lang="en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Advertise</a:t>
            </a:r>
            <a:r>
              <a:rPr lang="en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themselves,</a:t>
            </a:r>
            <a:r>
              <a:rPr lang="en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i.e.</a:t>
            </a:r>
            <a:r>
              <a:rPr lang="en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manual labor or babysitter etc.</a:t>
            </a:r>
            <a:endParaRPr sz="1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conomica"/>
              <a:buChar char="○"/>
            </a:pPr>
            <a:r>
              <a:rPr lang="en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Look for a quick side hustle to get some cash.</a:t>
            </a:r>
            <a:endParaRPr sz="1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>
                <a:latin typeface="Economica"/>
                <a:ea typeface="Economica"/>
                <a:cs typeface="Economica"/>
                <a:sym typeface="Economica"/>
              </a:rPr>
              <a:t>Our Competitors </a:t>
            </a:r>
            <a:endParaRPr sz="272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Two of our biggest competitors are craigslist and taskrabbit. These both have different ways of connecting people with work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, but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they are not designed to get people 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to work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right away.</a:t>
            </a:r>
            <a:endParaRPr sz="2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It could take people days or weeks to get started with their gig.</a:t>
            </a:r>
            <a:endParaRPr sz="2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200" y="1152475"/>
            <a:ext cx="4735800" cy="12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0125" y="2829900"/>
            <a:ext cx="4863875" cy="22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Demo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061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conomica"/>
              <a:buChar char="●"/>
            </a:pPr>
            <a: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We will now present a short demo of our app</a:t>
            </a:r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○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https://workwaves-jm2b5.ondigitalocean.ap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p</a:t>
            </a:r>
            <a:br>
              <a:rPr lang="en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5"/>
              </a:rPr>
            </a:br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Managing Source Code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VCS - Git,  Code style enforced by Eslint.</a:t>
            </a:r>
            <a:b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</a:br>
            <a:b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</a:br>
            <a: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Branch flow  new-branch → Develop → Main </a:t>
            </a:r>
            <a:b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</a:br>
            <a:b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</a:br>
            <a: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Coding practices: </a:t>
            </a:r>
            <a:b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</a:br>
            <a: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- ‘Feat’, ‘fix’, or ‘chore’ in branch name.</a:t>
            </a:r>
            <a:b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</a:br>
            <a: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- Commit messages start off with </a:t>
            </a:r>
            <a: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‘Feat’, ‘fix’, or ‘chore’ as well.</a:t>
            </a:r>
            <a:b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</a:br>
            <a: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- PRs are for draft and work ready to review. They must get tested and approved by another teammate before merging to develop.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		Managing Tasks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282575"/>
            <a:ext cx="3445500" cy="4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conomica"/>
              <a:buChar char="●"/>
            </a:pPr>
            <a: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We used an open source project management tool Taiga and it’s Kanban board to dictate and control tasks</a:t>
            </a:r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975" y="1234350"/>
            <a:ext cx="5091948" cy="345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500" y="3799200"/>
            <a:ext cx="2087575" cy="7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Our Communication</a:t>
            </a:r>
            <a:r>
              <a:rPr lang="en"/>
              <a:t> 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Economica"/>
              <a:buChar char="●"/>
            </a:pPr>
            <a:r>
              <a:rPr lang="en" sz="17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Discord </a:t>
            </a:r>
            <a:endParaRPr sz="17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Economica"/>
              <a:buChar char="○"/>
            </a:pPr>
            <a:r>
              <a:rPr lang="en" sz="17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Our main form of communicating to each other about code, </a:t>
            </a:r>
            <a:r>
              <a:rPr lang="en" sz="17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responsibilities</a:t>
            </a:r>
            <a:r>
              <a:rPr lang="en" sz="17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, and </a:t>
            </a:r>
            <a:endParaRPr sz="17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Economica"/>
              <a:buChar char="●"/>
            </a:pPr>
            <a:r>
              <a:rPr lang="en" sz="17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When2Meet</a:t>
            </a:r>
            <a:endParaRPr sz="17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Economica"/>
              <a:buChar char="○"/>
            </a:pPr>
            <a:r>
              <a:rPr lang="en" sz="17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User friendly scheduling app that we used to fill out our </a:t>
            </a:r>
            <a:r>
              <a:rPr lang="en" sz="17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availability</a:t>
            </a:r>
            <a:r>
              <a:rPr lang="en" sz="17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to eventually host meetings. </a:t>
            </a:r>
            <a:endParaRPr sz="17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Economica"/>
              <a:buChar char="●"/>
            </a:pPr>
            <a:r>
              <a:rPr lang="en" sz="17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Zoom</a:t>
            </a:r>
            <a:endParaRPr sz="17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Economica"/>
              <a:buChar char="○"/>
            </a:pPr>
            <a:r>
              <a:rPr lang="en" sz="17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Met weekly with team to go over deadlines and progress. </a:t>
            </a:r>
            <a:endParaRPr sz="17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9299" y="2237150"/>
            <a:ext cx="1603176" cy="277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1200" y="1059850"/>
            <a:ext cx="1377750" cy="30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Team Management 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017725"/>
            <a:ext cx="4182300" cy="3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Economica"/>
              <a:buChar char="●"/>
            </a:pPr>
            <a:r>
              <a:rPr lang="en" sz="17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Team Lead dictated, organized, and managed the teams progress.</a:t>
            </a:r>
            <a:endParaRPr sz="17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Economica"/>
              <a:buChar char="○"/>
            </a:pPr>
            <a:r>
              <a:rPr lang="en" sz="17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Support would help all other leads and communi</a:t>
            </a: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cate teams needs.</a:t>
            </a:r>
            <a:endParaRPr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conomica"/>
              <a:buChar char="○"/>
            </a:pP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Scrum master helped ensure our documents and all information was collected from every team member</a:t>
            </a:r>
            <a:endParaRPr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conomica"/>
              <a:buChar char="○"/>
            </a:pP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Git Master supported Front End lead</a:t>
            </a:r>
            <a:endParaRPr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conomica"/>
              <a:buChar char="○"/>
            </a:pP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Support supported Back End Lead </a:t>
            </a:r>
            <a:endParaRPr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conomica"/>
              <a:buChar char="●"/>
            </a:pPr>
            <a: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Our Meetings would recap our progress and support everyone who needed it</a:t>
            </a:r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conomica"/>
              <a:buChar char="●"/>
            </a:pPr>
            <a: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Oh and we bonded over coffee ! &lt;3</a:t>
            </a:r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343012" y="648137"/>
            <a:ext cx="2517900" cy="44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