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34C41-96D6-475C-BAAC-34512356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F9CAA-412C-452D-97F7-A02B61D67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636A0-CCA2-466B-83E7-19AB9433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41045-5F7F-4D21-A87C-BE891128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28083-73A8-43A5-B7C1-FBAEBDDA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ECE0C-82A2-412A-8B76-74F96A95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35545D-14E6-4475-938E-1383967A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56036-CB37-4C2F-8924-72F1E850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9D925-60B4-4420-BAF3-C3F16BCD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DA8C3-4BB3-4EF7-841D-C8D54991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CAE47A-C45C-4E08-BE1D-37C5C719E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971A2-CCE5-4BD2-AA86-2796E353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45E08-9D3D-4093-86E4-DEA36E7F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4307-CB4A-45E1-82C9-AB891B2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25514-6A50-468B-B778-034BFAD2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6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0A882-1E2C-41C3-8551-3D94E5CD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EEBFD-749E-48D4-9E0C-324F088B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1670B-F52D-45F9-81A5-C5030D86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F84B6-D1BA-4D0E-92F2-F733667B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30BC2-AE19-458F-8347-F7DF5E9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3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A933F-ED70-4962-BD70-7216F9C8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B51CD-F781-4EE7-AD40-64031C48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17733-EBF5-49C8-9068-AF628E0F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6B285-D17D-465F-9C4A-9E74EBB3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24E07-DC8A-42D6-85D3-18F5338C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5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0AF64-AD2A-4C29-B4F4-C96A5049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5D4AF-D593-4F34-AC41-F4744A83D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8891E-3066-4E5D-9196-115DC6853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071DF-7E81-44BF-9C1D-F4A592EC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F513A1-BBEA-4E5C-9103-B91F1F80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1CC9A-2A22-4791-B6AA-B9DDCCEB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0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BEA71-B2D5-437E-AE00-908FED72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A33C1-F3D5-4FAC-9262-6EFF95BB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7D18E-ADAC-4D92-B6DD-99DC524E1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488A4E-67FB-4394-8855-E595114E2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1C0F2-D9D9-4DA6-A33D-422AB50A4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35ED97-AB62-4871-A2BD-864C9B8B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BC189E-37EC-4024-BDFA-3982BCA8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6DDE76-5CC0-497F-8F63-57B0D45F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9C4F5-5C6E-476D-AB96-B35F3F60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0C9675-42F0-4D15-A317-229C1910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979C6-5EE9-4014-B33D-3B6E0607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44FF2-2468-4F7B-8BF8-28450008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08999-761B-4954-B67C-D32588EC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2E4C10-DBF1-49E0-9C53-94E07E46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B94709-E704-40FD-820C-C87F93E6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7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D00FF-07F8-49C3-8707-1BD976F2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D03E3-834D-4ABA-80F1-62E93622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F5344-4A84-42D9-BD7F-94983BB0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24774-7E20-461E-B658-3F821CE2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C8788-48DB-475C-8DC0-D4579C5E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4CDF5-9F53-45E4-8120-DE486AB2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5FB1-A69E-414C-9E53-357A9B95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95F0E6-1520-4CA5-8D08-3B0D8C1B0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B5E6C-9C21-45D5-BB0A-DDBE00C16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25935-EA7E-4A3F-819E-AD44265E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88ECF-887E-4F71-A2DF-456CA8D4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395A1-78D6-45CA-972A-0BD85652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BA9B27-7434-47A3-99BC-FF16613A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13302-E92E-4FBC-BEFF-D64E805E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72345-2372-4F61-860B-E9306BC62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C82F1-F563-4BC9-A9B6-87EE827321E3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E6DEF-5879-40FE-9FAD-B1CE3F55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08C5A-6EFB-40FB-AC79-580091ACC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E59A2-387C-429E-B905-A12058C4A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FC287-2798-41A2-92BE-648ACCB10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설치과정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EE9572-979F-46BE-ACC9-A6F88897E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조민근</a:t>
            </a:r>
          </a:p>
        </p:txBody>
      </p:sp>
    </p:spTree>
    <p:extLst>
      <p:ext uri="{BB962C8B-B14F-4D97-AF65-F5344CB8AC3E}">
        <p14:creationId xmlns:p14="http://schemas.microsoft.com/office/powerpoint/2010/main" val="300953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781D-BA39-4DDF-9CC2-6C64412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1.Oracle </a:t>
            </a:r>
            <a:r>
              <a:rPr lang="ko-KR" altLang="en-US" dirty="0"/>
              <a:t>홈페이지에서 </a:t>
            </a:r>
            <a:r>
              <a:rPr lang="en-US" altLang="ko-KR" dirty="0"/>
              <a:t>Java </a:t>
            </a:r>
            <a:r>
              <a:rPr lang="ko-KR" altLang="en-US" dirty="0"/>
              <a:t>다운로드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993F86-19C8-4E49-AD33-E1C894EC8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39" y="190951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5435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4560-C855-4A8F-A760-4D16051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다운로드 후 압축 풀기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635A70F-1ECD-4A86-8C5A-8A9B3EA1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36" y="1825625"/>
            <a:ext cx="6487328" cy="4351338"/>
          </a:xfrm>
        </p:spPr>
      </p:pic>
    </p:spTree>
    <p:extLst>
      <p:ext uri="{BB962C8B-B14F-4D97-AF65-F5344CB8AC3E}">
        <p14:creationId xmlns:p14="http://schemas.microsoft.com/office/powerpoint/2010/main" val="9713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3813F-A391-43F1-8794-1B524A3F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환경변수 설정에서 </a:t>
            </a:r>
            <a:r>
              <a:rPr lang="en-US" altLang="ko-KR" dirty="0"/>
              <a:t>Java </a:t>
            </a:r>
            <a:r>
              <a:rPr lang="ko-KR" altLang="en-US" dirty="0"/>
              <a:t>경로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F4CCC0-7ACE-4E19-A3DC-88554B794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33" y="1825625"/>
            <a:ext cx="9857533" cy="4351338"/>
          </a:xfrm>
        </p:spPr>
      </p:pic>
    </p:spTree>
    <p:extLst>
      <p:ext uri="{BB962C8B-B14F-4D97-AF65-F5344CB8AC3E}">
        <p14:creationId xmlns:p14="http://schemas.microsoft.com/office/powerpoint/2010/main" val="34747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A5AFA-3FEE-4779-B400-E4408CB5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프로그램 설치 후 확인 절차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2603CC-E421-4286-82CF-61846551F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15" y="1825625"/>
            <a:ext cx="8264169" cy="4351338"/>
          </a:xfrm>
        </p:spPr>
      </p:pic>
    </p:spTree>
    <p:extLst>
      <p:ext uri="{BB962C8B-B14F-4D97-AF65-F5344CB8AC3E}">
        <p14:creationId xmlns:p14="http://schemas.microsoft.com/office/powerpoint/2010/main" val="22592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Java 설치과정</vt:lpstr>
      <vt:lpstr>1.Oracle 홈페이지에서 Java 다운로드</vt:lpstr>
      <vt:lpstr>2. 다운로드 후 압축 풀기</vt:lpstr>
      <vt:lpstr>3. 환경변수 설정에서 Java 경로 설정</vt:lpstr>
      <vt:lpstr>4. 프로그램 설치 후 확인 절차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설치과정</dc:title>
  <dc:creator>Administrator</dc:creator>
  <cp:lastModifiedBy>Administrator</cp:lastModifiedBy>
  <cp:revision>4</cp:revision>
  <dcterms:created xsi:type="dcterms:W3CDTF">2023-12-26T08:10:49Z</dcterms:created>
  <dcterms:modified xsi:type="dcterms:W3CDTF">2023-12-26T08:15:05Z</dcterms:modified>
</cp:coreProperties>
</file>