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D369B-B7DC-42F9-B35E-2F02A7766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9FC543-546B-40E9-A567-8C89D6FA1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51902-590D-4782-BC7E-9A6E085F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441D-0758-413D-98BE-FF9BC5EC995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3D769-B817-4B3D-84AE-C99CEAE8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B8B41-19DC-4C33-891E-80E22794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0DB5-43D7-4399-8C2E-93760022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0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312F2-BE78-4855-B929-BF18016D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04BAA7-D3E4-4841-9E2B-59005B8A0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D4E28-4D3E-4DDA-8B03-5F1C8D84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441D-0758-413D-98BE-FF9BC5EC995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6B447-42ED-43F2-A412-94CE4FF0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43B91-7FCC-4515-8FED-8BB69782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0DB5-43D7-4399-8C2E-93760022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15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6A1A19-5BA2-4BDC-9995-B802F464C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42FDB0-E5CC-4ED1-B699-6775EA4B3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18DB5-BF85-43FA-9A29-5FE9AAA6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441D-0758-413D-98BE-FF9BC5EC995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5673D-FA31-43BF-8BF7-286E050C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C19B9-7262-47DC-B295-E089AD8D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0DB5-43D7-4399-8C2E-93760022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1720A-A974-4A1D-B81B-0D13B957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8E532-A88A-4DA9-B96F-C25E102C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65F59-7259-49DF-8610-D8064B13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441D-0758-413D-98BE-FF9BC5EC995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AE280-69E7-4A2F-A5E8-3CCFE708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47966-AE3C-4590-AB3F-68A48E7B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0DB5-43D7-4399-8C2E-93760022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3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A26FB-93CC-4D0E-B52B-4C2082C6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124577-F3B8-4BBE-BEE4-FACA66769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E7124-EE3C-4508-8911-184BFD28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441D-0758-413D-98BE-FF9BC5EC995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7EAFD-4BA0-4F3A-B308-0EC9538E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3FFF6-42ED-4E41-9FBA-6FAE7210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0DB5-43D7-4399-8C2E-93760022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74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6E8CF-2242-440C-876A-27D39E58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2FD31-60AB-4FD8-ACE9-F93A677A1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5A982E-CEA6-473B-A630-050B8FF59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2F0E8-53E0-4A5F-8ABA-3D954B42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441D-0758-413D-98BE-FF9BC5EC995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BF649A-5784-4A06-BC5A-470146B3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6BE84-F8CB-4BB0-B8CE-1423A7F7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0DB5-43D7-4399-8C2E-93760022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41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83BE7-8985-4362-AD1D-BDEA8D61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801F7-A4D7-4F47-AB52-767D12C1F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7BD26-0A49-403C-8983-3481A76EC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045245-DCAD-4616-A1C9-065D4E914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E2BB76-D816-4A2F-B54F-9E05634C6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FB9F67-77BE-4EE1-AA77-E0FF92DC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441D-0758-413D-98BE-FF9BC5EC995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2B0413-93C9-4854-9E28-42470583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957CBF-5BB3-441C-B211-2D9C17C4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0DB5-43D7-4399-8C2E-93760022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10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F4DF5-923B-4189-8313-1C1878F3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D376D8-EA21-40E7-8CB4-92B04EDF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441D-0758-413D-98BE-FF9BC5EC995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A0C96F-1016-4A70-9DD6-F1F3CD5A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16DDB7-236B-4173-9AD1-563F8415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0DB5-43D7-4399-8C2E-93760022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4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130241-8A4E-4710-A776-859F554B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441D-0758-413D-98BE-FF9BC5EC995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2318C9-394F-4394-8F75-AA90EEEA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A7F5D-7712-410A-BD85-8D2256A8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0DB5-43D7-4399-8C2E-93760022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8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06D4A-85C0-4F2B-8DB4-D87A82BA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B9CB2-F6D8-4C97-A4E5-99488B05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20913-50C5-47A0-900F-B72688707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E2F60C-FBC6-4089-80E8-C44492EA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441D-0758-413D-98BE-FF9BC5EC995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0E6B63-4890-42FF-A8F9-50A86945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98B0CC-0761-4AE5-81C2-CB7360D7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0DB5-43D7-4399-8C2E-93760022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57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02CA5-1271-4ABE-9AC0-130B756C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46C3F0-CF35-40F5-BC3D-CF9391CCE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596342-1110-4D1D-9E98-60E3CF820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5F27C-4C63-4BCC-B017-6E150378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441D-0758-413D-98BE-FF9BC5EC995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68894D-BD0B-4660-A4F7-CB0A0224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EB1D97-D0A7-4E08-B592-B28BCC9C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0DB5-43D7-4399-8C2E-93760022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10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236455-C598-4FC8-B406-71570851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36C7E-DB7D-4071-AAA2-1A10665F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8A2E8-8584-4C86-A8D6-1992A5B49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6441D-0758-413D-98BE-FF9BC5EC995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CD7BC-A28B-41F8-BEE8-54247EDF3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17916-800A-4CAE-85B9-99A7A29F6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0DB5-43D7-4399-8C2E-93760022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9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A9817-707A-440F-9C97-3C4D42523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설치 및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21790A-6A75-4327-94C7-DF362AF0F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조민근</a:t>
            </a:r>
          </a:p>
        </p:txBody>
      </p:sp>
    </p:spTree>
    <p:extLst>
      <p:ext uri="{BB962C8B-B14F-4D97-AF65-F5344CB8AC3E}">
        <p14:creationId xmlns:p14="http://schemas.microsoft.com/office/powerpoint/2010/main" val="119037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94481-5F63-4D57-9D7F-16C3B3C8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Git </a:t>
            </a:r>
            <a:r>
              <a:rPr lang="ko-KR" altLang="en-US" dirty="0"/>
              <a:t>다운로드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BCF5E91-E693-42C1-B17D-A84E0DFCD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096000" cy="34290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DA68E4-FBB8-4681-BEFA-5AD366E17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2" y="3429000"/>
            <a:ext cx="6095997" cy="3428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A663FC-54D3-47BE-BCA4-8A315366CC28}"/>
              </a:ext>
            </a:extLst>
          </p:cNvPr>
          <p:cNvSpPr txBox="1"/>
          <p:nvPr/>
        </p:nvSpPr>
        <p:spPr>
          <a:xfrm>
            <a:off x="679508" y="2273417"/>
            <a:ext cx="1106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https://git-scm.com/</a:t>
            </a:r>
            <a:r>
              <a:rPr lang="en-US" altLang="ko-KR" dirty="0"/>
              <a:t> </a:t>
            </a:r>
            <a:r>
              <a:rPr lang="ko-KR" altLang="en-US" dirty="0"/>
              <a:t>로 접속해 사양에 맞는 버전 다운로드</a:t>
            </a:r>
          </a:p>
        </p:txBody>
      </p:sp>
    </p:spTree>
    <p:extLst>
      <p:ext uri="{BB962C8B-B14F-4D97-AF65-F5344CB8AC3E}">
        <p14:creationId xmlns:p14="http://schemas.microsoft.com/office/powerpoint/2010/main" val="405805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7F584-D6FD-4F6E-A14B-CCAB6ADD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Git hub </a:t>
            </a:r>
            <a:r>
              <a:rPr lang="ko-KR" altLang="en-US" dirty="0"/>
              <a:t>회원가입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3055842-BA6C-491A-BBD0-8AD9550D3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8" y="2820899"/>
            <a:ext cx="7027709" cy="3953086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90C54B-2EB5-426A-84B7-60E99A5A5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06" y="2357306"/>
            <a:ext cx="6554598" cy="36869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853506-9378-4652-B80C-28207D3BF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88" y="1495336"/>
            <a:ext cx="6256324" cy="35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9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3077A-94A8-4F19-B5EC-FBBB6262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일반자격증명 추가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73AF36-D9DC-4C30-A4B7-97899F1B3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22" y="2077295"/>
            <a:ext cx="772500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6850A-36E8-4917-A3E8-7B11A822C490}"/>
              </a:ext>
            </a:extLst>
          </p:cNvPr>
          <p:cNvSpPr txBox="1"/>
          <p:nvPr/>
        </p:nvSpPr>
        <p:spPr>
          <a:xfrm>
            <a:off x="570451" y="2114026"/>
            <a:ext cx="313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</a:t>
            </a:r>
            <a:r>
              <a:rPr lang="en-US" altLang="ko-KR" dirty="0"/>
              <a:t>: </a:t>
            </a:r>
            <a:r>
              <a:rPr lang="ko-KR" altLang="en-US" dirty="0"/>
              <a:t>사용자 등록이름</a:t>
            </a:r>
            <a:endParaRPr lang="en-US" altLang="ko-KR" dirty="0"/>
          </a:p>
          <a:p>
            <a:r>
              <a:rPr lang="ko-KR" altLang="en-US" dirty="0"/>
              <a:t>비밀번호 </a:t>
            </a:r>
            <a:r>
              <a:rPr lang="en-US" altLang="ko-KR" dirty="0"/>
              <a:t>: Repository </a:t>
            </a:r>
            <a:r>
              <a:rPr lang="ko-KR" altLang="en-US" dirty="0"/>
              <a:t>주소</a:t>
            </a:r>
          </a:p>
        </p:txBody>
      </p:sp>
    </p:spTree>
    <p:extLst>
      <p:ext uri="{BB962C8B-B14F-4D97-AF65-F5344CB8AC3E}">
        <p14:creationId xmlns:p14="http://schemas.microsoft.com/office/powerpoint/2010/main" val="71941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DD3ED-4B33-4FF5-90D6-6776AB29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Repository </a:t>
            </a:r>
            <a:r>
              <a:rPr lang="ko-KR" altLang="en-US" dirty="0"/>
              <a:t>생성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8AD1E394-125B-4A29-B5D1-680EB261A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788"/>
            <a:ext cx="5700508" cy="2981267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6BFE46-77DF-4B5A-8EEE-4203A3956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92" y="3476790"/>
            <a:ext cx="6470708" cy="338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0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1BB84-1CA1-45D1-A373-583D96B3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/>
              <a:t>. </a:t>
            </a:r>
            <a:r>
              <a:rPr lang="en-US" altLang="ko-KR" dirty="0"/>
              <a:t>Repository </a:t>
            </a:r>
            <a:r>
              <a:rPr lang="ko-KR" altLang="en-US" dirty="0"/>
              <a:t>확인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A0FA71F-061A-44A1-B5A3-AB8A93681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9122"/>
            <a:ext cx="5359685" cy="3014823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095D16-07B3-4F7A-9E1A-7305C88D1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830" y="3011648"/>
            <a:ext cx="6670170" cy="384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Git 설치 및 Github 사용</vt:lpstr>
      <vt:lpstr>1. Git 다운로드</vt:lpstr>
      <vt:lpstr>2. Git hub 회원가입</vt:lpstr>
      <vt:lpstr>3. 일반자격증명 추가</vt:lpstr>
      <vt:lpstr>4. Repository 생성</vt:lpstr>
      <vt:lpstr>5. Repository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설치 및 Github 사용</dc:title>
  <dc:creator>Administrator</dc:creator>
  <cp:lastModifiedBy>Administrator</cp:lastModifiedBy>
  <cp:revision>5</cp:revision>
  <dcterms:created xsi:type="dcterms:W3CDTF">2023-12-27T08:13:53Z</dcterms:created>
  <dcterms:modified xsi:type="dcterms:W3CDTF">2023-12-27T08:46:42Z</dcterms:modified>
</cp:coreProperties>
</file>