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7F8F-A5C9-4F6B-8365-0A8C13F4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00DCD-B93C-490A-A370-C941803D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BC08-078B-4CAC-B682-BFDE94DD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A5A2A-0E11-4D12-B934-8CB2BEE9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F4894-5FEA-4F1E-A565-A7DB6D49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0E0F-128F-4DBE-90E5-BD46C16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7ED6E-4DF2-458D-9CC0-B91382940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89306-6A5B-48DA-B437-D045D2EA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C335A-4737-4CD6-BF1F-BFDEA838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2D614-0120-4A69-812E-749D3652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FF9DDE-CB9B-4F91-B6EA-5777B13D8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BAED0-43C7-4B41-879E-7B8189F1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E5552-99F7-4DA4-8DEE-C054A1E3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7EFC2-84DF-4269-8C0C-1B93C89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0E15B-1077-4197-BE7A-69F5B824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181F-B57C-4EE9-AEFD-0AA5E927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7A98E-6728-4A5F-9A7A-5ADCA52F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0C900-B013-4513-8C41-D3EBD405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77F2B-9DF7-41C9-BB58-458393E6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B110F-B1B2-447E-B82C-CF8F0C43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2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2B5B9-8510-4797-9914-5942A76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82678-750D-4F37-A658-0ECF2A8A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2F693-5581-4730-BC7A-6EF99953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9C6B-3BAA-46AE-BFDC-D011726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51EF6-C985-4F58-8632-9460267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663CA-1FAF-4F68-B5B1-7760D11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42705-2E14-49C6-A652-B41804AC2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65339-AE0A-4D3A-A767-5B9B3C2F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6BAD2-B21E-4C9C-AC29-AFFB6FBC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AEAB6-E844-4254-A0CB-E1FCBBC3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C3842-3203-4997-8FE1-779D2696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3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4B4D-BB05-4A37-93AA-393CE65E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F65DD-B8F2-412E-A8EF-6A17A753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C7BFB-DB47-4BE5-9E41-C5B08A60D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FC72-5F3E-4C1B-AC91-ACFB4F0E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00BFD-43FF-41D8-9E7D-99AD91DBF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0EE285-D36D-4623-BF28-14E2BB79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FB89F-7969-4CD2-AB00-62889E7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14B311-87D4-4B9F-B14B-3FBE71A7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FC50-09CF-48B2-B666-7D075751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512816-47CE-4E11-B61F-957299CB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F3B32B-CF4A-49DE-A28F-507E2330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1E17F9-3690-4D2A-B577-A81B654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06C07-3D4D-4800-999E-35F715A3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EA61E2-9A8F-4C24-8371-8DA1832F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ADC08-EC2F-4FA5-83BA-29B83E29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6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CF73-721E-45ED-8962-8021BD92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2CF69-60CE-409E-91AD-03226A55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98CA0-4CE7-419E-B31C-CC416F267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080BB-D39B-4583-8378-0329008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119F0-C84C-4C30-A032-97D679C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75AF-0542-42BA-9E51-3F0BD3C6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1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E6D81-8EBB-4AAA-85F2-3E020087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0D984-57FA-41E1-9F89-E1B4F64D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B0DA0-2D3F-4E08-A80A-49151597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3FA3D-95EB-4659-9188-B6E3524A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89FF8-89EA-4FC6-8D0E-CFFEBD62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F088-19F2-46FD-8DA3-C8FAC18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AB5B8C-DE97-4657-9588-2E41AF36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6AA14-29B5-41AB-B9BD-1DFC3846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0E7B0-AE05-4297-B879-4C099CB9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655D-9B50-404D-AA01-7F82AE7A64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DC40A-FFB1-47A6-B210-8623DAD85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FF49F-8FFF-4542-9AED-46036DCC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EBB8-CC77-4E83-8C99-CEEDF5412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40D3D-8927-4BDE-A066-A1399F20B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MVC Model2 </a:t>
            </a:r>
            <a:r>
              <a:rPr lang="ko-KR" altLang="en-US" dirty="0"/>
              <a:t>회원가입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31D8A-B63C-4A5F-9421-8D7508AD4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예외처리 예시</a:t>
            </a:r>
          </a:p>
        </p:txBody>
      </p:sp>
    </p:spTree>
    <p:extLst>
      <p:ext uri="{BB962C8B-B14F-4D97-AF65-F5344CB8AC3E}">
        <p14:creationId xmlns:p14="http://schemas.microsoft.com/office/powerpoint/2010/main" val="37990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6C9994-DB60-43FE-83BA-9313312C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13" y="562279"/>
            <a:ext cx="5599635" cy="57288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CFF7F-9346-4A5A-8220-17E532CEC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2" y="2530171"/>
            <a:ext cx="2333951" cy="1190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2C92ACD-B2B1-453B-8FF1-D9DF6257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7" y="192947"/>
            <a:ext cx="4944165" cy="187668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03D7AC-A328-4DA3-9357-8128C57F5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080"/>
            <a:ext cx="3110709" cy="3072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63EA3F-5A68-4EC9-A76A-3DB05B6AA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9" y="3631026"/>
            <a:ext cx="3833322" cy="2698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AFDD92-13EC-43A2-9E4A-30C9B6B6A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40" y="3429000"/>
            <a:ext cx="2609803" cy="17048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CE54FF-385C-490D-B3EB-9824FEF0B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43" y="3429000"/>
            <a:ext cx="2706358" cy="132556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3F3EC2-7ADB-4A86-8077-CC09BF836DD4}"/>
              </a:ext>
            </a:extLst>
          </p:cNvPr>
          <p:cNvCxnSpPr/>
          <p:nvPr/>
        </p:nvCxnSpPr>
        <p:spPr>
          <a:xfrm>
            <a:off x="7707086" y="1862866"/>
            <a:ext cx="2347654" cy="11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E01635-CF12-4CB3-A64B-2892EB22D10C}"/>
              </a:ext>
            </a:extLst>
          </p:cNvPr>
          <p:cNvCxnSpPr/>
          <p:nvPr/>
        </p:nvCxnSpPr>
        <p:spPr>
          <a:xfrm>
            <a:off x="7072604" y="2360645"/>
            <a:ext cx="382555" cy="8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AAE193-F7BC-4960-A61F-66859E24C311}"/>
              </a:ext>
            </a:extLst>
          </p:cNvPr>
          <p:cNvCxnSpPr/>
          <p:nvPr/>
        </p:nvCxnSpPr>
        <p:spPr>
          <a:xfrm>
            <a:off x="4833257" y="22860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C7EDAE-73E1-43D3-9C50-B101234F804C}"/>
              </a:ext>
            </a:extLst>
          </p:cNvPr>
          <p:cNvCxnSpPr/>
          <p:nvPr/>
        </p:nvCxnSpPr>
        <p:spPr>
          <a:xfrm flipH="1">
            <a:off x="2388637" y="2233156"/>
            <a:ext cx="475861" cy="81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8243F-208C-4415-916C-64C031D90E44}"/>
              </a:ext>
            </a:extLst>
          </p:cNvPr>
          <p:cNvSpPr txBox="1"/>
          <p:nvPr/>
        </p:nvSpPr>
        <p:spPr>
          <a:xfrm>
            <a:off x="268448" y="6347100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87A0C-D106-4601-A7E3-665305FB6579}"/>
              </a:ext>
            </a:extLst>
          </p:cNvPr>
          <p:cNvSpPr txBox="1"/>
          <p:nvPr/>
        </p:nvSpPr>
        <p:spPr>
          <a:xfrm>
            <a:off x="7079404" y="5177820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C35D1A-5823-42D0-8FF5-2A346AEBA196}"/>
              </a:ext>
            </a:extLst>
          </p:cNvPr>
          <p:cNvSpPr txBox="1"/>
          <p:nvPr/>
        </p:nvSpPr>
        <p:spPr>
          <a:xfrm>
            <a:off x="9630807" y="4801413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703F0-85C0-4ACF-94AF-D24E0BFE8611}"/>
              </a:ext>
            </a:extLst>
          </p:cNvPr>
          <p:cNvSpPr txBox="1"/>
          <p:nvPr/>
        </p:nvSpPr>
        <p:spPr>
          <a:xfrm>
            <a:off x="3679971" y="6406080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14564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dao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B6CA8D-C54E-4834-89E6-08048EC2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05" y="192947"/>
            <a:ext cx="3516870" cy="269454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217226-AC84-4C79-B220-699D6A239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68700"/>
            <a:ext cx="3280601" cy="2349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6AEF25-C83D-4D50-AAE9-A9D5E096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69" y="3869143"/>
            <a:ext cx="2695662" cy="24494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96EA2A-2E3E-4934-8BB5-576297963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2240"/>
            <a:ext cx="3340469" cy="28463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8AC284-D82A-4D39-97B2-D49FB2A6E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38" y="3778216"/>
            <a:ext cx="2695662" cy="25403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E7228-1FC8-4671-8C3A-BBA1B64A4FE2}"/>
              </a:ext>
            </a:extLst>
          </p:cNvPr>
          <p:cNvSpPr txBox="1"/>
          <p:nvPr/>
        </p:nvSpPr>
        <p:spPr>
          <a:xfrm>
            <a:off x="9657126" y="6475893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107AC-B5F6-45E9-A995-9DE9C17211F4}"/>
              </a:ext>
            </a:extLst>
          </p:cNvPr>
          <p:cNvSpPr txBox="1"/>
          <p:nvPr/>
        </p:nvSpPr>
        <p:spPr>
          <a:xfrm>
            <a:off x="3480285" y="6479689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B958E-1D6B-48C9-B7B4-CFBE5F70890F}"/>
              </a:ext>
            </a:extLst>
          </p:cNvPr>
          <p:cNvSpPr txBox="1"/>
          <p:nvPr/>
        </p:nvSpPr>
        <p:spPr>
          <a:xfrm>
            <a:off x="6558219" y="6475893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4BDCB-1736-4E22-A747-1F5B501CD116}"/>
              </a:ext>
            </a:extLst>
          </p:cNvPr>
          <p:cNvSpPr txBox="1"/>
          <p:nvPr/>
        </p:nvSpPr>
        <p:spPr>
          <a:xfrm>
            <a:off x="412458" y="6477483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163FCF-729C-45AF-B0E1-99D71EA3D2EB}"/>
              </a:ext>
            </a:extLst>
          </p:cNvPr>
          <p:cNvCxnSpPr/>
          <p:nvPr/>
        </p:nvCxnSpPr>
        <p:spPr>
          <a:xfrm flipH="1">
            <a:off x="1518407" y="1577130"/>
            <a:ext cx="2768367" cy="22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BCE4ED-1933-44D9-9105-0D44E0C5606D}"/>
              </a:ext>
            </a:extLst>
          </p:cNvPr>
          <p:cNvCxnSpPr/>
          <p:nvPr/>
        </p:nvCxnSpPr>
        <p:spPr>
          <a:xfrm>
            <a:off x="5167618" y="2147582"/>
            <a:ext cx="453006" cy="163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9B9A09-F71E-44EB-BCB2-C89BEFCC66E9}"/>
              </a:ext>
            </a:extLst>
          </p:cNvPr>
          <p:cNvCxnSpPr/>
          <p:nvPr/>
        </p:nvCxnSpPr>
        <p:spPr>
          <a:xfrm flipH="1">
            <a:off x="4035105" y="1921079"/>
            <a:ext cx="453006" cy="178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A40257C-BEBE-49AF-A402-CEA0DEBF73B2}"/>
              </a:ext>
            </a:extLst>
          </p:cNvPr>
          <p:cNvCxnSpPr/>
          <p:nvPr/>
        </p:nvCxnSpPr>
        <p:spPr>
          <a:xfrm>
            <a:off x="4991450" y="2525086"/>
            <a:ext cx="5301842" cy="11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dto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0035E1-B92C-4A1B-B7BC-6DF6C4309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52" y="107151"/>
            <a:ext cx="5297268" cy="6643698"/>
          </a:xfrm>
        </p:spPr>
      </p:pic>
    </p:spTree>
    <p:extLst>
      <p:ext uri="{BB962C8B-B14F-4D97-AF65-F5344CB8AC3E}">
        <p14:creationId xmlns:p14="http://schemas.microsoft.com/office/powerpoint/2010/main" val="7532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Connect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A0195D-DA81-47BA-813E-5162BCD2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12" y="830510"/>
            <a:ext cx="5861998" cy="5392083"/>
          </a:xfrm>
        </p:spPr>
      </p:pic>
    </p:spTree>
    <p:extLst>
      <p:ext uri="{BB962C8B-B14F-4D97-AF65-F5344CB8AC3E}">
        <p14:creationId xmlns:p14="http://schemas.microsoft.com/office/powerpoint/2010/main" val="18736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C828-01E6-4609-A559-0F0D1C8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EBE8-A4BC-471F-AB3A-CF0B448AA646}"/>
              </a:ext>
            </a:extLst>
          </p:cNvPr>
          <p:cNvSpPr txBox="1"/>
          <p:nvPr/>
        </p:nvSpPr>
        <p:spPr>
          <a:xfrm>
            <a:off x="268448" y="192947"/>
            <a:ext cx="24160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Connect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4EF1EB-6DE6-4D39-AC24-D73641DC9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-19662"/>
            <a:ext cx="6836229" cy="6877662"/>
          </a:xfrm>
        </p:spPr>
      </p:pic>
    </p:spTree>
    <p:extLst>
      <p:ext uri="{BB962C8B-B14F-4D97-AF65-F5344CB8AC3E}">
        <p14:creationId xmlns:p14="http://schemas.microsoft.com/office/powerpoint/2010/main" val="316165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MVC Model2 회원가입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12</cp:revision>
  <dcterms:created xsi:type="dcterms:W3CDTF">2024-01-18T05:36:23Z</dcterms:created>
  <dcterms:modified xsi:type="dcterms:W3CDTF">2024-01-18T05:52:18Z</dcterms:modified>
</cp:coreProperties>
</file>