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E0D52-D97C-431F-BF49-71ACF00E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2EECB-F128-4E37-9009-7C6C4FB96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0CA7C-7267-431C-9802-008C3E74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CBA8A-1617-407C-85E1-B4C9A0A2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E8ECA-6526-4C9C-9348-66CEDA48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2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D6E0B-EB86-4DA0-9834-3953B22F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4AC390-A9C1-4753-926A-8074640E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0907A-89D9-44C0-B215-7CA67052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D9D3F-135D-466D-8CB2-2601F18C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3E6B1-4D09-4A33-803F-86D4D86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8F075-B113-4867-8F54-7BA178CB8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13C95-BED2-4956-ACB9-999A9768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99C83-0986-4877-B1A0-BC034D89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4EB64-5DD6-4082-9989-BF65AE9C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61FA9-5DCB-4F91-9706-1C5A765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2E765-000A-4992-8F7F-10F0B33F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A999A-DE2B-47D9-B259-46B2A25E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AEA9E-E366-451E-A485-D3C168B0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951AD-CB62-47DE-9A1A-87BAC37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15BC9-3A05-4A17-AD3C-E2B6E691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6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9EEE9-0DCB-44FC-A25E-B953212B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9239D-E44B-484A-AA2F-6B03879F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885D4-7AB8-4387-89CF-151BE280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F99A8-8934-4447-8A02-EBBADA36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86C6-258F-427C-AF81-3417EC2F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8FBB4-9801-42F8-8FC6-B3D2F379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5F33C-ECD4-4E72-916F-4E66348E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7D229-B24D-4675-8715-9C50CCAB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B6433-AA2F-40F1-830B-B6A7DD0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B243E-2F3C-4F20-A9BC-CB36F5DF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A110A-CD67-43DE-955E-64FC3E92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1CCD-C7A4-4CDF-90DA-8B27A0E5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4A36E-8281-4276-AAFC-78B3C8FE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B14A8-693C-4F37-A57D-10A54CDC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0DDA09-70DC-42C2-8801-F1B5C9EF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679301-7552-452C-8882-CC5B2170A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C0B7B0-7E98-4058-B27B-8177EAD6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CA4416-E4AF-4C49-BEFF-97769254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63D969-73E7-441C-AF4D-70F1E82E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FA92-3738-4A53-90C7-7D28FD0F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E58B7-1344-4C25-921F-E9864CC9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9AE1F6-1389-4EAA-BE30-DC51C152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B84F37-6B36-4657-BF98-A6347EEB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6F013E-B2C7-4948-B14A-F44AC3D3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ACCC04-6EED-420C-B99B-1CD00146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BC0DD-2792-4F36-8828-F396220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4DB1B-28A8-40CC-B142-63105D93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022DF-3E7C-46B4-9E83-CFA6A894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29E3F-7702-4F36-92E2-7A67DC49D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A8C19-3004-4185-B8FE-8E90FFF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9C591-1718-46C8-A487-60D85DBF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2FC3D-2F3F-412F-8A33-C0AD9E1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6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B635-2C29-45E3-A212-D95E2CE9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F4367-316C-4C90-8C6B-FC5324A52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6BF11-D485-4739-BD9E-EE6844C1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EA4A1-B7CA-4980-92BB-3B5A2119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53594-BAB2-4FC8-BFEA-2ED80F29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11997-A72D-438B-8488-73480FEA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463007-D217-46CF-A667-E8BDC6DA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A608E-35A5-4CF5-A895-2D0910E2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31CC0-94B4-460D-B32E-A770A4E01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17E3-8216-4787-9A91-8405FD0B99E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9B94D-8613-4337-90F7-1D5876943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99C63-C11B-4C05-8DA2-6C25E8632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FCA0-652B-4F36-952E-6DCA24988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4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xe-prior-release-download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BB5B7-99B7-4A4D-833C-3329A9B83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오라클 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79A4C3-BA10-4CAE-8497-37A67BB22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B9514-FD78-44D5-ADC4-FF9100FE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Oracle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C45DD0-1B2B-49DB-BD52-AA372DB4D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53" y="1825625"/>
            <a:ext cx="6427290" cy="31918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A0F0F-48CC-458C-A308-73454C20D4C4}"/>
              </a:ext>
            </a:extLst>
          </p:cNvPr>
          <p:cNvSpPr txBox="1"/>
          <p:nvPr/>
        </p:nvSpPr>
        <p:spPr>
          <a:xfrm>
            <a:off x="2196123" y="5556738"/>
            <a:ext cx="676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https://www.oracle.com/database/technologies/xe-prior-release-downloads.html</a:t>
            </a:r>
            <a:r>
              <a:rPr lang="en-US" altLang="ko-KR" dirty="0"/>
              <a:t> </a:t>
            </a:r>
            <a:r>
              <a:rPr lang="ko-KR" altLang="en-US" dirty="0"/>
              <a:t>주소로 이동하여 사양에 맞게 다운로드</a:t>
            </a:r>
          </a:p>
        </p:txBody>
      </p:sp>
    </p:spTree>
    <p:extLst>
      <p:ext uri="{BB962C8B-B14F-4D97-AF65-F5344CB8AC3E}">
        <p14:creationId xmlns:p14="http://schemas.microsoft.com/office/powerpoint/2010/main" val="27241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6D3C-B03D-4E40-BD99-D941D7E5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오라클 압축풀기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5B6E85-2948-426D-8E11-384ACA354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9" y="2052271"/>
            <a:ext cx="589962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FB2FF1-C854-4418-9503-7CEB47172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3" y="2052271"/>
            <a:ext cx="5258255" cy="297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598E6-A96A-4975-A272-9EBB29964B9A}"/>
              </a:ext>
            </a:extLst>
          </p:cNvPr>
          <p:cNvSpPr txBox="1"/>
          <p:nvPr/>
        </p:nvSpPr>
        <p:spPr>
          <a:xfrm>
            <a:off x="328246" y="5345723"/>
            <a:ext cx="5236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dev_tools</a:t>
            </a:r>
            <a:r>
              <a:rPr lang="en-US" altLang="ko-KR" dirty="0"/>
              <a:t> </a:t>
            </a:r>
            <a:r>
              <a:rPr lang="ko-KR" altLang="en-US" dirty="0"/>
              <a:t>폴더에 다운로드한다</a:t>
            </a:r>
            <a:r>
              <a:rPr lang="en-US" altLang="ko-KR" dirty="0"/>
              <a:t>.(</a:t>
            </a:r>
            <a:r>
              <a:rPr lang="ko-KR" altLang="en-US" dirty="0"/>
              <a:t>없다면 </a:t>
            </a:r>
            <a:r>
              <a:rPr lang="ko-KR" altLang="en-US" dirty="0" err="1"/>
              <a:t>만듬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OracleXe112 </a:t>
            </a:r>
            <a:r>
              <a:rPr lang="ko-KR" altLang="en-US" dirty="0"/>
              <a:t>압축을 푼다</a:t>
            </a:r>
            <a:r>
              <a:rPr lang="en-US" altLang="ko-KR" dirty="0"/>
              <a:t>(DISK1</a:t>
            </a:r>
            <a:r>
              <a:rPr lang="ko-KR" altLang="en-US" dirty="0"/>
              <a:t>로 나옴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F9179-2067-43D6-9110-AF12B26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Setup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AF7570-0E81-4F51-B25C-0F7108C1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42" y="1817810"/>
            <a:ext cx="76636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A776A-4371-4A0A-A6C0-1FC4EDA6B9DC}"/>
              </a:ext>
            </a:extLst>
          </p:cNvPr>
          <p:cNvSpPr txBox="1"/>
          <p:nvPr/>
        </p:nvSpPr>
        <p:spPr>
          <a:xfrm>
            <a:off x="586154" y="2203938"/>
            <a:ext cx="322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up.exe</a:t>
            </a:r>
            <a:r>
              <a:rPr lang="ko-KR" altLang="en-US" dirty="0"/>
              <a:t>를 </a:t>
            </a:r>
            <a:r>
              <a:rPr lang="ko-KR" altLang="en-US" dirty="0" err="1"/>
              <a:t>더블클릭해</a:t>
            </a:r>
            <a:r>
              <a:rPr lang="ko-KR" altLang="en-US" dirty="0"/>
              <a:t> </a:t>
            </a:r>
            <a:r>
              <a:rPr lang="ko-KR" altLang="en-US" dirty="0" err="1"/>
              <a:t>다운로드받는다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97BB1-BB31-4228-950E-53C3F1B48334}"/>
              </a:ext>
            </a:extLst>
          </p:cNvPr>
          <p:cNvSpPr txBox="1"/>
          <p:nvPr/>
        </p:nvSpPr>
        <p:spPr>
          <a:xfrm>
            <a:off x="497891" y="3251200"/>
            <a:ext cx="3316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*******</a:t>
            </a:r>
            <a:r>
              <a:rPr lang="ko-KR" altLang="en-US" dirty="0"/>
              <a:t>주의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아이디는 </a:t>
            </a:r>
            <a:r>
              <a:rPr lang="en-US" altLang="ko-KR" dirty="0"/>
              <a:t>system </a:t>
            </a:r>
            <a:r>
              <a:rPr lang="ko-KR" altLang="en-US" dirty="0"/>
              <a:t>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비밀번호는 </a:t>
            </a:r>
            <a:r>
              <a:rPr lang="en-US" altLang="ko-KR" dirty="0"/>
              <a:t>1234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 err="1"/>
              <a:t>잊어버릴시</a:t>
            </a:r>
            <a:r>
              <a:rPr lang="ko-KR" altLang="en-US" dirty="0"/>
              <a:t> 찾기 </a:t>
            </a:r>
            <a:r>
              <a:rPr lang="ko-KR" altLang="en-US" dirty="0" err="1"/>
              <a:t>힘듬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84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798C-D6ED-4357-99DB-01F3C24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설치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F8EE78-DC35-4C86-B85B-3522D3F97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84" y="1935040"/>
            <a:ext cx="82947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17770-9CA5-4039-8414-437EB2F8B703}"/>
              </a:ext>
            </a:extLst>
          </p:cNvPr>
          <p:cNvSpPr txBox="1"/>
          <p:nvPr/>
        </p:nvSpPr>
        <p:spPr>
          <a:xfrm>
            <a:off x="648677" y="2196123"/>
            <a:ext cx="2649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Cmd</a:t>
            </a:r>
            <a:r>
              <a:rPr lang="ko-KR" altLang="en-US" dirty="0"/>
              <a:t>를 사용하여 확인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Sqlplus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User-name : system</a:t>
            </a:r>
            <a:br>
              <a:rPr lang="en-US" altLang="ko-KR" dirty="0"/>
            </a:br>
            <a:r>
              <a:rPr lang="en-US" altLang="ko-KR" dirty="0" err="1"/>
              <a:t>passward</a:t>
            </a:r>
            <a:r>
              <a:rPr lang="en-US" altLang="ko-KR" dirty="0"/>
              <a:t> : 1234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비밀번호안보임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26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4F77-5C4D-4C95-9CE6-BD003FD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Eclipse </a:t>
            </a:r>
            <a:r>
              <a:rPr lang="ko-KR" altLang="en-US" dirty="0"/>
              <a:t>설치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ED16CC-7F64-4EDA-B5EE-6A906CEB1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81" y="1598063"/>
            <a:ext cx="7922742" cy="427910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B745CD-C83B-43F2-9E9A-C713422D1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79" y="361597"/>
            <a:ext cx="3780715" cy="2135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F4D03F-6806-4F13-AB41-FF95014BF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55" y="3544040"/>
            <a:ext cx="5454158" cy="319282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E53257-A4D1-41BA-8784-02E7F1D3D191}"/>
              </a:ext>
            </a:extLst>
          </p:cNvPr>
          <p:cNvCxnSpPr/>
          <p:nvPr/>
        </p:nvCxnSpPr>
        <p:spPr>
          <a:xfrm>
            <a:off x="5212862" y="6135077"/>
            <a:ext cx="664307" cy="27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57CD66-7CEF-4394-A6ED-32130B4E2539}"/>
              </a:ext>
            </a:extLst>
          </p:cNvPr>
          <p:cNvCxnSpPr>
            <a:cxnSpLocks/>
          </p:cNvCxnSpPr>
          <p:nvPr/>
        </p:nvCxnSpPr>
        <p:spPr>
          <a:xfrm flipH="1" flipV="1">
            <a:off x="9409723" y="2737950"/>
            <a:ext cx="78155" cy="69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0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D5129-831D-451F-BBFD-353DC76B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작동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B59EDC-FFBF-4111-9582-53E643B14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4" y="1909515"/>
            <a:ext cx="49987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90A2F-0456-4154-9543-80C1398330CB}"/>
              </a:ext>
            </a:extLst>
          </p:cNvPr>
          <p:cNvSpPr txBox="1"/>
          <p:nvPr/>
        </p:nvSpPr>
        <p:spPr>
          <a:xfrm>
            <a:off x="7264866" y="2055303"/>
            <a:ext cx="414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Exception </a:t>
            </a:r>
            <a:r>
              <a:rPr lang="ko-KR" altLang="en-US" dirty="0"/>
              <a:t>이 없다면 완료</a:t>
            </a:r>
          </a:p>
        </p:txBody>
      </p:sp>
    </p:spTree>
    <p:extLst>
      <p:ext uri="{BB962C8B-B14F-4D97-AF65-F5344CB8AC3E}">
        <p14:creationId xmlns:p14="http://schemas.microsoft.com/office/powerpoint/2010/main" val="359212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E561-6BB1-4B03-9B47-27AA3214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sql</a:t>
            </a:r>
            <a:r>
              <a:rPr lang="ko-KR" altLang="en-US" dirty="0"/>
              <a:t> </a:t>
            </a:r>
            <a:r>
              <a:rPr lang="en-US" altLang="ko-KR" dirty="0"/>
              <a:t>developer</a:t>
            </a:r>
            <a:r>
              <a:rPr lang="ko-KR" altLang="en-US" dirty="0"/>
              <a:t> 설치 및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68A786-A0C2-4FC1-9425-A22F6F8F5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9" y="1355836"/>
            <a:ext cx="5189641" cy="257860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0D1D5D-8BDD-4B05-A9D9-15168AB22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3" y="4212862"/>
            <a:ext cx="4756558" cy="2692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D9017B-B731-4021-AF79-CFD93A879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55" y="2325492"/>
            <a:ext cx="6560222" cy="37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1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오라클 설치</vt:lpstr>
      <vt:lpstr>1. Oracle 설치</vt:lpstr>
      <vt:lpstr>2. 오라클 압축풀기</vt:lpstr>
      <vt:lpstr>3. Setup 설치</vt:lpstr>
      <vt:lpstr>4. 설치 확인</vt:lpstr>
      <vt:lpstr>5. Eclipse 설치 확인</vt:lpstr>
      <vt:lpstr>6. 작동 확인</vt:lpstr>
      <vt:lpstr>7. sql developer 설치 및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 설치</dc:title>
  <dc:creator>Administrator</dc:creator>
  <cp:lastModifiedBy>Administrator</cp:lastModifiedBy>
  <cp:revision>7</cp:revision>
  <dcterms:created xsi:type="dcterms:W3CDTF">2024-01-16T08:36:14Z</dcterms:created>
  <dcterms:modified xsi:type="dcterms:W3CDTF">2024-01-17T00:29:02Z</dcterms:modified>
</cp:coreProperties>
</file>