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0" d="100"/>
          <a:sy n="110" d="100"/>
        </p:scale>
        <p:origin x="492"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3109833"/>
            <a:ext cx="7077456" cy="1243584"/>
          </a:xfrm>
        </p:spPr>
        <p:txBody>
          <a:bodyPr/>
          <a:lstStyle/>
          <a:p>
            <a:r>
              <a:rPr lang="en-US" dirty="0"/>
              <a:t>Understanding the Indicators of World Happiness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435713"/>
            <a:ext cx="7077456" cy="868680"/>
          </a:xfrm>
        </p:spPr>
        <p:txBody>
          <a:bodyPr>
            <a:normAutofit fontScale="85000" lnSpcReduction="20000"/>
          </a:bodyPr>
          <a:lstStyle/>
          <a:p>
            <a:pPr marL="0" indent="0">
              <a:buNone/>
            </a:pPr>
            <a:r>
              <a:rPr lang="en-US" dirty="0"/>
              <a:t>Kristen Goh &amp; Jonathan Goh</a:t>
            </a:r>
          </a:p>
          <a:p>
            <a:pPr marL="0" indent="0">
              <a:buNone/>
            </a:pPr>
            <a:r>
              <a:rPr lang="en-US" dirty="0"/>
              <a:t>Woz U</a:t>
            </a:r>
          </a:p>
          <a:p>
            <a:pPr marL="0" indent="0">
              <a:buNone/>
            </a:pPr>
            <a:r>
              <a:rPr lang="en-US" dirty="0"/>
              <a:t>February 18, 2021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TotalTime>
  <Words>403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Understanding the Indicators of World Happiness</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Indicators of World Happiness</dc:title>
  <dc:creator>Kristen Goh</dc:creator>
  <cp:lastModifiedBy>Kristen Goh</cp:lastModifiedBy>
  <cp:revision>1</cp:revision>
  <dcterms:created xsi:type="dcterms:W3CDTF">2021-02-03T05:25:34Z</dcterms:created>
  <dcterms:modified xsi:type="dcterms:W3CDTF">2021-02-03T05:27:04Z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