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4" r:id="rId6"/>
    <p:sldId id="265" r:id="rId7"/>
    <p:sldId id="262" r:id="rId8"/>
    <p:sldId id="257" r:id="rId9"/>
    <p:sldId id="258" r:id="rId10"/>
    <p:sldId id="259" r:id="rId11"/>
    <p:sldId id="260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2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72" autoAdjust="0"/>
  </p:normalViewPr>
  <p:slideViewPr>
    <p:cSldViewPr snapToGrid="0" showGuides="1">
      <p:cViewPr varScale="1">
        <p:scale>
          <a:sx n="101" d="100"/>
          <a:sy n="101" d="100"/>
        </p:scale>
        <p:origin x="138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2BC2305-9043-45AE-B8A1-6062D50396A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878E2A-85D5-4000-9B88-C859F52C62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ADE46C-81A1-43FB-B8E4-2C816F921C1C}" type="datetimeFigureOut">
              <a:rPr lang="en-US" smtClean="0"/>
              <a:t>2/2/2021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3B4D7C-FE5D-4098-B2E3-E316DB9314A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8A0E0-112E-4F75-AC4A-C0B7F1AD58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CE16A-B08D-4117-9FC3-8F9667F451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2240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2EB95-E92B-4DBE-A5E5-BAD87330878F}" type="datetimeFigureOut">
              <a:rPr lang="en-US" smtClean="0"/>
              <a:t>2/2/2021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67C96-DDCA-4867-8F69-39EABFA21D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342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B9FF4-5E5F-4912-946D-1F8AA7DD0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7750" y="5010150"/>
            <a:ext cx="10096500" cy="92075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15329-8D3B-422F-AA3D-157CACBFFE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7750" y="6022975"/>
            <a:ext cx="10096500" cy="447675"/>
          </a:xfrm>
        </p:spPr>
        <p:txBody>
          <a:bodyPr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E73B6-12C8-4526-AFDD-485DCDEC9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8159-6B10-4896-B6E2-2809ECD1D84D}" type="datetimeFigureOut">
              <a:rPr lang="en-US" smtClean="0"/>
              <a:t>2/2/2021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FA7DF-AC95-4A3E-9FF1-D1EEF9A9B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5EF6D-8758-44B9-80C1-865573FC8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A02C9-A0CD-4A0B-81BC-708D5026A1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465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F92F6-2683-48CC-8D7E-FE38C1BC4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47D80-7253-4EDA-AC92-046C9252F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E2FBC-BD33-408B-A4B8-F549EEAF3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51533F-CF3A-438B-BDD0-C62361C2BF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F458CD-9CDB-4739-8458-48D272DEE5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F8DC93-E93F-4A50-ADB0-9EE2165C3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8159-6B10-4896-B6E2-2809ECD1D84D}" type="datetimeFigureOut">
              <a:rPr lang="en-US" smtClean="0"/>
              <a:t>2/2/2021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EFA520-E658-463E-8A0D-EE534D40B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BE62E8-6627-457B-A399-6940743B1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A02C9-A0CD-4A0B-81BC-708D5026A1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277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D7B8F-BB4C-438E-B20F-B5D220931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652D7C-535C-4791-95A0-0ADE1FE26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8159-6B10-4896-B6E2-2809ECD1D84D}" type="datetimeFigureOut">
              <a:rPr lang="en-US" smtClean="0"/>
              <a:t>2/2/2021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72D6CD-AAE4-4950-A472-5746151E6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6611B8-5EF5-4CC9-BA21-964C17EF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A02C9-A0CD-4A0B-81BC-708D5026A1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877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82286C-FC05-4E04-B5E3-BAF738900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8159-6B10-4896-B6E2-2809ECD1D84D}" type="datetimeFigureOut">
              <a:rPr lang="en-US" smtClean="0"/>
              <a:t>2/2/2021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194715-CAD1-456B-9E7F-03949E56B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030D97-ACB7-42B4-A0E1-206D33147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A02C9-A0CD-4A0B-81BC-708D5026A1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93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71DCB-E1BF-4CD2-A3C6-46F9F238F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DB849-A401-466F-9204-F0A3908C0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D75B32-3BAE-4777-9C23-54E1D0079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C40EE-1B75-458D-AF59-CAC04EF02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8159-6B10-4896-B6E2-2809ECD1D84D}" type="datetimeFigureOut">
              <a:rPr lang="en-US" smtClean="0"/>
              <a:t>2/2/2021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A8C00-828C-4B27-9216-79AC88D6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D09B04-31F5-442A-B35E-A7B7E884F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A02C9-A0CD-4A0B-81BC-708D5026A1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596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36A52-C5F1-4FC3-A378-45755CEC2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C12394-5379-4E31-8506-206BAB030C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95D635-F5A6-441F-BBC9-678B16150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C8000F-4965-4CE3-BF8F-EC9FC2951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8159-6B10-4896-B6E2-2809ECD1D84D}" type="datetimeFigureOut">
              <a:rPr lang="en-US" smtClean="0"/>
              <a:t>2/2/2021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8240B-235F-46A0-8537-3D038A5CD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54CB97-83FB-4ABC-AA99-0D55D6D08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A02C9-A0CD-4A0B-81BC-708D5026A1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66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B8E54-9AB1-4023-B313-DAA68FF9D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336"/>
            <a:ext cx="8334376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5CF06-5751-4231-87AC-844D3099B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1pPr>
            <a:lvl2pPr marL="6858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11430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6002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20574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84EF7-5BD4-4CC1-86B2-20669198B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8159-6B10-4896-B6E2-2809ECD1D84D}" type="datetimeFigureOut">
              <a:rPr lang="en-US" smtClean="0"/>
              <a:t>2/2/2021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866A4-9B1B-430F-9496-791F98E71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E284F-A5B5-4877-B286-3934B0CFA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A02C9-A0CD-4A0B-81BC-708D5026A1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720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B8E54-9AB1-4023-B313-DAA68FF9D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336"/>
            <a:ext cx="8334376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5CF06-5751-4231-87AC-844D3099B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1pPr>
            <a:lvl2pPr marL="6858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11430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6002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20574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84EF7-5BD4-4CC1-86B2-20669198B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8159-6B10-4896-B6E2-2809ECD1D84D}" type="datetimeFigureOut">
              <a:rPr lang="en-US" smtClean="0"/>
              <a:t>2/2/2021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866A4-9B1B-430F-9496-791F98E71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E284F-A5B5-4877-B286-3934B0CFA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A02C9-A0CD-4A0B-81BC-708D5026A1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29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B8E54-9AB1-4023-B313-DAA68FF9D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336"/>
            <a:ext cx="8334376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5CF06-5751-4231-87AC-844D3099B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1pPr>
            <a:lvl2pPr marL="6858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11430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6002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20574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84EF7-5BD4-4CC1-86B2-20669198B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8159-6B10-4896-B6E2-2809ECD1D84D}" type="datetimeFigureOut">
              <a:rPr lang="en-US" smtClean="0"/>
              <a:t>2/2/2021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866A4-9B1B-430F-9496-791F98E71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E284F-A5B5-4877-B286-3934B0CFA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A02C9-A0CD-4A0B-81BC-708D5026A1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48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B8E54-9AB1-4023-B313-DAA68FF9D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336"/>
            <a:ext cx="8334376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5CF06-5751-4231-87AC-844D3099B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1pPr>
            <a:lvl2pPr marL="6858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11430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6002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20574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84EF7-5BD4-4CC1-86B2-20669198B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8159-6B10-4896-B6E2-2809ECD1D84D}" type="datetimeFigureOut">
              <a:rPr lang="en-US" smtClean="0"/>
              <a:t>2/2/2021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866A4-9B1B-430F-9496-791F98E71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E284F-A5B5-4877-B286-3934B0CFA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A02C9-A0CD-4A0B-81BC-708D5026A1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12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B8E54-9AB1-4023-B313-DAA68FF9D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336"/>
            <a:ext cx="8334376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5CF06-5751-4231-87AC-844D3099B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1pPr>
            <a:lvl2pPr marL="6858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11430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6002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20574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84EF7-5BD4-4CC1-86B2-20669198B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8159-6B10-4896-B6E2-2809ECD1D84D}" type="datetimeFigureOut">
              <a:rPr lang="en-US" smtClean="0"/>
              <a:t>2/2/2021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866A4-9B1B-430F-9496-791F98E71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E284F-A5B5-4877-B286-3934B0CFA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A02C9-A0CD-4A0B-81BC-708D5026A1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167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B8E54-9AB1-4023-B313-DAA68FF9D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336"/>
            <a:ext cx="8334376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5CF06-5751-4231-87AC-844D3099B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1pPr>
            <a:lvl2pPr marL="6858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11430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6002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20574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84EF7-5BD4-4CC1-86B2-20669198B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8159-6B10-4896-B6E2-2809ECD1D84D}" type="datetimeFigureOut">
              <a:rPr lang="en-US" smtClean="0"/>
              <a:t>2/2/2021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866A4-9B1B-430F-9496-791F98E71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E284F-A5B5-4877-B286-3934B0CFA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A02C9-A0CD-4A0B-81BC-708D5026A1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490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F1EA3-7A44-46A8-ADD1-49A868191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8A95B-E3CE-4DF9-A937-352579E07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9E0A1-A234-4723-9A8B-9953B0747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8159-6B10-4896-B6E2-2809ECD1D84D}" type="datetimeFigureOut">
              <a:rPr lang="en-US" smtClean="0"/>
              <a:t>2/2/2021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0E8EE-0E90-43CC-8FE4-FA9250EA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68176-4163-4C33-836A-76EB72B14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A02C9-A0CD-4A0B-81BC-708D5026A1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832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C7676-EC29-4165-8827-31A796A5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6C2F3-3146-4BA4-BB45-307B565E53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036B48-EF6E-4251-B29E-53E1ECFC0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1EBFFA-A3D5-4A79-B1BA-2B6B1290C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8159-6B10-4896-B6E2-2809ECD1D84D}" type="datetimeFigureOut">
              <a:rPr lang="en-US" smtClean="0"/>
              <a:t>2/2/2021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23E26-DC40-4545-BC3B-1806EBB09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1F3FAA-2A19-4F15-8EC3-24BC48AEA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A02C9-A0CD-4A0B-81BC-708D5026A1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414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2A17C0-CB34-4E70-B05D-441906BCE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CAE9C-F4E8-4259-8A6C-F5AE76F82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2FBD9-ADFB-4D9B-AF79-E21F43A5B9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A8159-6B10-4896-B6E2-2809ECD1D84D}" type="datetimeFigureOut">
              <a:rPr lang="en-US" smtClean="0"/>
              <a:t>2/2/2021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A027E-6F89-462F-94DD-00F66DAFD5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929C0-CADC-4330-89DB-01C0DFA674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A02C9-A0CD-4A0B-81BC-708D5026A1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291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DA3B1-85F8-4B51-95B6-BDDF16F35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0586" y="672919"/>
            <a:ext cx="10096500" cy="920750"/>
          </a:xfrm>
        </p:spPr>
        <p:txBody>
          <a:bodyPr>
            <a:noAutofit/>
          </a:bodyPr>
          <a:lstStyle/>
          <a:p>
            <a:r>
              <a:rPr lang="en-US" dirty="0"/>
              <a:t>Understanding the Indicators of World Happiness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CD44C-88EA-4854-B39D-5EEC3BEF4A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082" y="5277031"/>
            <a:ext cx="10096500" cy="447675"/>
          </a:xfrm>
        </p:spPr>
        <p:txBody>
          <a:bodyPr>
            <a:noAutofit/>
          </a:bodyPr>
          <a:lstStyle/>
          <a:p>
            <a:r>
              <a:rPr lang="en-US" sz="2800" b="1" dirty="0"/>
              <a:t>Kristen Goh &amp; Jonathan Goh</a:t>
            </a:r>
          </a:p>
          <a:p>
            <a:r>
              <a:rPr lang="en-US" b="1" dirty="0"/>
              <a:t>Woz U</a:t>
            </a:r>
          </a:p>
          <a:p>
            <a:r>
              <a:rPr lang="en-US" sz="2800" b="1" dirty="0"/>
              <a:t>February 18, 2021</a:t>
            </a:r>
          </a:p>
        </p:txBody>
      </p:sp>
    </p:spTree>
    <p:extLst>
      <p:ext uri="{BB962C8B-B14F-4D97-AF65-F5344CB8AC3E}">
        <p14:creationId xmlns:p14="http://schemas.microsoft.com/office/powerpoint/2010/main" val="3017871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ACD33-989C-4A82-883A-CFFFD76DC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Kristen Goh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C13E3-A575-4532-93BF-F87FCB6BF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yourself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304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3A684-FCD8-4BE3-AF0B-93634B709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Jonathan Goh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E46B0-260C-4A54-9093-3269266DB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yourself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514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28A8F-BE90-403A-92DC-C6654ECBA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BB469-A5E0-4D3D-959E-9809A9A8B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586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4734D-CEF0-4372-A67F-6BE687D6B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1FD88-1DF5-4CB5-97CD-1BF062D3D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513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AD4E1-0643-4C88-9E49-C2724AEB3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322E9-A7EC-465F-93FE-BAA394728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499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1B739-3D86-4A84-82C6-4ED9C2764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8FF76-985C-4C2F-AB5E-10031855D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54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BE3E6-5A5E-4463-8DB0-F3CF9C324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07322-EE47-461A-937E-D8B74ADFB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062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F4ED6-95B6-45CA-9318-D5C6D107A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E5DA1-F8B9-4937-9464-997FD4F08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973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7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4694"/>
      </a:accent1>
      <a:accent2>
        <a:srgbClr val="23737C"/>
      </a:accent2>
      <a:accent3>
        <a:srgbClr val="489CAF"/>
      </a:accent3>
      <a:accent4>
        <a:srgbClr val="E2D02C"/>
      </a:accent4>
      <a:accent5>
        <a:srgbClr val="F26C6E"/>
      </a:accent5>
      <a:accent6>
        <a:srgbClr val="1F2938"/>
      </a:accent6>
      <a:hlink>
        <a:srgbClr val="0563C1"/>
      </a:hlink>
      <a:folHlink>
        <a:srgbClr val="954F72"/>
      </a:folHlink>
    </a:clrScheme>
    <a:fontScheme name="Custom 6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251335_Earth Day presentation_RVA_v3.potx" id="{2E821734-A971-4A99-A887-EE8808B7446A}" vid="{74D09940-9788-4332-97C9-A3EF112A74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EDC6638-3F1D-4CA5-A167-2F719C08762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FDF6E3-4638-4FD3-B9D7-E0E63F2056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E159ADF-C50B-4A45-AD13-B0A8152C315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Earth Day slides</Template>
  <TotalTime>15</TotalTime>
  <Words>34</Words>
  <Application>Microsoft Office PowerPoint</Application>
  <PresentationFormat>Widescreen</PresentationFormat>
  <Paragraphs>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Franklin Gothic Book</vt:lpstr>
      <vt:lpstr>Franklin Gothic Demi</vt:lpstr>
      <vt:lpstr>Wingdings</vt:lpstr>
      <vt:lpstr>Office Theme</vt:lpstr>
      <vt:lpstr>Understanding the Indicators of World Happiness</vt:lpstr>
      <vt:lpstr>Kristen Goh</vt:lpstr>
      <vt:lpstr>Jonathan Goh</vt:lpstr>
      <vt:lpstr>Project Goals</vt:lpstr>
      <vt:lpstr>Introduction</vt:lpstr>
      <vt:lpstr>Methods</vt:lpstr>
      <vt:lpstr>Results</vt:lpstr>
      <vt:lpstr>Summary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the Indicators of World Happiness</dc:title>
  <dc:creator>Kristen Goh</dc:creator>
  <cp:lastModifiedBy>Kristen Goh</cp:lastModifiedBy>
  <cp:revision>2</cp:revision>
  <dcterms:created xsi:type="dcterms:W3CDTF">2021-02-03T05:11:35Z</dcterms:created>
  <dcterms:modified xsi:type="dcterms:W3CDTF">2021-02-03T05:27:22Z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