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59" r:id="rId3"/>
    <p:sldId id="269" r:id="rId4"/>
    <p:sldId id="265" r:id="rId5"/>
    <p:sldId id="266" r:id="rId6"/>
    <p:sldId id="272" r:id="rId7"/>
    <p:sldId id="271" r:id="rId8"/>
    <p:sldId id="268" r:id="rId9"/>
    <p:sldId id="273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2" autoAdjust="0"/>
  </p:normalViewPr>
  <p:slideViewPr>
    <p:cSldViewPr>
      <p:cViewPr>
        <p:scale>
          <a:sx n="79" d="100"/>
          <a:sy n="79" d="100"/>
        </p:scale>
        <p:origin x="-144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55295" y="3241675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Supervicsed By: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aseline="0" dirty="0" smtClean="0">
                <a:latin typeface="Arial" pitchFamily="34" charset="0"/>
                <a:cs typeface="Arial" pitchFamily="34" charset="0"/>
              </a:rPr>
              <a:t>Md.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Abdul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Wahab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(Lecturer)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Department Of Computer Science &amp; Engineering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5999" y="3208137"/>
            <a:ext cx="449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Submitted By: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Arnab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Das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Semester: 7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Roll: 1524007		  Reg:150224007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42" y="5257800"/>
            <a:ext cx="8349915" cy="124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81092" y="785794"/>
            <a:ext cx="8915399" cy="120032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u="sng" dirty="0">
                <a:ln w="11430"/>
                <a:solidFill>
                  <a:schemeClr val="bg2">
                    <a:lumMod val="1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Name</a:t>
            </a:r>
            <a:r>
              <a:rPr lang="en-US" sz="3600" b="1" dirty="0">
                <a:ln w="11430"/>
                <a:solidFill>
                  <a:schemeClr val="bg2">
                    <a:lumMod val="1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:  </a:t>
            </a:r>
            <a:r>
              <a:rPr lang="en-US" sz="36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Online </a:t>
            </a:r>
            <a:r>
              <a:rPr lang="en-US" sz="3600" b="1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Home </a:t>
            </a:r>
            <a:r>
              <a:rPr lang="en-US" sz="3600" b="1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Rental     </a:t>
            </a:r>
            <a:r>
              <a:rPr lang="en-US" sz="3600" b="1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		System</a:t>
            </a:r>
            <a:r>
              <a:rPr lang="en-US" sz="3600" b="1" u="sng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3600" b="1" u="sng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848852" y="3961607"/>
            <a:ext cx="16764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050465" y="3964782"/>
            <a:ext cx="1447800" cy="15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885365" y="3964782"/>
            <a:ext cx="1447800" cy="15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66976" y="2285992"/>
            <a:ext cx="6083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Presentation on Project Proposal</a:t>
            </a:r>
            <a:endParaRPr lang="en-US" sz="24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567679" cy="1107996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Outline</a:t>
            </a:r>
            <a:endParaRPr lang="en-GB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975360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Goal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Swot  Analysis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Important Tools &amp; Language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System Architecture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en-GB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533400"/>
            <a:ext cx="7924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lang="en-US" spc="-6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spc="-6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600200"/>
            <a:ext cx="990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Online Home Rental System will provide the information about  Homes/Flats/Houses/Mess which is available for Rent.</a:t>
            </a:r>
          </a:p>
          <a:p>
            <a:pPr algn="just"/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Home Rental System will make easy to find the location of Homes/ Flats/Houses/Mess which select for the  renter.</a:t>
            </a: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It will make easy to upload the location, contact No., Expected rent, Facilities and Other information by Landlord/Houses-master.</a:t>
            </a: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This site will be able to show the homes/houses with in a particular area selected by user.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57400"/>
            <a:ext cx="106680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This site will be save both </a:t>
            </a:r>
            <a:r>
              <a:rPr lang="en-GB" sz="2800" b="1" dirty="0" smtClean="0"/>
              <a:t>time and resources.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 Provide </a:t>
            </a:r>
            <a:r>
              <a:rPr lang="en-GB" sz="2800" b="1" dirty="0" smtClean="0"/>
              <a:t>Homes Locations by Google Map service with help of GPS.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 This will </a:t>
            </a:r>
            <a:r>
              <a:rPr lang="en-GB" sz="2800" b="1" dirty="0" smtClean="0"/>
              <a:t>increase the efficiency of current renal system.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 It will provide all </a:t>
            </a:r>
            <a:r>
              <a:rPr lang="en-GB" sz="2800" b="1" dirty="0" smtClean="0"/>
              <a:t>nearby locations to renter and multiple renters to  the </a:t>
            </a:r>
            <a:r>
              <a:rPr lang="en-GB" sz="2800" dirty="0" smtClean="0"/>
              <a:t>landlord.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 smtClean="0"/>
              <a:t> Quick deal.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 </a:t>
            </a:r>
            <a:r>
              <a:rPr lang="en-GB" sz="2800" b="1" dirty="0" smtClean="0"/>
              <a:t>Direct communication between renter and landlord.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 It will be a </a:t>
            </a:r>
            <a:r>
              <a:rPr lang="en-GB" sz="2800" b="1" dirty="0" smtClean="0"/>
              <a:t>web application so no extra resources required.</a:t>
            </a:r>
            <a:endParaRPr lang="en-GB" sz="2800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457200"/>
            <a:ext cx="7924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lang="en-US" spc="-60" dirty="0" smtClean="0">
                <a:solidFill>
                  <a:schemeClr val="accent1">
                    <a:lumMod val="50000"/>
                  </a:schemeClr>
                </a:solidFill>
              </a:rPr>
              <a:t>Goal</a:t>
            </a:r>
            <a:endParaRPr spc="-6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752601"/>
            <a:ext cx="9677400" cy="2546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254000" indent="-1270">
              <a:lnSpc>
                <a:spcPct val="146700"/>
              </a:lnSpc>
              <a:spcBef>
                <a:spcPts val="100"/>
              </a:spcBef>
            </a:pPr>
            <a:r>
              <a:rPr lang="en-US" sz="2800" dirty="0" smtClean="0">
                <a:latin typeface="Calibri"/>
                <a:cs typeface="Calibri"/>
              </a:rPr>
              <a:t>This Project have a most important problem is verification. Because It is very hard for finding who is the real Homemaster/ landlord and a great challenge for filter different in real or fake post. 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533400"/>
            <a:ext cx="7924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lang="en-US" spc="-60" dirty="0" smtClean="0">
                <a:solidFill>
                  <a:schemeClr val="accent1">
                    <a:lumMod val="50000"/>
                  </a:schemeClr>
                </a:solidFill>
              </a:rPr>
              <a:t>Swot Analysis</a:t>
            </a:r>
            <a:endParaRPr spc="-6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752601"/>
            <a:ext cx="8686800" cy="4142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PhpStrom(Editor), </a:t>
            </a: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 XAMPP(server), </a:t>
            </a: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 Composer,</a:t>
            </a: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 Git </a:t>
            </a:r>
            <a:r>
              <a:rPr lang="en-GB" sz="2000" dirty="0" smtClean="0">
                <a:latin typeface="Calibri"/>
                <a:cs typeface="Calibri"/>
              </a:rPr>
              <a:t>-</a:t>
            </a:r>
            <a:r>
              <a:rPr lang="en-GB" sz="2000" dirty="0" smtClean="0"/>
              <a:t> Version Control</a:t>
            </a:r>
            <a:endParaRPr lang="en-US" sz="2000" dirty="0" smtClean="0">
              <a:latin typeface="Calibri"/>
              <a:cs typeface="Calibri"/>
            </a:endParaRP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 MySql PDO,</a:t>
            </a: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 Html, CSS,  BootStrap, JavaScript, JQuery</a:t>
            </a: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 Raw Php, Laravel/WordPress(Framework)  &amp;</a:t>
            </a: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2000" dirty="0" smtClean="0">
                <a:cs typeface="Calibri"/>
              </a:rPr>
              <a:t> Third party package</a:t>
            </a:r>
            <a:r>
              <a:rPr lang="en-US" sz="2000" dirty="0" smtClean="0">
                <a:latin typeface="Calibri"/>
                <a:cs typeface="Calibri"/>
              </a:rPr>
              <a:t>s </a:t>
            </a:r>
          </a:p>
          <a:p>
            <a:pPr marL="260985" marR="254000" indent="-1270">
              <a:lnSpc>
                <a:spcPct val="1467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77784"/>
            <a:ext cx="85344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lang="en-US" spc="-60" dirty="0" smtClean="0">
                <a:solidFill>
                  <a:schemeClr val="accent1">
                    <a:lumMod val="50000"/>
                  </a:schemeClr>
                </a:solidFill>
              </a:rPr>
              <a:t>Important Tools &amp; Language</a:t>
            </a:r>
            <a:endParaRPr spc="-6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1219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             </a:t>
            </a:r>
            <a:r>
              <a:rPr lang="en-US" sz="3200" b="1" u="sng" dirty="0" smtClean="0">
                <a:solidFill>
                  <a:schemeClr val="tx2">
                    <a:lumMod val="50000"/>
                  </a:schemeClr>
                </a:solidFill>
              </a:rPr>
              <a:t>System Architecture</a:t>
            </a:r>
          </a:p>
        </p:txBody>
      </p:sp>
      <p:pic>
        <p:nvPicPr>
          <p:cNvPr id="1026" name="Picture 2" descr="C:\Users\Jmidar\Desktop\Screenshot_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1"/>
            <a:ext cx="10590212" cy="53625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828800"/>
            <a:ext cx="10287000" cy="272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254000" indent="-1270">
              <a:lnSpc>
                <a:spcPct val="146700"/>
              </a:lnSpc>
              <a:spcBef>
                <a:spcPts val="100"/>
              </a:spcBef>
            </a:pPr>
            <a:r>
              <a:rPr lang="en-GB" sz="2400" dirty="0" smtClean="0"/>
              <a:t>It will be save the physical hard work and invaluable time to find home/flat. So, It is very important in our busy Life. And it is open Source Site so that everyone freely used it and easily find his/her rent Homes/flats/houses/mess and Homemaster/ Landlord easily sell his/her homes. So it is very helpful and very efficient at this time.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533400"/>
            <a:ext cx="7924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lang="en-US" spc="-60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spc="-6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5500688" cy="37480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206079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1773</TotalTime>
  <Words>357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Slide 1</vt:lpstr>
      <vt:lpstr>Outline</vt:lpstr>
      <vt:lpstr>Introduction</vt:lpstr>
      <vt:lpstr>Goal</vt:lpstr>
      <vt:lpstr>Swot Analysis</vt:lpstr>
      <vt:lpstr>Important Tools &amp; Language</vt:lpstr>
      <vt:lpstr>               System Architecture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BGC Trust University Bangladesh </dc:title>
  <cp:lastModifiedBy>Jmidar</cp:lastModifiedBy>
  <cp:revision>15</cp:revision>
  <dcterms:created xsi:type="dcterms:W3CDTF">2018-07-15T15:58:22Z</dcterms:created>
  <dcterms:modified xsi:type="dcterms:W3CDTF">2018-07-17T16:34:53Z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2018-07-15T00:00:00Z</vt:filetime>
  </property>
</Properties>
</file>