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4660"/>
  </p:normalViewPr>
  <p:slideViewPr>
    <p:cSldViewPr>
      <p:cViewPr>
        <p:scale>
          <a:sx n="94" d="100"/>
          <a:sy n="94" d="100"/>
        </p:scale>
        <p:origin x="-85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94DDE6-D9A1-4B1C-B316-DE772F85D93D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B9458E-7202-453B-A319-B2B13D94377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1930" y="2175148"/>
            <a:ext cx="7851648" cy="250770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Gerenciamento de Acesso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6176" y="4388833"/>
            <a:ext cx="7854696" cy="976072"/>
          </a:xfrm>
        </p:spPr>
        <p:txBody>
          <a:bodyPr/>
          <a:lstStyle/>
          <a:p>
            <a:pPr algn="ctr"/>
            <a:r>
              <a:rPr lang="pt-BR" dirty="0"/>
              <a:t>	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SGA – GRUPO G5</a:t>
            </a:r>
          </a:p>
        </p:txBody>
      </p:sp>
    </p:spTree>
    <p:extLst>
      <p:ext uri="{BB962C8B-B14F-4D97-AF65-F5344CB8AC3E}">
        <p14:creationId xmlns:p14="http://schemas.microsoft.com/office/powerpoint/2010/main" val="13104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eitor de crachá - DSIDCAR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13" y="3861048"/>
            <a:ext cx="4648070" cy="25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82BC6E0-7150-4482-8853-BBD4638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11" y="134076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xmlns="" id="{4F9CF6C5-E01A-4595-884F-2E80AD49721C}"/>
              </a:ext>
            </a:extLst>
          </p:cNvPr>
          <p:cNvSpPr txBox="1">
            <a:spLocks/>
          </p:cNvSpPr>
          <p:nvPr/>
        </p:nvSpPr>
        <p:spPr>
          <a:xfrm>
            <a:off x="457200" y="2641476"/>
            <a:ext cx="8229600" cy="710952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xmlns="" id="{BD7C99A6-6B78-4F44-B217-854AB771158E}"/>
              </a:ext>
            </a:extLst>
          </p:cNvPr>
          <p:cNvSpPr txBox="1">
            <a:spLocks/>
          </p:cNvSpPr>
          <p:nvPr/>
        </p:nvSpPr>
        <p:spPr>
          <a:xfrm>
            <a:off x="493793" y="2051720"/>
            <a:ext cx="8229600" cy="157504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 sistema visa mitigar o risco de ter pessoas não autorizadas em ambientes restritos, além de auxiliar a manter histórico de acessos, com dados uteis como data e horário de acesso e tempo de permanência nesses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9841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82BC6E0-7150-4482-8853-BBD4638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11" y="134076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/>
              <a:t>Stakeholders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xmlns="" id="{4F9CF6C5-E01A-4595-884F-2E80AD49721C}"/>
              </a:ext>
            </a:extLst>
          </p:cNvPr>
          <p:cNvSpPr txBox="1">
            <a:spLocks/>
          </p:cNvSpPr>
          <p:nvPr/>
        </p:nvSpPr>
        <p:spPr>
          <a:xfrm>
            <a:off x="457200" y="2641476"/>
            <a:ext cx="8229600" cy="710952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xmlns="" id="{BD7C99A6-6B78-4F44-B217-854AB771158E}"/>
              </a:ext>
            </a:extLst>
          </p:cNvPr>
          <p:cNvSpPr txBox="1">
            <a:spLocks/>
          </p:cNvSpPr>
          <p:nvPr/>
        </p:nvSpPr>
        <p:spPr>
          <a:xfrm>
            <a:off x="493793" y="2051720"/>
            <a:ext cx="8229600" cy="157504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Destina-se a organizações que necessitem ter o controle sobre o acesso a ambientes restritos e deve ser operado pela área de segurança predial em conjunto com áreas administrativas das organizações.</a:t>
            </a:r>
            <a:endParaRPr lang="pt-BR" sz="2400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xmlns="" id="{6505DA6A-EA7F-42B9-8751-227BD35D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39" y="3717032"/>
            <a:ext cx="4646762" cy="27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82BC6E0-7150-4482-8853-BBD4638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11" y="134076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smtClean="0"/>
              <a:t>Competidores</a:t>
            </a:r>
            <a:endParaRPr lang="pt-BR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xmlns="" id="{BD7C99A6-6B78-4F44-B217-854AB771158E}"/>
              </a:ext>
            </a:extLst>
          </p:cNvPr>
          <p:cNvSpPr txBox="1">
            <a:spLocks/>
          </p:cNvSpPr>
          <p:nvPr/>
        </p:nvSpPr>
        <p:spPr>
          <a:xfrm>
            <a:off x="473511" y="2348880"/>
            <a:ext cx="8229600" cy="1575048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Intelbras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Gigasecurity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ControlID</a:t>
            </a:r>
            <a:endParaRPr lang="pt-BR" sz="2400" dirty="0"/>
          </a:p>
        </p:txBody>
      </p:sp>
      <p:pic>
        <p:nvPicPr>
          <p:cNvPr id="3" name="Imagem 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xmlns="" id="{711897C9-FAB0-4D7F-8F2A-0B43A026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348455"/>
            <a:ext cx="2095792" cy="828791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8A334ED4-0E45-416D-B01F-6BB5EED4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93" y="3429000"/>
            <a:ext cx="2381582" cy="1162212"/>
          </a:xfrm>
          <a:prstGeom prst="rect">
            <a:avLst/>
          </a:prstGeom>
        </p:spPr>
      </p:pic>
      <p:pic>
        <p:nvPicPr>
          <p:cNvPr id="10" name="Imagem 9" descr="Desenho com traços pretos em fundo branco e letras pretas&#10;&#10;Descrição gerada automaticamente">
            <a:extLst>
              <a:ext uri="{FF2B5EF4-FFF2-40B4-BE49-F238E27FC236}">
                <a16:creationId xmlns:a16="http://schemas.microsoft.com/office/drawing/2014/main" xmlns="" id="{9F124884-150D-450E-BB06-1FB945E4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68" y="4869160"/>
            <a:ext cx="310738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82BC6E0-7150-4482-8853-BBD4638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11" y="134076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/>
              <a:t>Recursos</a:t>
            </a: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xmlns="" id="{BD7C99A6-6B78-4F44-B217-854AB771158E}"/>
              </a:ext>
            </a:extLst>
          </p:cNvPr>
          <p:cNvSpPr txBox="1">
            <a:spLocks/>
          </p:cNvSpPr>
          <p:nvPr/>
        </p:nvSpPr>
        <p:spPr>
          <a:xfrm>
            <a:off x="473511" y="2348880"/>
            <a:ext cx="8229600" cy="3168352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Cartão de proximidade</a:t>
            </a: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Leitor de cartão de proximidade</a:t>
            </a: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</a:t>
            </a:r>
            <a:r>
              <a: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stema interno</a:t>
            </a: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Interface de gerenciamento</a:t>
            </a: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AA53A0FD-26A5-4AFE-92FE-1EA86145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70" y="4005064"/>
            <a:ext cx="4101041" cy="23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082BC6E0-7150-4482-8853-BBD4638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11" y="134076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pt-BR" dirty="0"/>
              <a:t>Restrições</a:t>
            </a: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xmlns="" id="{BD7C99A6-6B78-4F44-B217-854AB771158E}"/>
              </a:ext>
            </a:extLst>
          </p:cNvPr>
          <p:cNvSpPr txBox="1">
            <a:spLocks/>
          </p:cNvSpPr>
          <p:nvPr/>
        </p:nvSpPr>
        <p:spPr>
          <a:xfrm>
            <a:off x="473511" y="2200300"/>
            <a:ext cx="8229600" cy="165618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Implementação Si</a:t>
            </a:r>
            <a:r>
              <a: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stema interno e</a:t>
            </a: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Interface de gerenciamento</a:t>
            </a:r>
          </a:p>
          <a:p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xmlns="" id="{B48615DD-0B8E-47CE-AE21-D6F5DB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50" y="3028392"/>
            <a:ext cx="3838688" cy="33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>
            <a:extLst>
              <a:ext uri="{FF2B5EF4-FFF2-40B4-BE49-F238E27FC236}">
                <a16:creationId xmlns:a16="http://schemas.microsoft.com/office/drawing/2014/main" xmlns="" id="{3A1FA042-61F3-4F28-8620-5AF2E39F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04" y="3073524"/>
            <a:ext cx="5842992" cy="710952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pela atenção !</a:t>
            </a:r>
          </a:p>
        </p:txBody>
      </p:sp>
    </p:spTree>
    <p:extLst>
      <p:ext uri="{BB962C8B-B14F-4D97-AF65-F5344CB8AC3E}">
        <p14:creationId xmlns:p14="http://schemas.microsoft.com/office/powerpoint/2010/main" val="188976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91020BFA32074396DD46149F1931C0" ma:contentTypeVersion="4" ma:contentTypeDescription="Crie um novo documento." ma:contentTypeScope="" ma:versionID="0a895e464c9037382d90be4df9057d18">
  <xsd:schema xmlns:xsd="http://www.w3.org/2001/XMLSchema" xmlns:xs="http://www.w3.org/2001/XMLSchema" xmlns:p="http://schemas.microsoft.com/office/2006/metadata/properties" xmlns:ns2="a5a137e9-8b3f-4b24-a6fb-7b1d1273f0b6" targetNamespace="http://schemas.microsoft.com/office/2006/metadata/properties" ma:root="true" ma:fieldsID="2a5efb28dcad4e00db4c6cb9b199b934" ns2:_="">
    <xsd:import namespace="a5a137e9-8b3f-4b24-a6fb-7b1d1273f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137e9-8b3f-4b24-a6fb-7b1d1273f0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06510C-7905-4CE6-BB87-676E77DFC8B2}"/>
</file>

<file path=customXml/itemProps2.xml><?xml version="1.0" encoding="utf-8"?>
<ds:datastoreItem xmlns:ds="http://schemas.openxmlformats.org/officeDocument/2006/customXml" ds:itemID="{9439AB14-5509-4FB3-A2EF-7638D93835AF}"/>
</file>

<file path=customXml/itemProps3.xml><?xml version="1.0" encoding="utf-8"?>
<ds:datastoreItem xmlns:ds="http://schemas.openxmlformats.org/officeDocument/2006/customXml" ds:itemID="{5E5CC4C1-403E-4B07-8C2D-CEAFAA3E1A7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391</TotalTime>
  <Words>107</Words>
  <Application>Microsoft Office PowerPoint</Application>
  <PresentationFormat>Apresentação na tela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Sistema de Gerenciamento de Acesso</vt:lpstr>
      <vt:lpstr>Objetivo</vt:lpstr>
      <vt:lpstr>Stakeholders</vt:lpstr>
      <vt:lpstr>Competidores</vt:lpstr>
      <vt:lpstr>Recursos</vt:lpstr>
      <vt:lpstr>Restrições</vt:lpstr>
      <vt:lpstr>Obrigado pela atenção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Acesso</dc:title>
  <dc:creator>user</dc:creator>
  <cp:lastModifiedBy>user</cp:lastModifiedBy>
  <cp:revision>8</cp:revision>
  <dcterms:created xsi:type="dcterms:W3CDTF">2021-08-14T22:04:17Z</dcterms:created>
  <dcterms:modified xsi:type="dcterms:W3CDTF">2021-08-19T23:28:09Z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0x010100AE91020BFA32074396DD46149F1931C0</vt:lpwstr>
  </property>
</Properties>
</file>