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Periodicity with Sparse Fourier Transform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Belhouchat and Joey Miller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Complexity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O(n)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expensive operation is finding peaks, mean, and standard deviation O(n)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Utilizes the sparse fourier transform assuming k=50. O(klog(N/k)log(N))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408000" cy="363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sFFT of signal and keeps only first half (second half is redundant)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all peaks at least 9 std. dev. from the mean of dataset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frequency axis from length of signal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Find frequency of first peak, set period equal to 1/frequency (rounded).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6720" l="11178" r="8228" t="5313"/>
          <a:stretch/>
        </p:blipFill>
        <p:spPr>
          <a:xfrm>
            <a:off x="3719700" y="1152475"/>
            <a:ext cx="5173627" cy="28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Reasoning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4352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sFFT saves complexity, makes algorithm run in O(n) time.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axis gives exact values for frequencies comprising signal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bound of 9 std. Dev. excludes peaks due to noise/incomplete period.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First peak chosen to account for appearance of higher frequencies in ECG data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5779" l="11032" r="7487" t="3919"/>
          <a:stretch/>
        </p:blipFill>
        <p:spPr>
          <a:xfrm>
            <a:off x="4773950" y="1210450"/>
            <a:ext cx="3974976" cy="2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