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52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9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133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1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/>
            </a:pPr>
            <a:r>
              <a:rPr lang="ko-KR" altLang="en-US"/>
              <a:t>자료구조 </a:t>
            </a:r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2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20781015</a:t>
            </a:r>
            <a:r>
              <a:rPr lang="ko-KR" altLang="en-US"/>
              <a:t> 이주민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역 피라미드 출력하기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1175" y="2076907"/>
            <a:ext cx="4314825" cy="3200400"/>
          </a:xfrm>
          <a:prstGeom prst="rect">
            <a:avLst/>
          </a:prstGeom>
        </p:spPr>
      </p:pic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5047" y="2762250"/>
            <a:ext cx="201930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와이드스크린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자료구조 1주차 2회</vt:lpstr>
      <vt:lpstr>슬라이드 2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2021-03-08T23:18:36.000</dcterms:created>
  <dc:creator>user</dc:creator>
  <cp:lastModifiedBy>jumin</cp:lastModifiedBy>
  <dcterms:modified xsi:type="dcterms:W3CDTF">2021-03-09T05:23:17.084</dcterms:modified>
  <cp:revision>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