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/>
              <a:t>자료구조 </a:t>
            </a:r>
            <a:r>
              <a:rPr lang="en-US" altLang="ko-KR" b="1"/>
              <a:t>1</a:t>
            </a:r>
            <a:r>
              <a:rPr lang="ko-KR" altLang="en-US" b="1"/>
              <a:t>주차 </a:t>
            </a:r>
            <a:r>
              <a:rPr lang="en-US" altLang="ko-KR" b="1"/>
              <a:t>1</a:t>
            </a:r>
            <a:r>
              <a:rPr lang="ko-KR" altLang="en-US" b="1"/>
              <a:t>회</a:t>
            </a:r>
            <a:endParaRPr lang="ko-KR" altLang="en-US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20781015</a:t>
            </a:r>
            <a:r>
              <a:rPr lang="ko-KR" altLang="en-US"/>
              <a:t> 이주민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294408" y="154781"/>
            <a:ext cx="11646477" cy="6483494"/>
          </a:xfrm>
          <a:prstGeom prst="roundRect">
            <a:avLst>
              <a:gd name="adj" fmla="val 5989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/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while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사용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54567" y="1868261"/>
            <a:ext cx="2562225" cy="2990850"/>
          </a:xfrm>
          <a:prstGeom prst="rect">
            <a:avLst/>
          </a:prstGeom>
        </p:spPr>
      </p:pic>
      <p:pic>
        <p:nvPicPr>
          <p:cNvPr id="13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10188" y="2801711"/>
            <a:ext cx="3133725" cy="561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294408" y="154781"/>
            <a:ext cx="11646477" cy="6483494"/>
          </a:xfrm>
          <a:prstGeom prst="roundRect">
            <a:avLst>
              <a:gd name="adj" fmla="val 5989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/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while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사용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12050" y="2122033"/>
            <a:ext cx="3257550" cy="3267075"/>
          </a:xfrm>
          <a:prstGeom prst="rect">
            <a:avLst/>
          </a:prstGeom>
        </p:spPr>
      </p:pic>
      <p:pic>
        <p:nvPicPr>
          <p:cNvPr id="12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73435" y="2619375"/>
            <a:ext cx="5295900" cy="1619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294408" y="154781"/>
            <a:ext cx="11646477" cy="6483494"/>
          </a:xfrm>
          <a:prstGeom prst="roundRect">
            <a:avLst>
              <a:gd name="adj" fmla="val 5989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/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while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사용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51959" y="1798864"/>
            <a:ext cx="2857500" cy="3390900"/>
          </a:xfrm>
          <a:prstGeom prst="rect">
            <a:avLst/>
          </a:prstGeom>
        </p:spPr>
      </p:pic>
      <p:pic>
        <p:nvPicPr>
          <p:cNvPr id="12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37244" y="2869610"/>
            <a:ext cx="1619250" cy="962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294408" y="154781"/>
            <a:ext cx="11646477" cy="6483494"/>
          </a:xfrm>
          <a:prstGeom prst="roundRect">
            <a:avLst>
              <a:gd name="adj" fmla="val 5989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/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while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사용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92928" y="1560467"/>
            <a:ext cx="3390900" cy="4076700"/>
          </a:xfrm>
          <a:prstGeom prst="rect">
            <a:avLst/>
          </a:prstGeom>
        </p:spPr>
      </p:pic>
      <p:pic>
        <p:nvPicPr>
          <p:cNvPr id="12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09744" y="2964725"/>
            <a:ext cx="1038225" cy="876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294408" y="154781"/>
            <a:ext cx="11646477" cy="6483494"/>
          </a:xfrm>
          <a:prstGeom prst="roundRect">
            <a:avLst>
              <a:gd name="adj" fmla="val 5989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/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while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사용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87880" y="1448888"/>
            <a:ext cx="2895600" cy="4038600"/>
          </a:xfrm>
          <a:prstGeom prst="rect">
            <a:avLst/>
          </a:prstGeom>
        </p:spPr>
      </p:pic>
      <p:pic>
        <p:nvPicPr>
          <p:cNvPr id="12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96422" y="2806745"/>
            <a:ext cx="1047750" cy="904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294408" y="154781"/>
            <a:ext cx="11646477" cy="6483494"/>
          </a:xfrm>
          <a:prstGeom prst="roundRect">
            <a:avLst>
              <a:gd name="adj" fmla="val 5989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/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6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while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사용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34972" y="1394187"/>
            <a:ext cx="3933825" cy="4095750"/>
          </a:xfrm>
          <a:prstGeom prst="rect">
            <a:avLst/>
          </a:prstGeom>
        </p:spPr>
      </p:pic>
      <p:pic>
        <p:nvPicPr>
          <p:cNvPr id="12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80403" y="2628355"/>
            <a:ext cx="1838325" cy="1104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294408" y="154781"/>
            <a:ext cx="11646477" cy="6483494"/>
          </a:xfrm>
          <a:prstGeom prst="roundRect">
            <a:avLst>
              <a:gd name="adj" fmla="val 5989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/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7 do while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사용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14488" y="1815465"/>
            <a:ext cx="3209925" cy="3409950"/>
          </a:xfrm>
          <a:prstGeom prst="rect">
            <a:avLst/>
          </a:prstGeom>
        </p:spPr>
      </p:pic>
      <p:pic>
        <p:nvPicPr>
          <p:cNvPr id="12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76828" y="2913833"/>
            <a:ext cx="1504950" cy="74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1885517" y="2730860"/>
            <a:ext cx="8420966" cy="84863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5000" b="1"/>
              <a:t>감사합니다</a:t>
            </a:r>
            <a:endParaRPr lang="en-US" altLang="ko-KR" sz="5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</ep:Words>
  <ep:PresentationFormat>화면 슬라이드 쇼(4:3)</ep:PresentationFormat>
  <ep:Paragraphs>10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자료구조 1주차 1회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2021-03-09T05:13:13.724</dcterms:created>
  <dc:creator>jumin</dc:creator>
  <cp:lastModifiedBy>jumin</cp:lastModifiedBy>
  <dcterms:modified xsi:type="dcterms:W3CDTF">2021-03-09T05:19:02.190</dcterms:modified>
  <cp:revision>1</cp:revision>
  <dc:title>자료구조 1주차 1회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