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63" r:id="rId4"/>
    <p:sldId id="264" r:id="rId5"/>
    <p:sldId id="265" r:id="rId6"/>
    <p:sldId id="269" r:id="rId7"/>
    <p:sldId id="266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81267423927783966"/>
          <c:y val="0.067361079156398773"/>
          <c:w val="0.83746498823165894"/>
          <c:h val="0.84828704595565796"/>
        </c:manualLayout>
      </c:layout>
      <c:scatterChart>
        <c:scatterStyle val="smooth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</c:numCache>
            </c:numRef>
          </c:xVal>
          <c:yVal>
            <c:numRef>
              <c:f>Sheet1!$D$2:$D$7</c:f>
              <c:numCache>
                <c:formatCode/>
                <c:ptCount val="6"/>
                <c:pt idx="0">
                  <c:v>0.006</c:v>
                </c:pt>
                <c:pt idx="1">
                  <c:v>0.02</c:v>
                </c:pt>
                <c:pt idx="2">
                  <c:v>0.045</c:v>
                </c:pt>
                <c:pt idx="3">
                  <c:v>0.08</c:v>
                </c:pt>
                <c:pt idx="4">
                  <c:v>0.129</c:v>
                </c:pt>
                <c:pt idx="5">
                  <c:v>0.181</c:v>
                </c:pt>
              </c:numCache>
            </c:numRef>
          </c:yVal>
          <c:smooth val="1"/>
        </c:ser>
        <c:axId val="876458553"/>
        <c:axId val="958779557"/>
      </c:scatterChart>
      <c:valAx>
        <c:axId val="876458553"/>
        <c:scaling>
          <c:orientation val="minMax"/>
        </c:scaling>
        <c:axPos val="b"/>
        <c:crossAx val="95877955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58779557"/>
        <c:scaling>
          <c:orientation val="minMax"/>
        </c:scaling>
        <c:axPos val="l"/>
        <c:crossAx val="87645855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/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자료구조 </a:t>
            </a:r>
            <a:r>
              <a:rPr lang="en-US" altLang="ko-KR"/>
              <a:t>4</a:t>
            </a:r>
            <a:r>
              <a:rPr lang="ko-KR" altLang="en-US"/>
              <a:t>주차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20781015</a:t>
            </a:r>
            <a:r>
              <a:rPr lang="ko-KR" altLang="en-US"/>
              <a:t> 이주민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2249" y="264583"/>
            <a:ext cx="11747501" cy="6297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각 알고리즘을 함수로 구현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852" y="2394264"/>
            <a:ext cx="3733800" cy="300990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2910" y="2180904"/>
            <a:ext cx="3726179" cy="343662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98221" y="1738944"/>
            <a:ext cx="3680460" cy="3878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2249" y="264583"/>
            <a:ext cx="11747501" cy="6297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비교적 작은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 대해 각 함수를 호출하여</a:t>
            </a:r>
            <a:b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세 알고리즘의 계산결과가 동일함을 확인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743" y="2985198"/>
            <a:ext cx="2948939" cy="116585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6175" y="2985198"/>
            <a:ext cx="3124200" cy="121158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3544" y="3038538"/>
            <a:ext cx="2964179" cy="105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2249" y="264583"/>
            <a:ext cx="11747501" cy="6297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세 알고리즘 시간복잡도 이론적 분석</a:t>
            </a:r>
            <a:b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및 빅오표기법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1883834" y="1841499"/>
          <a:ext cx="8128000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알고리즘</a:t>
                      </a: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알고리즘</a:t>
                      </a: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알고리즘</a:t>
                      </a: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대입연산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1/2n**2+1/2n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덧셈연산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1/2n**2+1/2n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곱셈연산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전체연산수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n**2+n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빅오표기법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n**2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"/>
          <p:cNvSpPr txBox="1"/>
          <p:nvPr/>
        </p:nvSpPr>
        <p:spPr>
          <a:xfrm>
            <a:off x="1076114" y="4730750"/>
            <a:ext cx="9743442" cy="3589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알고리즘</a:t>
            </a:r>
            <a:r>
              <a:rPr lang="en-US" altLang="ko-KR"/>
              <a:t>A </a:t>
            </a:r>
            <a:r>
              <a:rPr lang="ko-KR" altLang="en-US"/>
              <a:t>와 알고리즘</a:t>
            </a:r>
            <a:r>
              <a:rPr lang="en-US" altLang="ko-KR"/>
              <a:t>B</a:t>
            </a:r>
            <a:r>
              <a:rPr lang="ko-KR" altLang="en-US"/>
              <a:t>는 동일한 시간</a:t>
            </a:r>
            <a:r>
              <a:rPr lang="en-US" altLang="ko-KR"/>
              <a:t>,</a:t>
            </a:r>
            <a:r>
              <a:rPr lang="ko-KR" altLang="en-US"/>
              <a:t> 알고리즘</a:t>
            </a:r>
            <a:r>
              <a:rPr lang="en-US" altLang="ko-KR"/>
              <a:t>C</a:t>
            </a:r>
            <a:r>
              <a:rPr lang="ko-KR" altLang="en-US"/>
              <a:t>는 두 알고리즘보다 더 실행시간이 길 것이다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2249" y="264583"/>
            <a:ext cx="11747501" cy="6297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각 알고리즘 실제 실행 시간 측정하여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이론적 분석과 같은지 조사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4720" y="1567470"/>
            <a:ext cx="5242559" cy="4640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2249" y="264583"/>
            <a:ext cx="11747501" cy="6297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각 알고리즘 실제 실행 시간 측정하여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이론적 분석과 같은지 조사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" name=""/>
          <p:cNvGraphicFramePr/>
          <p:nvPr/>
        </p:nvGraphicFramePr>
        <p:xfrm>
          <a:off x="2438399" y="1371599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5" name=""/>
          <p:cNvSpPr txBox="1"/>
          <p:nvPr/>
        </p:nvSpPr>
        <p:spPr>
          <a:xfrm>
            <a:off x="2850649" y="5794196"/>
            <a:ext cx="6902951" cy="64279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알고리즘</a:t>
            </a:r>
            <a:r>
              <a:rPr lang="en-US" altLang="ko-KR"/>
              <a:t>A </a:t>
            </a:r>
            <a:r>
              <a:rPr lang="ko-KR" altLang="en-US"/>
              <a:t>와 알고리즘</a:t>
            </a:r>
            <a:r>
              <a:rPr lang="en-US" altLang="ko-KR"/>
              <a:t>B</a:t>
            </a:r>
            <a:r>
              <a:rPr lang="ko-KR" altLang="en-US"/>
              <a:t>는 동일한 시간</a:t>
            </a:r>
            <a:r>
              <a:rPr lang="en-US" altLang="ko-KR"/>
              <a:t>,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알고리즘</a:t>
            </a:r>
            <a:r>
              <a:rPr lang="en-US" altLang="ko-KR"/>
              <a:t>C</a:t>
            </a:r>
            <a:r>
              <a:rPr lang="ko-KR" altLang="en-US"/>
              <a:t>는 두 알고리즘보다 더 실행시간이 길음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5032945" y="2857799"/>
            <a:ext cx="6506967" cy="571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 b="1"/>
              <a:t>감사합니다</a:t>
            </a:r>
            <a:r>
              <a:rPr lang="en-US" altLang="ko-KR" sz="3200" b="1"/>
              <a:t>.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</ep:Words>
  <ep:PresentationFormat>화면 슬라이드 쇼(4:3)</ep:PresentationFormat>
  <ep:Paragraphs>13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자료구조 4주차 과제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2021-03-29T11:17:02.280</dcterms:created>
  <dc:creator>jumin</dc:creator>
  <cp:lastModifiedBy>jumin</cp:lastModifiedBy>
  <dcterms:modified xsi:type="dcterms:W3CDTF">2021-04-03T19:23:15.919</dcterms:modified>
  <cp:revision>40</cp:revision>
  <dc:title>자료구조 4주차 과제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