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7" r:id="rId5"/>
    <p:sldId id="258" r:id="rId6"/>
    <p:sldId id="268" r:id="rId7"/>
    <p:sldId id="259" r:id="rId8"/>
    <p:sldId id="269" r:id="rId9"/>
    <p:sldId id="261" r:id="rId10"/>
    <p:sldId id="270" r:id="rId11"/>
    <p:sldId id="262" r:id="rId12"/>
    <p:sldId id="271" r:id="rId13"/>
    <p:sldId id="263" r:id="rId14"/>
    <p:sldId id="272" r:id="rId15"/>
    <p:sldId id="26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7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D114-B26F-42E3-92F8-778CFE3F4BDC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21C5-58BA-443C-9A81-9D2089B1A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770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D114-B26F-42E3-92F8-778CFE3F4BDC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21C5-58BA-443C-9A81-9D2089B1A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78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D114-B26F-42E3-92F8-778CFE3F4BDC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21C5-58BA-443C-9A81-9D2089B1A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77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D114-B26F-42E3-92F8-778CFE3F4BDC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21C5-58BA-443C-9A81-9D2089B1A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1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D114-B26F-42E3-92F8-778CFE3F4BDC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21C5-58BA-443C-9A81-9D2089B1A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717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D114-B26F-42E3-92F8-778CFE3F4BDC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21C5-58BA-443C-9A81-9D2089B1A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77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D114-B26F-42E3-92F8-778CFE3F4BDC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21C5-58BA-443C-9A81-9D2089B1A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797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D114-B26F-42E3-92F8-778CFE3F4BDC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21C5-58BA-443C-9A81-9D2089B1A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83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D114-B26F-42E3-92F8-778CFE3F4BDC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21C5-58BA-443C-9A81-9D2089B1A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96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D114-B26F-42E3-92F8-778CFE3F4BDC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21C5-58BA-443C-9A81-9D2089B1A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8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D114-B26F-42E3-92F8-778CFE3F4BDC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21C5-58BA-443C-9A81-9D2089B1A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813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5D114-B26F-42E3-92F8-778CFE3F4BDC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321C5-58BA-443C-9A81-9D2089B1A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71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472" y="1636834"/>
            <a:ext cx="6724650" cy="3162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6948" y="211015"/>
            <a:ext cx="353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_1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1245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880" y="1448888"/>
            <a:ext cx="2895600" cy="40386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422" y="2806745"/>
            <a:ext cx="10477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471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212" y="1238250"/>
            <a:ext cx="8029575" cy="438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6948" y="211015"/>
            <a:ext cx="353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_6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8378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972" y="1394187"/>
            <a:ext cx="3933825" cy="40957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0403" y="2628355"/>
            <a:ext cx="18383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188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825" y="1162050"/>
            <a:ext cx="6610350" cy="4533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6948" y="211015"/>
            <a:ext cx="353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_7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9894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488" y="1815465"/>
            <a:ext cx="3209925" cy="34099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828" y="2913833"/>
            <a:ext cx="15049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538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085" y="1828800"/>
            <a:ext cx="4314825" cy="3200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8640" y="235131"/>
            <a:ext cx="154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_2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5047" y="2762250"/>
            <a:ext cx="20193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749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567" y="1868261"/>
            <a:ext cx="2562225" cy="299085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188" y="2801711"/>
            <a:ext cx="313372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160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133" y="1546713"/>
            <a:ext cx="6772275" cy="3905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6948" y="211015"/>
            <a:ext cx="353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_2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8789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551" y="2291850"/>
            <a:ext cx="3257550" cy="32670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936" y="2789192"/>
            <a:ext cx="52959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57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450" y="2019300"/>
            <a:ext cx="2705100" cy="2819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6948" y="211015"/>
            <a:ext cx="353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_3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0784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959" y="1798864"/>
            <a:ext cx="2857500" cy="33909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7244" y="2869610"/>
            <a:ext cx="16192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658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212" y="1109662"/>
            <a:ext cx="5743575" cy="46386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6948" y="211015"/>
            <a:ext cx="353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_4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3061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928" y="1560467"/>
            <a:ext cx="3390900" cy="40767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744" y="2964725"/>
            <a:ext cx="103822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46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537" y="2157412"/>
            <a:ext cx="3590925" cy="25431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6948" y="211015"/>
            <a:ext cx="353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_5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9613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32</Words>
  <Application>Microsoft Office PowerPoint</Application>
  <PresentationFormat>와이드스크린</PresentationFormat>
  <Paragraphs>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10</cp:revision>
  <dcterms:created xsi:type="dcterms:W3CDTF">2021-03-08T23:18:36Z</dcterms:created>
  <dcterms:modified xsi:type="dcterms:W3CDTF">2021-03-09T03:59:55Z</dcterms:modified>
</cp:coreProperties>
</file>