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/>
              <a:t>C++ </a:t>
            </a:r>
            <a:r>
              <a:rPr lang="ko-KR" altLang="en-US" b="1"/>
              <a:t>기초</a:t>
            </a:r>
            <a:r>
              <a:rPr lang="en-US" altLang="ko-KR" b="1"/>
              <a:t> 15</a:t>
            </a:r>
            <a:r>
              <a:rPr lang="ko-KR" altLang="en-US" b="1"/>
              <a:t>문제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20781015</a:t>
            </a:r>
            <a:r>
              <a:rPr lang="ko-KR" altLang="en-US"/>
              <a:t> 이주민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009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9465" y="1691640"/>
            <a:ext cx="4236720" cy="347472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50265" y="2696795"/>
            <a:ext cx="1607820" cy="1036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010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8517" y="735329"/>
            <a:ext cx="2964179" cy="538734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97607" y="2491740"/>
            <a:ext cx="5402580" cy="937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011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3540" y="972070"/>
            <a:ext cx="3169920" cy="530352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0492" y="2703714"/>
            <a:ext cx="4343400" cy="411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012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4917" y="598170"/>
            <a:ext cx="3886200" cy="566166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860" y="2691851"/>
            <a:ext cx="3558540" cy="58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013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818121"/>
            <a:ext cx="3032760" cy="282702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6141" y="1417638"/>
            <a:ext cx="3741420" cy="4526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014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27298" y="2728738"/>
            <a:ext cx="2468880" cy="55626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6244" y="1714500"/>
            <a:ext cx="3291839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015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1885517" y="2730860"/>
            <a:ext cx="8420966" cy="8486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 b="1"/>
              <a:t>감사합니다</a:t>
            </a:r>
            <a:endParaRPr lang="en-US" altLang="ko-KR" sz="5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001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4022" y="1994534"/>
            <a:ext cx="5486400" cy="334518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96980" y="2751686"/>
            <a:ext cx="2621279" cy="1051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002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26593" y="2415798"/>
            <a:ext cx="2865120" cy="174498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6280" y="1790700"/>
            <a:ext cx="5311139" cy="327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003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8554" y="1760219"/>
            <a:ext cx="4206239" cy="333756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0053" y="2404324"/>
            <a:ext cx="3459480" cy="170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672956"/>
            <a:ext cx="4434839" cy="576834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3819" y="2550420"/>
            <a:ext cx="2773680" cy="1158240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004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005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94855" y="2583180"/>
            <a:ext cx="3040380" cy="84582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487" y="846138"/>
            <a:ext cx="4495800" cy="5554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006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4635" y="2744312"/>
            <a:ext cx="2834639" cy="111252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7632" y="1711802"/>
            <a:ext cx="4251960" cy="3177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007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5117" y="2360786"/>
            <a:ext cx="4907280" cy="172974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221" y="1965960"/>
            <a:ext cx="5097779" cy="2926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294408" y="154781"/>
            <a:ext cx="11646477" cy="6483494"/>
          </a:xfrm>
          <a:prstGeom prst="roundRect">
            <a:avLst>
              <a:gd name="adj" fmla="val 5989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008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84541" y="2197274"/>
            <a:ext cx="4534764" cy="283146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664471"/>
            <a:ext cx="6555879" cy="4274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</ep:Words>
  <ep:PresentationFormat>화면 슬라이드 쇼(4:3)</ep:PresentationFormat>
  <ep:Paragraphs>18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C++ 기초 15문제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2021-03-06T04:44:05.488</dcterms:created>
  <dc:creator>jumin</dc:creator>
  <cp:lastModifiedBy>jumin</cp:lastModifiedBy>
  <dcterms:modified xsi:type="dcterms:W3CDTF">2021-03-06T10:59:03.700</dcterms:modified>
  <cp:revision>32</cp:revision>
  <dc:title>cpp15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