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8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0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EE3E-F313-494F-ADAB-F80805D054E4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0C7A-C59C-4051-BE8F-C48D4B72B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82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8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8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4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14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0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2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4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4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7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1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0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3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10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5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0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5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9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96294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4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如螢幕大小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2019-10-01T14:43:24Z</dcterms:created>
  <dcterms:modified xsi:type="dcterms:W3CDTF">2019-10-01T14:52:16Z</dcterms:modified>
</cp:coreProperties>
</file>