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1696-F3C7-415D-8589-D2BD6BEE0648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957-120F-4E06-BEEB-12FD7CB6F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6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1696-F3C7-415D-8589-D2BD6BEE0648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957-120F-4E06-BEEB-12FD7CB6F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2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1696-F3C7-415D-8589-D2BD6BEE0648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957-120F-4E06-BEEB-12FD7CB6F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4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1696-F3C7-415D-8589-D2BD6BEE0648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957-120F-4E06-BEEB-12FD7CB6F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6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1696-F3C7-415D-8589-D2BD6BEE0648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957-120F-4E06-BEEB-12FD7CB6F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68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1696-F3C7-415D-8589-D2BD6BEE0648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957-120F-4E06-BEEB-12FD7CB6F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7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1696-F3C7-415D-8589-D2BD6BEE0648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957-120F-4E06-BEEB-12FD7CB6F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91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1696-F3C7-415D-8589-D2BD6BEE0648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957-120F-4E06-BEEB-12FD7CB6F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43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1696-F3C7-415D-8589-D2BD6BEE0648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957-120F-4E06-BEEB-12FD7CB6F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71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1696-F3C7-415D-8589-D2BD6BEE0648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957-120F-4E06-BEEB-12FD7CB6F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26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1696-F3C7-415D-8589-D2BD6BEE0648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6957-120F-4E06-BEEB-12FD7CB6F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81696-F3C7-415D-8589-D2BD6BEE0648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A6957-120F-4E06-BEEB-12FD7CB6F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3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 err="1" smtClean="0"/>
              <a:t>p.addr</a:t>
            </a:r>
            <a:r>
              <a:rPr lang="en-US" altLang="zh-TW" dirty="0" smtClean="0"/>
              <a:t>==172.217.160.110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9" y="1600200"/>
            <a:ext cx="63404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27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</a:t>
            </a:r>
            <a:r>
              <a:rPr lang="en-US" altLang="zh-TW" dirty="0" err="1" smtClean="0"/>
              <a:t>dp</a:t>
            </a:r>
            <a:r>
              <a:rPr lang="en-US" altLang="zh-TW" dirty="0" smtClean="0"/>
              <a:t> contains google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9" y="1600200"/>
            <a:ext cx="63404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73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 request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9" y="1600200"/>
            <a:ext cx="63404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80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http.response.code</a:t>
            </a:r>
            <a:r>
              <a:rPr lang="en-US" altLang="zh-TW" dirty="0" smtClean="0"/>
              <a:t>==200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9" y="1600200"/>
            <a:ext cx="63404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89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</a:t>
            </a:r>
            <a:r>
              <a:rPr lang="en-US" altLang="zh-TW" dirty="0" err="1" smtClean="0"/>
              <a:t>cp.flags.syn</a:t>
            </a:r>
            <a:r>
              <a:rPr lang="en-US" altLang="zh-TW" dirty="0" smtClean="0"/>
              <a:t>==1</a:t>
            </a:r>
            <a:endParaRPr lang="zh-TW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9" y="1600200"/>
            <a:ext cx="63404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24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</a:t>
            </a:r>
            <a:r>
              <a:rPr lang="en-US" altLang="zh-TW" dirty="0" err="1" smtClean="0"/>
              <a:t>cp.flags.reset</a:t>
            </a:r>
            <a:r>
              <a:rPr lang="en-US" altLang="zh-TW" dirty="0" smtClean="0"/>
              <a:t>==1</a:t>
            </a:r>
            <a:endParaRPr lang="zh-TW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9" y="1600200"/>
            <a:ext cx="63404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669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ip</a:t>
            </a:r>
            <a:endParaRPr lang="zh-TW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9" y="1600200"/>
            <a:ext cx="63404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82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rtp</a:t>
            </a:r>
            <a:endParaRPr lang="zh-TW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9" y="1600200"/>
            <a:ext cx="63404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497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942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7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0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 err="1" smtClean="0"/>
              <a:t>p.src</a:t>
            </a:r>
            <a:r>
              <a:rPr lang="en-US" altLang="zh-TW" dirty="0" smtClean="0"/>
              <a:t>==172.217.160.110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9" y="1600200"/>
            <a:ext cx="63404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09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8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656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068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47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518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88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7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79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830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40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 err="1" smtClean="0"/>
              <a:t>p.dst</a:t>
            </a:r>
            <a:r>
              <a:rPr lang="en-US" altLang="zh-TW" dirty="0" smtClean="0"/>
              <a:t>==172.217.160.110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9" y="1600200"/>
            <a:ext cx="63404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335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54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ns</a:t>
            </a:r>
            <a:r>
              <a:rPr lang="en-US" altLang="zh-TW" dirty="0" smtClean="0"/>
              <a:t>||http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9" y="1600200"/>
            <a:ext cx="63404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08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</a:t>
            </a:r>
            <a:r>
              <a:rPr lang="en-US" altLang="zh-TW" dirty="0" err="1" smtClean="0"/>
              <a:t>cp</a:t>
            </a:r>
            <a:r>
              <a:rPr lang="en-US" altLang="zh-TW" dirty="0" smtClean="0"/>
              <a:t>==443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9" y="1600200"/>
            <a:ext cx="63404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71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</a:t>
            </a:r>
            <a:r>
              <a:rPr lang="en-US" altLang="zh-TW" dirty="0" err="1" smtClean="0"/>
              <a:t>dp.port</a:t>
            </a:r>
            <a:r>
              <a:rPr lang="en-US" altLang="zh-TW" dirty="0" smtClean="0"/>
              <a:t>==1234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9" y="1600200"/>
            <a:ext cx="63404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51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</a:t>
            </a:r>
            <a:r>
              <a:rPr lang="en-US" altLang="zh-TW" dirty="0" err="1" smtClean="0"/>
              <a:t>cp.analysis.flags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9" y="1600200"/>
            <a:ext cx="63404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97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</a:t>
            </a:r>
            <a:r>
              <a:rPr lang="en-US" altLang="zh-TW" dirty="0" err="1" smtClean="0"/>
              <a:t>rp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dns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icmp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9" y="1600200"/>
            <a:ext cx="63404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02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tcp.stream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eq</a:t>
            </a:r>
            <a:r>
              <a:rPr lang="en-US" altLang="zh-TW" dirty="0" smtClean="0"/>
              <a:t> 32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9" y="1600200"/>
            <a:ext cx="63404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7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43</Words>
  <Application>Microsoft Office PowerPoint</Application>
  <PresentationFormat>如螢幕大小 (4:3)</PresentationFormat>
  <Paragraphs>16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ip.addr==172.217.160.110</vt:lpstr>
      <vt:lpstr>ip.src==172.217.160.110</vt:lpstr>
      <vt:lpstr>ip.dst==172.217.160.110</vt:lpstr>
      <vt:lpstr>dns||http</vt:lpstr>
      <vt:lpstr>tcp==443</vt:lpstr>
      <vt:lpstr>udp.port==1234</vt:lpstr>
      <vt:lpstr>tcp.analysis.flags</vt:lpstr>
      <vt:lpstr>arp or dns or icmp</vt:lpstr>
      <vt:lpstr>tcp.stream eq 32</vt:lpstr>
      <vt:lpstr>udp contains google</vt:lpstr>
      <vt:lpstr>http request</vt:lpstr>
      <vt:lpstr>http.response.code==200</vt:lpstr>
      <vt:lpstr>tcp.flags.syn==1</vt:lpstr>
      <vt:lpstr>tcp.flags.reset==1</vt:lpstr>
      <vt:lpstr>sip</vt:lpstr>
      <vt:lpstr>rtp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2019-10-01T14:52:20Z</dcterms:created>
  <dcterms:modified xsi:type="dcterms:W3CDTF">2019-10-02T04:54:15Z</dcterms:modified>
</cp:coreProperties>
</file>